
<file path=[Content_Types].xml><?xml version="1.0" encoding="utf-8"?>
<Types xmlns="http://schemas.openxmlformats.org/package/2006/content-types">
  <Override PartName="/ppt/tags/tag1.xml" ContentType="application/vnd.openxmlformats-officedocument.presentationml.tags+xml"/>
  <Override PartName="/ppt/notesSlides/notesSlide5.xml" ContentType="application/vnd.openxmlformats-officedocument.presentationml.notesSlide+xml"/>
  <Override PartName="/ppt/slideLayouts/slideLayout1.xml" ContentType="application/vnd.openxmlformats-officedocument.presentationml.slideLayout+xml"/>
  <Default Extension="png" ContentType="image/png"/>
  <Default Extension="rels" ContentType="application/vnd.openxmlformats-package.relationships+xml"/>
  <Default Extension="xml" ContentType="application/xml"/>
  <Override PartName="/ppt/notesSlides/notesSlide3.xml" ContentType="application/vnd.openxmlformats-officedocument.presentationml.notesSlide+xml"/>
  <Override PartName="/ppt/tableStyles.xml" ContentType="application/vnd.openxmlformats-officedocument.presentationml.tableStyles+xml"/>
  <Override PartName="/ppt/slides/slide7.xml" ContentType="application/vnd.openxmlformats-officedocument.presentationml.slide+xml"/>
  <Override PartName="/ppt/notesSlides/notesSlide1.xml" ContentType="application/vnd.openxmlformats-officedocument.presentationml.notesSlide+xml"/>
  <Override PartName="/ppt/slides/slide5.xml" ContentType="application/vnd.openxmlformats-officedocument.presentationml.slide+xml"/>
  <Override PartName="/ppt/theme/theme2.xml" ContentType="application/vnd.openxmlformats-officedocument.theme+xml"/>
  <Override PartName="/docProps/core.xml" ContentType="application/vnd.openxmlformats-package.core-properties+xml"/>
  <Override PartName="/ppt/slideLayouts/slideLayout4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docProps/app.xml" ContentType="application/vnd.openxmlformats-officedocument.extended-properties+xml"/>
  <Override PartName="/ppt/notesSlides/notesSlide6.xml" ContentType="application/vnd.openxmlformats-officedocument.presentationml.notesSlide+xml"/>
  <Override PartName="/ppt/slideLayouts/slideLayout2.xml" ContentType="application/vnd.openxmlformats-officedocument.presentationml.slideLayout+xml"/>
  <Override PartName="/ppt/slides/slide1.xml" ContentType="application/vnd.openxmlformats-officedocument.presentationml.slide+xml"/>
  <Default Extension="bin" ContentType="application/vnd.openxmlformats-officedocument.presentationml.printerSettings"/>
  <Override PartName="/ppt/notesSlides/notesSlide4.xml" ContentType="application/vnd.openxmlformats-officedocument.presentationml.notesSlide+xml"/>
  <Override PartName="/ppt/viewProps.xml" ContentType="application/vnd.openxmlformats-officedocument.presentationml.viewProps+xml"/>
  <Override PartName="/ppt/presentation.xml" ContentType="application/vnd.openxmlformats-officedocument.presentationml.presentation.main+xml"/>
  <Override PartName="/ppt/notesSlides/notesSlide2.xml" ContentType="application/vnd.openxmlformats-officedocument.presentationml.notesSlide+xml"/>
  <Override PartName="/ppt/handoutMasters/handoutMaster1.xml" ContentType="application/vnd.openxmlformats-officedocument.presentationml.handoutMaster+xml"/>
  <Override PartName="/ppt/slides/slide6.xml" ContentType="application/vnd.openxmlformats-officedocument.presentationml.slide+xml"/>
  <Override PartName="/ppt/theme/theme3.xml" ContentType="application/vnd.openxmlformats-officedocument.theme+xml"/>
  <Override PartName="/ppt/notesMasters/notesMaster1.xml" ContentType="application/vnd.openxmlformats-officedocument.presentationml.notesMaster+xml"/>
  <Override PartName="/ppt/slides/slide4.xml" ContentType="application/vnd.openxmlformats-officedocument.presentationml.slide+xml"/>
  <Override PartName="/ppt/theme/theme1.xml" ContentType="application/vnd.openxmlformats-officedocument.theme+xml"/>
  <Override PartName="/ppt/presProps.xml" ContentType="application/vnd.openxmlformats-officedocument.presentationml.presProps+xml"/>
  <Override PartName="/ppt/slideLayouts/slideLayout3.xml" ContentType="application/vnd.openxmlformats-officedocument.presentationml.slideLayout+xml"/>
  <Override PartName="/ppt/slides/slide2.xml" ContentType="application/vnd.openxmlformats-officedocument.presentationml.slide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core-properties" Target="docProps/core.xml"/><Relationship Id="rId3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showSpecialPlsOnTitleSld="0" strictFirstAndLastChars="0" saveSubsetFonts="1">
  <p:sldMasterIdLst>
    <p:sldMasterId id="2147483671" r:id="rId1"/>
  </p:sldMasterIdLst>
  <p:notesMasterIdLst>
    <p:notesMasterId r:id="rId9"/>
  </p:notesMasterIdLst>
  <p:handoutMasterIdLst>
    <p:handoutMasterId r:id="rId10"/>
  </p:handoutMasterIdLst>
  <p:sldIdLst>
    <p:sldId id="819" r:id="rId2"/>
    <p:sldId id="728" r:id="rId3"/>
    <p:sldId id="782" r:id="rId4"/>
    <p:sldId id="730" r:id="rId5"/>
    <p:sldId id="731" r:id="rId6"/>
    <p:sldId id="732" r:id="rId7"/>
    <p:sldId id="758" r:id="rId8"/>
  </p:sldIdLst>
  <p:sldSz cx="9144000" cy="6858000" type="screen4x3"/>
  <p:notesSz cx="9586913" cy="7302500"/>
  <p:custDataLst>
    <p:tags r:id="rId12"/>
  </p:custDataLst>
  <p:defaultTextStyle>
    <a:defPPr>
      <a:defRPr lang="en-US"/>
    </a:defPPr>
    <a:lvl1pPr algn="l" rtl="0" eaLnBrk="0" fontAlgn="base" hangingPunct="0">
      <a:spcBef>
        <a:spcPct val="0"/>
      </a:spcBef>
      <a:spcAft>
        <a:spcPct val="0"/>
      </a:spcAft>
      <a:defRPr sz="2400" b="1" kern="1200">
        <a:solidFill>
          <a:schemeClr val="tx1"/>
        </a:solidFill>
        <a:latin typeface="Arial Narrow" pitchFamily="34" charset="0"/>
        <a:ea typeface="+mn-ea"/>
        <a:cs typeface="+mn-cs"/>
      </a:defRPr>
    </a:lvl1pPr>
    <a:lvl2pPr marL="457200" algn="l" rtl="0" eaLnBrk="0" fontAlgn="base" hangingPunct="0">
      <a:spcBef>
        <a:spcPct val="0"/>
      </a:spcBef>
      <a:spcAft>
        <a:spcPct val="0"/>
      </a:spcAft>
      <a:defRPr sz="2400" b="1" kern="1200">
        <a:solidFill>
          <a:schemeClr val="tx1"/>
        </a:solidFill>
        <a:latin typeface="Arial Narrow" pitchFamily="34" charset="0"/>
        <a:ea typeface="+mn-ea"/>
        <a:cs typeface="+mn-cs"/>
      </a:defRPr>
    </a:lvl2pPr>
    <a:lvl3pPr marL="914400" algn="l" rtl="0" eaLnBrk="0" fontAlgn="base" hangingPunct="0">
      <a:spcBef>
        <a:spcPct val="0"/>
      </a:spcBef>
      <a:spcAft>
        <a:spcPct val="0"/>
      </a:spcAft>
      <a:defRPr sz="2400" b="1" kern="1200">
        <a:solidFill>
          <a:schemeClr val="tx1"/>
        </a:solidFill>
        <a:latin typeface="Arial Narrow" pitchFamily="34" charset="0"/>
        <a:ea typeface="+mn-ea"/>
        <a:cs typeface="+mn-cs"/>
      </a:defRPr>
    </a:lvl3pPr>
    <a:lvl4pPr marL="1371600" algn="l" rtl="0" eaLnBrk="0" fontAlgn="base" hangingPunct="0">
      <a:spcBef>
        <a:spcPct val="0"/>
      </a:spcBef>
      <a:spcAft>
        <a:spcPct val="0"/>
      </a:spcAft>
      <a:defRPr sz="2400" b="1" kern="1200">
        <a:solidFill>
          <a:schemeClr val="tx1"/>
        </a:solidFill>
        <a:latin typeface="Arial Narrow" pitchFamily="34" charset="0"/>
        <a:ea typeface="+mn-ea"/>
        <a:cs typeface="+mn-cs"/>
      </a:defRPr>
    </a:lvl4pPr>
    <a:lvl5pPr marL="1828800" algn="l" rtl="0" eaLnBrk="0" fontAlgn="base" hangingPunct="0">
      <a:spcBef>
        <a:spcPct val="0"/>
      </a:spcBef>
      <a:spcAft>
        <a:spcPct val="0"/>
      </a:spcAft>
      <a:defRPr sz="2400" b="1" kern="1200">
        <a:solidFill>
          <a:schemeClr val="tx1"/>
        </a:solidFill>
        <a:latin typeface="Arial Narrow" pitchFamily="34" charset="0"/>
        <a:ea typeface="+mn-ea"/>
        <a:cs typeface="+mn-cs"/>
      </a:defRPr>
    </a:lvl5pPr>
    <a:lvl6pPr marL="2286000" algn="l" defTabSz="914400" rtl="0" eaLnBrk="1" latinLnBrk="0" hangingPunct="1">
      <a:defRPr sz="2400" b="1" kern="1200">
        <a:solidFill>
          <a:schemeClr val="tx1"/>
        </a:solidFill>
        <a:latin typeface="Arial Narrow" pitchFamily="34" charset="0"/>
        <a:ea typeface="+mn-ea"/>
        <a:cs typeface="+mn-cs"/>
      </a:defRPr>
    </a:lvl6pPr>
    <a:lvl7pPr marL="2743200" algn="l" defTabSz="914400" rtl="0" eaLnBrk="1" latinLnBrk="0" hangingPunct="1">
      <a:defRPr sz="2400" b="1" kern="1200">
        <a:solidFill>
          <a:schemeClr val="tx1"/>
        </a:solidFill>
        <a:latin typeface="Arial Narrow" pitchFamily="34" charset="0"/>
        <a:ea typeface="+mn-ea"/>
        <a:cs typeface="+mn-cs"/>
      </a:defRPr>
    </a:lvl7pPr>
    <a:lvl8pPr marL="3200400" algn="l" defTabSz="914400" rtl="0" eaLnBrk="1" latinLnBrk="0" hangingPunct="1">
      <a:defRPr sz="2400" b="1" kern="1200">
        <a:solidFill>
          <a:schemeClr val="tx1"/>
        </a:solidFill>
        <a:latin typeface="Arial Narrow" pitchFamily="34" charset="0"/>
        <a:ea typeface="+mn-ea"/>
        <a:cs typeface="+mn-cs"/>
      </a:defRPr>
    </a:lvl8pPr>
    <a:lvl9pPr marL="3657600" algn="l" defTabSz="914400" rtl="0" eaLnBrk="1" latinLnBrk="0" hangingPunct="1">
      <a:defRPr sz="2400" b="1" kern="1200">
        <a:solidFill>
          <a:schemeClr val="tx1"/>
        </a:solidFill>
        <a:latin typeface="Arial Narrow" pitchFamily="34" charset="0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prnPr prnWhat="handouts4"/>
  <p:clrMru>
    <a:srgbClr val="D5F1CF"/>
    <a:srgbClr val="FF9999"/>
    <a:srgbClr val="FFFF99"/>
    <a:srgbClr val="DCB834"/>
    <a:srgbClr val="DFC03D"/>
    <a:srgbClr val="CDF1C5"/>
    <a:srgbClr val="F1C7C7"/>
    <a:srgbClr val="EFBFBF"/>
    <a:srgbClr val="C5FEB8"/>
    <a:srgbClr val="808080"/>
  </p:clrMru>
  <p:extLst>
    <p:ext uri="{E76CE94A-603C-4142-B9EB-6D1370010A27}">
      <p14:discardImageEditData xmlns:mc="http://schemas.openxmlformats.org/markup-compatibility/2006" xmlns:mv="urn:schemas-microsoft-com:mac:vml" xmlns:p14="http://schemas.microsoft.com/office/powerpoint/2010/main" xmlns:p="http://schemas.openxmlformats.org/presentationml/2006/main" xmlns:r="http://schemas.openxmlformats.org/officeDocument/2006/relationships" xmlns:a="http://schemas.openxmlformats.org/drawingml/2006/main" xmlns="" val="0"/>
    </p:ext>
    <p:ext uri="{D31A062A-798A-4329-ABDD-BBA856620510}">
      <p14:defaultImageDpi xmlns:mc="http://schemas.openxmlformats.org/markup-compatibility/2006" xmlns:mv="urn:schemas-microsoft-com:mac:vml" xmlns:p14="http://schemas.microsoft.com/office/powerpoint/2010/main" xmlns:p="http://schemas.openxmlformats.org/presentationml/2006/main" xmlns:r="http://schemas.openxmlformats.org/officeDocument/2006/relationships" xmlns:a="http://schemas.openxmlformats.org/drawingml/2006/main" xmlns="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lastView="sldThumbnailView">
  <p:normalViewPr>
    <p:restoredLeft sz="15600" autoAdjust="0"/>
    <p:restoredTop sz="93398" autoAdjust="0"/>
  </p:normalViewPr>
  <p:slideViewPr>
    <p:cSldViewPr snapToGrid="0">
      <p:cViewPr varScale="1">
        <p:scale>
          <a:sx n="110" d="100"/>
          <a:sy n="110" d="100"/>
        </p:scale>
        <p:origin x="-736" y="-96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75" d="100"/>
        <a:sy n="75" d="100"/>
      </p:scale>
      <p:origin x="0" y="0"/>
    </p:cViewPr>
  </p:sorterViewPr>
  <p:notesViewPr>
    <p:cSldViewPr snapToObjects="1">
      <p:cViewPr varScale="1">
        <p:scale>
          <a:sx n="49" d="100"/>
          <a:sy n="49" d="100"/>
        </p:scale>
        <p:origin x="-1812" y="-90"/>
      </p:cViewPr>
      <p:guideLst>
        <p:guide orient="horz" pos="2300"/>
        <p:guide pos="3020"/>
      </p:guideLst>
    </p:cSldViewPr>
  </p:notes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11" Type="http://schemas.openxmlformats.org/officeDocument/2006/relationships/printerSettings" Target="printerSettings/printerSettings1.bin"/><Relationship Id="rId12" Type="http://schemas.openxmlformats.org/officeDocument/2006/relationships/tags" Target="tags/tag1.xml"/><Relationship Id="rId13" Type="http://schemas.openxmlformats.org/officeDocument/2006/relationships/presProps" Target="presProps.xml"/><Relationship Id="rId14" Type="http://schemas.openxmlformats.org/officeDocument/2006/relationships/viewProps" Target="viewProps.xml"/><Relationship Id="rId15" Type="http://schemas.openxmlformats.org/officeDocument/2006/relationships/theme" Target="theme/theme1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notesMaster" Target="notesMasters/notesMaster1.xml"/><Relationship Id="rId10" Type="http://schemas.openxmlformats.org/officeDocument/2006/relationships/handoutMaster" Target="handoutMasters/handoutMaster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mc="http://schemas.openxmlformats.org/markup-compatibility/2006" xmlns:mv="urn:schemas-microsoft-com:mac:vml" xmlns:p14="http://schemas.microsoft.com/office/powerpoint/2010/main" xmlns:p="http://schemas.openxmlformats.org/presentationml/2006/main" xmlns:r="http://schemas.openxmlformats.org/officeDocument/2006/relationships" xmlns:a="http://schemas.openxmlformats.org/drawingml/2006/main" xmlns="" val="1377893067"/>
      </p:ext>
    </p:extLst>
  </p:cSld>
  <p:clrMap bg1="lt1" tx1="dk1" bg2="lt2" tx2="dk2" accent1="accent1" accent2="accent2" accent3="accent3" accent4="accent4" accent5="accent5" accent6="accent6" hlink="hlink" folHlink="folHlink"/>
  <p:hf hdr="0" ftr="0" dt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8578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4201569" cy="34825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200" b="0" smtClean="0">
                <a:latin typeface="Times New Roman" pitchFamily="18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08579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5402017" y="0"/>
            <a:ext cx="4201569" cy="34825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200" b="0" smtClean="0">
                <a:latin typeface="Times New Roman" pitchFamily="18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0180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2943225" y="522288"/>
            <a:ext cx="3716338" cy="2786062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408581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1300485" y="3482563"/>
            <a:ext cx="7002615" cy="325039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noProof="0" smtClean="0"/>
              <a:t>Click to edit Master text styles</a:t>
            </a:r>
          </a:p>
          <a:p>
            <a:pPr lvl="1"/>
            <a:r>
              <a:rPr lang="en-US" noProof="0" smtClean="0"/>
              <a:t>Second level</a:t>
            </a:r>
          </a:p>
          <a:p>
            <a:pPr lvl="2"/>
            <a:r>
              <a:rPr lang="en-US" noProof="0" smtClean="0"/>
              <a:t>Third level</a:t>
            </a:r>
          </a:p>
          <a:p>
            <a:pPr lvl="3"/>
            <a:r>
              <a:rPr lang="en-US" noProof="0" smtClean="0"/>
              <a:t>Fourth level</a:t>
            </a:r>
          </a:p>
          <a:p>
            <a:pPr lvl="4"/>
            <a:r>
              <a:rPr lang="en-US" noProof="0" smtClean="0"/>
              <a:t>Fifth level</a:t>
            </a:r>
          </a:p>
        </p:txBody>
      </p:sp>
      <p:sp>
        <p:nvSpPr>
          <p:cNvPr id="408582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6965126"/>
            <a:ext cx="4201569" cy="34825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200" b="0" smtClean="0">
                <a:latin typeface="Times New Roman" pitchFamily="18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08583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5402017" y="6965126"/>
            <a:ext cx="4201569" cy="34825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 b="0" smtClean="0">
                <a:latin typeface="Times New Roman" pitchFamily="18" charset="0"/>
              </a:defRPr>
            </a:lvl1pPr>
          </a:lstStyle>
          <a:p>
            <a:pPr>
              <a:defRPr/>
            </a:pPr>
            <a:fld id="{40F64717-A5A5-4C4E-9291-2F18B7410B06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mc="http://schemas.openxmlformats.org/markup-compatibility/2006" xmlns:mv="urn:schemas-microsoft-com:mac:vml" xmlns:p14="http://schemas.microsoft.com/office/powerpoint/2010/main" xmlns:p="http://schemas.openxmlformats.org/presentationml/2006/main" xmlns:r="http://schemas.openxmlformats.org/officeDocument/2006/relationships" xmlns:a="http://schemas.openxmlformats.org/drawingml/2006/main" xmlns="" val="1869708811"/>
      </p:ext>
    </p:extLst>
  </p:cSld>
  <p:clrMap bg1="lt1" tx1="dk1" bg2="lt2" tx2="dk2" accent1="accent1" accent2="accent2" accent3="accent3" accent4="accent4" accent5="accent5" accent6="accent6" hlink="hlink" folHlink="folHlink"/>
  <p:hf hdr="0" ftr="0" dt="0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.xml"/></Relationships>
</file>

<file path=ppt/notesSlides/_rels/notesSlide2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.xml"/></Relationships>
</file>

<file path=ppt/notesSlides/_rels/notesSlide3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4.xml"/></Relationships>
</file>

<file path=ppt/notesSlides/_rels/notesSlide4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5.xml"/></Relationships>
</file>

<file path=ppt/notesSlides/_rels/notesSlide5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6.xml"/></Relationships>
</file>

<file path=ppt/notesSlides/_rels/notesSlide6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7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5570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65571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5570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65571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6594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66595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761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6761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864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68643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424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94243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708012"/>
            <a:ext cx="7772400" cy="1470025"/>
          </a:xfrm>
        </p:spPr>
        <p:txBody>
          <a:bodyPr/>
          <a:lstStyle>
            <a:lvl1pPr>
              <a:defRPr>
                <a:latin typeface="Calibri" pitchFamily="34" charset="0"/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685800" y="3886200"/>
            <a:ext cx="7772400" cy="1752600"/>
          </a:xfrm>
        </p:spPr>
        <p:txBody>
          <a:bodyPr/>
          <a:lstStyle>
            <a:lvl1pPr marL="0" indent="0" algn="l">
              <a:buNone/>
              <a:defRPr sz="2000" b="0">
                <a:latin typeface="Calibri" pitchFamily="34" charset="0"/>
              </a:defRPr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4" name="Date Placeholder 9"/>
          <p:cNvSpPr>
            <a:spLocks noGrp="1"/>
          </p:cNvSpPr>
          <p:nvPr>
            <p:ph type="dt" sz="half" idx="2"/>
          </p:nvPr>
        </p:nvSpPr>
        <p:spPr>
          <a:xfrm>
            <a:off x="0" y="6569075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  <a:latin typeface="Calibri" pitchFamily="34" charset="0"/>
                <a:cs typeface="Calibri" pitchFamily="34" charset="0"/>
              </a:defRPr>
            </a:lvl1pPr>
          </a:lstStyle>
          <a:p>
            <a:r>
              <a:rPr lang="en-US" smtClean="0"/>
              <a:t>Winter 2013</a:t>
            </a:r>
            <a:endParaRPr lang="en-US" dirty="0"/>
          </a:p>
        </p:txBody>
      </p:sp>
      <p:sp>
        <p:nvSpPr>
          <p:cNvPr id="5" name="Slide Number Placeholder 10"/>
          <p:cNvSpPr>
            <a:spLocks noGrp="1"/>
          </p:cNvSpPr>
          <p:nvPr>
            <p:ph type="sldNum" sz="quarter" idx="4"/>
          </p:nvPr>
        </p:nvSpPr>
        <p:spPr>
          <a:xfrm>
            <a:off x="8534400" y="6569075"/>
            <a:ext cx="60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600">
                <a:solidFill>
                  <a:schemeClr val="tx1">
                    <a:tint val="75000"/>
                  </a:schemeClr>
                </a:solidFill>
                <a:latin typeface="Calibri" pitchFamily="34" charset="0"/>
                <a:cs typeface="Calibri" pitchFamily="34" charset="0"/>
              </a:defRPr>
            </a:lvl1pPr>
          </a:lstStyle>
          <a:p>
            <a:fld id="{7CBE8339-D2AD-46DC-A898-FD1E949067F0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6" name="Footer Placeholder 7"/>
          <p:cNvSpPr>
            <a:spLocks noGrp="1"/>
          </p:cNvSpPr>
          <p:nvPr>
            <p:ph type="ftr" sz="quarter" idx="3"/>
          </p:nvPr>
        </p:nvSpPr>
        <p:spPr>
          <a:xfrm>
            <a:off x="3115733" y="6560611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lang="en-US" sz="900" b="1" kern="1200" dirty="0" smtClean="0">
                <a:solidFill>
                  <a:schemeClr val="tx1">
                    <a:tint val="75000"/>
                  </a:schemeClr>
                </a:solidFill>
                <a:latin typeface="Calibri" pitchFamily="34" charset="0"/>
                <a:ea typeface="+mn-ea"/>
                <a:cs typeface="Calibri" pitchFamily="34" charset="0"/>
              </a:defRPr>
            </a:lvl1pPr>
          </a:lstStyle>
          <a:p>
            <a:r>
              <a:rPr lang="en-US" smtClean="0"/>
              <a:t>Multi-level Arrays</a:t>
            </a:r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57018" y="435678"/>
            <a:ext cx="8405982" cy="7620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96875" y="1362075"/>
            <a:ext cx="8366125" cy="497205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9"/>
          <p:cNvSpPr>
            <a:spLocks noGrp="1"/>
          </p:cNvSpPr>
          <p:nvPr>
            <p:ph type="dt" sz="half" idx="2"/>
          </p:nvPr>
        </p:nvSpPr>
        <p:spPr>
          <a:xfrm>
            <a:off x="0" y="6569075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  <a:latin typeface="Calibri" pitchFamily="34" charset="0"/>
                <a:cs typeface="Calibri" pitchFamily="34" charset="0"/>
              </a:defRPr>
            </a:lvl1pPr>
          </a:lstStyle>
          <a:p>
            <a:r>
              <a:rPr lang="en-US" smtClean="0"/>
              <a:t>Winter 2013</a:t>
            </a:r>
            <a:endParaRPr lang="en-US" dirty="0"/>
          </a:p>
        </p:txBody>
      </p:sp>
      <p:sp>
        <p:nvSpPr>
          <p:cNvPr id="5" name="Slide Number Placeholder 10"/>
          <p:cNvSpPr>
            <a:spLocks noGrp="1"/>
          </p:cNvSpPr>
          <p:nvPr>
            <p:ph type="sldNum" sz="quarter" idx="4"/>
          </p:nvPr>
        </p:nvSpPr>
        <p:spPr>
          <a:xfrm>
            <a:off x="8534400" y="6569075"/>
            <a:ext cx="60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600">
                <a:solidFill>
                  <a:schemeClr val="tx1">
                    <a:tint val="75000"/>
                  </a:schemeClr>
                </a:solidFill>
                <a:latin typeface="Calibri" pitchFamily="34" charset="0"/>
                <a:cs typeface="Calibri" pitchFamily="34" charset="0"/>
              </a:defRPr>
            </a:lvl1pPr>
          </a:lstStyle>
          <a:p>
            <a:fld id="{7CBE8339-D2AD-46DC-A898-FD1E949067F0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6" name="Footer Placeholder 7"/>
          <p:cNvSpPr>
            <a:spLocks noGrp="1"/>
          </p:cNvSpPr>
          <p:nvPr>
            <p:ph type="ftr" sz="quarter" idx="3"/>
          </p:nvPr>
        </p:nvSpPr>
        <p:spPr>
          <a:xfrm>
            <a:off x="3115733" y="6560611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lang="en-US" sz="900" b="1" kern="1200" dirty="0" smtClean="0">
                <a:solidFill>
                  <a:schemeClr val="tx1">
                    <a:tint val="75000"/>
                  </a:schemeClr>
                </a:solidFill>
                <a:latin typeface="Calibri" pitchFamily="34" charset="0"/>
                <a:ea typeface="+mn-ea"/>
                <a:cs typeface="Calibri" pitchFamily="34" charset="0"/>
              </a:defRPr>
            </a:lvl1pPr>
          </a:lstStyle>
          <a:p>
            <a:r>
              <a:rPr lang="en-US" smtClean="0"/>
              <a:t>Multi-level Arrays</a:t>
            </a:r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57762" y="445070"/>
            <a:ext cx="8405238" cy="7620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9"/>
          <p:cNvSpPr>
            <a:spLocks noGrp="1"/>
          </p:cNvSpPr>
          <p:nvPr>
            <p:ph type="dt" sz="half" idx="2"/>
          </p:nvPr>
        </p:nvSpPr>
        <p:spPr>
          <a:xfrm>
            <a:off x="0" y="6569075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  <a:latin typeface="Calibri" pitchFamily="34" charset="0"/>
                <a:cs typeface="Calibri" pitchFamily="34" charset="0"/>
              </a:defRPr>
            </a:lvl1pPr>
          </a:lstStyle>
          <a:p>
            <a:r>
              <a:rPr lang="en-US" smtClean="0"/>
              <a:t>Winter 2013</a:t>
            </a:r>
            <a:endParaRPr lang="en-US" dirty="0"/>
          </a:p>
        </p:txBody>
      </p:sp>
      <p:sp>
        <p:nvSpPr>
          <p:cNvPr id="4" name="Slide Number Placeholder 10"/>
          <p:cNvSpPr>
            <a:spLocks noGrp="1"/>
          </p:cNvSpPr>
          <p:nvPr>
            <p:ph type="sldNum" sz="quarter" idx="4"/>
          </p:nvPr>
        </p:nvSpPr>
        <p:spPr>
          <a:xfrm>
            <a:off x="8534400" y="6569075"/>
            <a:ext cx="60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600">
                <a:solidFill>
                  <a:schemeClr val="tx1">
                    <a:tint val="75000"/>
                  </a:schemeClr>
                </a:solidFill>
                <a:latin typeface="Calibri" pitchFamily="34" charset="0"/>
                <a:cs typeface="Calibri" pitchFamily="34" charset="0"/>
              </a:defRPr>
            </a:lvl1pPr>
          </a:lstStyle>
          <a:p>
            <a:fld id="{7CBE8339-D2AD-46DC-A898-FD1E949067F0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5" name="Footer Placeholder 7"/>
          <p:cNvSpPr>
            <a:spLocks noGrp="1"/>
          </p:cNvSpPr>
          <p:nvPr>
            <p:ph type="ftr" sz="quarter" idx="3"/>
          </p:nvPr>
        </p:nvSpPr>
        <p:spPr>
          <a:xfrm>
            <a:off x="3115733" y="6560611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lang="en-US" sz="900" b="1" kern="1200" dirty="0" smtClean="0">
                <a:solidFill>
                  <a:schemeClr val="tx1">
                    <a:tint val="75000"/>
                  </a:schemeClr>
                </a:solidFill>
                <a:latin typeface="Calibri" pitchFamily="34" charset="0"/>
                <a:ea typeface="+mn-ea"/>
                <a:cs typeface="Calibri" pitchFamily="34" charset="0"/>
              </a:defRPr>
            </a:lvl1pPr>
          </a:lstStyle>
          <a:p>
            <a:r>
              <a:rPr lang="en-US" smtClean="0"/>
              <a:t>Multi-level Arrays</a:t>
            </a:r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9"/>
          <p:cNvSpPr>
            <a:spLocks noGrp="1"/>
          </p:cNvSpPr>
          <p:nvPr>
            <p:ph type="dt" sz="half" idx="2"/>
          </p:nvPr>
        </p:nvSpPr>
        <p:spPr>
          <a:xfrm>
            <a:off x="0" y="6569075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  <a:latin typeface="Calibri" pitchFamily="34" charset="0"/>
                <a:cs typeface="Calibri" pitchFamily="34" charset="0"/>
              </a:defRPr>
            </a:lvl1pPr>
          </a:lstStyle>
          <a:p>
            <a:r>
              <a:rPr lang="en-US" smtClean="0"/>
              <a:t>Winter 2013</a:t>
            </a:r>
            <a:endParaRPr lang="en-US" dirty="0"/>
          </a:p>
        </p:txBody>
      </p:sp>
      <p:sp>
        <p:nvSpPr>
          <p:cNvPr id="3" name="Slide Number Placeholder 10"/>
          <p:cNvSpPr>
            <a:spLocks noGrp="1"/>
          </p:cNvSpPr>
          <p:nvPr>
            <p:ph type="sldNum" sz="quarter" idx="4"/>
          </p:nvPr>
        </p:nvSpPr>
        <p:spPr>
          <a:xfrm>
            <a:off x="8534400" y="6569075"/>
            <a:ext cx="60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600">
                <a:solidFill>
                  <a:schemeClr val="tx1">
                    <a:tint val="75000"/>
                  </a:schemeClr>
                </a:solidFill>
                <a:latin typeface="Calibri" pitchFamily="34" charset="0"/>
                <a:cs typeface="Calibri" pitchFamily="34" charset="0"/>
              </a:defRPr>
            </a:lvl1pPr>
          </a:lstStyle>
          <a:p>
            <a:fld id="{7CBE8339-D2AD-46DC-A898-FD1E949067F0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4" name="Footer Placeholder 7"/>
          <p:cNvSpPr>
            <a:spLocks noGrp="1"/>
          </p:cNvSpPr>
          <p:nvPr>
            <p:ph type="ftr" sz="quarter" idx="3"/>
          </p:nvPr>
        </p:nvSpPr>
        <p:spPr>
          <a:xfrm>
            <a:off x="3115733" y="6560611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lang="en-US" sz="900" b="1" kern="1200" dirty="0" smtClean="0">
                <a:solidFill>
                  <a:schemeClr val="tx1">
                    <a:tint val="75000"/>
                  </a:schemeClr>
                </a:solidFill>
                <a:latin typeface="Calibri" pitchFamily="34" charset="0"/>
                <a:ea typeface="+mn-ea"/>
                <a:cs typeface="Calibri" pitchFamily="34" charset="0"/>
              </a:defRPr>
            </a:lvl1pPr>
          </a:lstStyle>
          <a:p>
            <a:r>
              <a:rPr lang="en-US" smtClean="0"/>
              <a:t>Multi-level Arrays</a:t>
            </a:r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374090" y="371182"/>
            <a:ext cx="8388910" cy="762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title style</a:t>
            </a:r>
            <a:endParaRPr lang="en-US" dirty="0" smtClean="0"/>
          </a:p>
        </p:txBody>
      </p:sp>
      <p:sp>
        <p:nvSpPr>
          <p:cNvPr id="8195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396875" y="1362075"/>
            <a:ext cx="8366125" cy="49720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 smtClean="0"/>
          </a:p>
        </p:txBody>
      </p:sp>
      <p:sp>
        <p:nvSpPr>
          <p:cNvPr id="1032" name="Rectangle 8"/>
          <p:cNvSpPr>
            <a:spLocks noChangeArrowheads="1"/>
          </p:cNvSpPr>
          <p:nvPr/>
        </p:nvSpPr>
        <p:spPr bwMode="auto">
          <a:xfrm>
            <a:off x="0" y="0"/>
            <a:ext cx="9144000" cy="228600"/>
          </a:xfrm>
          <a:prstGeom prst="rect">
            <a:avLst/>
          </a:prstGeom>
          <a:solidFill>
            <a:srgbClr val="7030A0"/>
          </a:solidFill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>
              <a:defRPr/>
            </a:pPr>
            <a:endParaRPr lang="en-US" b="0" dirty="0">
              <a:latin typeface="Times New Roman" pitchFamily="18" charset="0"/>
            </a:endParaRPr>
          </a:p>
        </p:txBody>
      </p:sp>
      <p:sp>
        <p:nvSpPr>
          <p:cNvPr id="7" name="Text Box 5"/>
          <p:cNvSpPr txBox="1">
            <a:spLocks noChangeArrowheads="1"/>
          </p:cNvSpPr>
          <p:nvPr/>
        </p:nvSpPr>
        <p:spPr bwMode="auto">
          <a:xfrm>
            <a:off x="6705600" y="-48399"/>
            <a:ext cx="2425700" cy="276999"/>
          </a:xfrm>
          <a:prstGeom prst="rect">
            <a:avLst/>
          </a:prstGeom>
          <a:noFill/>
          <a:ln w="25400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pPr algn="r">
              <a:defRPr/>
            </a:pPr>
            <a:r>
              <a:rPr lang="en-US" sz="1200" dirty="0" smtClean="0">
                <a:solidFill>
                  <a:srgbClr val="DCB834"/>
                </a:solidFill>
                <a:latin typeface="Calibri" pitchFamily="34" charset="0"/>
                <a:cs typeface="Calibri" pitchFamily="34" charset="0"/>
              </a:rPr>
              <a:t>University of </a:t>
            </a:r>
            <a:r>
              <a:rPr lang="en-US" sz="1200" b="1" kern="1200" dirty="0" smtClean="0">
                <a:solidFill>
                  <a:srgbClr val="DCB834"/>
                </a:solidFill>
                <a:latin typeface="Calibri" pitchFamily="34" charset="0"/>
                <a:ea typeface="+mn-ea"/>
                <a:cs typeface="Calibri" pitchFamily="34" charset="0"/>
              </a:rPr>
              <a:t>Washington</a:t>
            </a:r>
            <a:endParaRPr lang="en-US" sz="1200" b="1" kern="1200" dirty="0">
              <a:solidFill>
                <a:srgbClr val="DCB834"/>
              </a:solidFill>
              <a:latin typeface="Calibri" pitchFamily="34" charset="0"/>
              <a:ea typeface="+mn-ea"/>
              <a:cs typeface="Calibri" pitchFamily="34" charset="0"/>
            </a:endParaRPr>
          </a:p>
        </p:txBody>
      </p:sp>
      <p:sp>
        <p:nvSpPr>
          <p:cNvPr id="10" name="Date Placeholder 9"/>
          <p:cNvSpPr>
            <a:spLocks noGrp="1"/>
          </p:cNvSpPr>
          <p:nvPr>
            <p:ph type="dt" sz="half" idx="2"/>
          </p:nvPr>
        </p:nvSpPr>
        <p:spPr>
          <a:xfrm>
            <a:off x="0" y="6569075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  <a:latin typeface="Calibri" pitchFamily="34" charset="0"/>
                <a:cs typeface="Calibri" pitchFamily="34" charset="0"/>
              </a:defRPr>
            </a:lvl1pPr>
          </a:lstStyle>
          <a:p>
            <a:r>
              <a:rPr lang="en-US" smtClean="0"/>
              <a:t>Winter 2013</a:t>
            </a:r>
            <a:endParaRPr lang="en-US" dirty="0"/>
          </a:p>
        </p:txBody>
      </p:sp>
      <p:sp>
        <p:nvSpPr>
          <p:cNvPr id="11" name="Slide Number Placeholder 10"/>
          <p:cNvSpPr>
            <a:spLocks noGrp="1"/>
          </p:cNvSpPr>
          <p:nvPr>
            <p:ph type="sldNum" sz="quarter" idx="4"/>
          </p:nvPr>
        </p:nvSpPr>
        <p:spPr>
          <a:xfrm>
            <a:off x="8534400" y="6569075"/>
            <a:ext cx="60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600">
                <a:solidFill>
                  <a:schemeClr val="tx1">
                    <a:tint val="75000"/>
                  </a:schemeClr>
                </a:solidFill>
                <a:latin typeface="Calibri" pitchFamily="34" charset="0"/>
                <a:cs typeface="Calibri" pitchFamily="34" charset="0"/>
              </a:defRPr>
            </a:lvl1pPr>
          </a:lstStyle>
          <a:p>
            <a:fld id="{7CBE8339-D2AD-46DC-A898-FD1E949067F0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3"/>
          </p:nvPr>
        </p:nvSpPr>
        <p:spPr>
          <a:xfrm>
            <a:off x="3115733" y="6560611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lang="en-US" sz="900" b="1" kern="1200" dirty="0" smtClean="0">
                <a:solidFill>
                  <a:schemeClr val="tx1">
                    <a:tint val="75000"/>
                  </a:schemeClr>
                </a:solidFill>
                <a:latin typeface="Calibri" pitchFamily="34" charset="0"/>
                <a:ea typeface="+mn-ea"/>
                <a:cs typeface="Calibri" pitchFamily="34" charset="0"/>
              </a:defRPr>
            </a:lvl1pPr>
          </a:lstStyle>
          <a:p>
            <a:r>
              <a:rPr lang="en-US" smtClean="0"/>
              <a:t>Multi-level Arrays</a:t>
            </a:r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72" r:id="rId1"/>
    <p:sldLayoutId id="2147483673" r:id="rId2"/>
    <p:sldLayoutId id="2147483677" r:id="rId3"/>
    <p:sldLayoutId id="2147483678" r:id="rId4"/>
  </p:sldLayoutIdLst>
  <p:timing>
    <p:tnLst>
      <p:par>
        <p:cTn id="1" dur="indefinite" restart="never" nodeType="tmRoot"/>
      </p:par>
    </p:tnLst>
  </p:timing>
  <p:hf sldNum="0" hdr="0" dt="0"/>
  <p:txStyles>
    <p:titleStyle>
      <a:lvl1pPr marL="119063" indent="-119063" algn="l" rtl="0" eaLnBrk="1" fontAlgn="base" hangingPunct="1">
        <a:spcBef>
          <a:spcPct val="0"/>
        </a:spcBef>
        <a:spcAft>
          <a:spcPct val="0"/>
        </a:spcAft>
        <a:defRPr sz="3600" b="1">
          <a:solidFill>
            <a:schemeClr val="tx1"/>
          </a:solidFill>
          <a:latin typeface="Calibri" pitchFamily="34" charset="0"/>
          <a:ea typeface="+mj-ea"/>
          <a:cs typeface="+mj-cs"/>
        </a:defRPr>
      </a:lvl1pPr>
      <a:lvl2pPr marL="119063" indent="-119063" algn="l" rtl="0" eaLnBrk="1" fontAlgn="base" hangingPunct="1">
        <a:spcBef>
          <a:spcPct val="0"/>
        </a:spcBef>
        <a:spcAft>
          <a:spcPct val="0"/>
        </a:spcAft>
        <a:defRPr sz="3600" b="1">
          <a:solidFill>
            <a:schemeClr val="tx1"/>
          </a:solidFill>
          <a:latin typeface="Arial Narrow" pitchFamily="34" charset="0"/>
        </a:defRPr>
      </a:lvl2pPr>
      <a:lvl3pPr marL="119063" indent="-119063" algn="l" rtl="0" eaLnBrk="1" fontAlgn="base" hangingPunct="1">
        <a:spcBef>
          <a:spcPct val="0"/>
        </a:spcBef>
        <a:spcAft>
          <a:spcPct val="0"/>
        </a:spcAft>
        <a:defRPr sz="3600" b="1">
          <a:solidFill>
            <a:schemeClr val="tx1"/>
          </a:solidFill>
          <a:latin typeface="Arial Narrow" pitchFamily="34" charset="0"/>
        </a:defRPr>
      </a:lvl3pPr>
      <a:lvl4pPr marL="119063" indent="-119063" algn="l" rtl="0" eaLnBrk="1" fontAlgn="base" hangingPunct="1">
        <a:spcBef>
          <a:spcPct val="0"/>
        </a:spcBef>
        <a:spcAft>
          <a:spcPct val="0"/>
        </a:spcAft>
        <a:defRPr sz="3600" b="1">
          <a:solidFill>
            <a:schemeClr val="tx1"/>
          </a:solidFill>
          <a:latin typeface="Arial Narrow" pitchFamily="34" charset="0"/>
        </a:defRPr>
      </a:lvl4pPr>
      <a:lvl5pPr marL="119063" indent="-119063" algn="l" rtl="0" eaLnBrk="1" fontAlgn="base" hangingPunct="1">
        <a:spcBef>
          <a:spcPct val="0"/>
        </a:spcBef>
        <a:spcAft>
          <a:spcPct val="0"/>
        </a:spcAft>
        <a:defRPr sz="3600" b="1">
          <a:solidFill>
            <a:schemeClr val="tx1"/>
          </a:solidFill>
          <a:latin typeface="Arial Narrow" pitchFamily="34" charset="0"/>
        </a:defRPr>
      </a:lvl5pPr>
      <a:lvl6pPr marL="576263" algn="l" rtl="0" eaLnBrk="1" fontAlgn="base" hangingPunct="1">
        <a:spcBef>
          <a:spcPct val="0"/>
        </a:spcBef>
        <a:spcAft>
          <a:spcPct val="0"/>
        </a:spcAft>
        <a:defRPr sz="3600" b="1">
          <a:solidFill>
            <a:schemeClr val="tx1"/>
          </a:solidFill>
          <a:latin typeface="Arial Narrow" pitchFamily="34" charset="0"/>
        </a:defRPr>
      </a:lvl6pPr>
      <a:lvl7pPr marL="1033463" algn="l" rtl="0" eaLnBrk="1" fontAlgn="base" hangingPunct="1">
        <a:spcBef>
          <a:spcPct val="0"/>
        </a:spcBef>
        <a:spcAft>
          <a:spcPct val="0"/>
        </a:spcAft>
        <a:defRPr sz="3600" b="1">
          <a:solidFill>
            <a:schemeClr val="tx1"/>
          </a:solidFill>
          <a:latin typeface="Arial Narrow" pitchFamily="34" charset="0"/>
        </a:defRPr>
      </a:lvl7pPr>
      <a:lvl8pPr marL="1490663" algn="l" rtl="0" eaLnBrk="1" fontAlgn="base" hangingPunct="1">
        <a:spcBef>
          <a:spcPct val="0"/>
        </a:spcBef>
        <a:spcAft>
          <a:spcPct val="0"/>
        </a:spcAft>
        <a:defRPr sz="3600" b="1">
          <a:solidFill>
            <a:schemeClr val="tx1"/>
          </a:solidFill>
          <a:latin typeface="Arial Narrow" pitchFamily="34" charset="0"/>
        </a:defRPr>
      </a:lvl8pPr>
      <a:lvl9pPr marL="1947863" algn="l" rtl="0" eaLnBrk="1" fontAlgn="base" hangingPunct="1">
        <a:spcBef>
          <a:spcPct val="0"/>
        </a:spcBef>
        <a:spcAft>
          <a:spcPct val="0"/>
        </a:spcAft>
        <a:defRPr sz="3600" b="1">
          <a:solidFill>
            <a:schemeClr val="tx1"/>
          </a:solidFill>
          <a:latin typeface="Arial Narrow" pitchFamily="34" charset="0"/>
        </a:defRPr>
      </a:lvl9pPr>
    </p:titleStyle>
    <p:bodyStyle>
      <a:lvl1pPr marL="342900" indent="-342900" algn="l" rtl="0" eaLnBrk="1" fontAlgn="base" hangingPunct="1">
        <a:spcBef>
          <a:spcPct val="20000"/>
        </a:spcBef>
        <a:spcAft>
          <a:spcPct val="0"/>
        </a:spcAft>
        <a:buClr>
          <a:srgbClr val="990000"/>
        </a:buClr>
        <a:buSzPct val="60000"/>
        <a:buFont typeface="Wingdings 2" pitchFamily="18" charset="2"/>
        <a:buChar char="¢"/>
        <a:defRPr sz="2400" b="1">
          <a:solidFill>
            <a:schemeClr val="tx1"/>
          </a:solidFill>
          <a:latin typeface="Calibri" pitchFamily="34" charset="0"/>
          <a:ea typeface="+mn-ea"/>
          <a:cs typeface="+mn-cs"/>
        </a:defRPr>
      </a:lvl1pPr>
      <a:lvl2pPr marL="742950" indent="-285750" algn="l" rtl="0" eaLnBrk="1" fontAlgn="base" hangingPunct="1">
        <a:spcBef>
          <a:spcPct val="20000"/>
        </a:spcBef>
        <a:spcAft>
          <a:spcPct val="0"/>
        </a:spcAft>
        <a:buClr>
          <a:srgbClr val="990000"/>
        </a:buClr>
        <a:buSzPct val="110000"/>
        <a:buFont typeface="Wingdings" pitchFamily="2" charset="2"/>
        <a:buChar char="§"/>
        <a:defRPr sz="2000">
          <a:solidFill>
            <a:schemeClr val="tx1"/>
          </a:solidFill>
          <a:latin typeface="Calibri" pitchFamily="34" charset="0"/>
        </a:defRPr>
      </a:lvl2pPr>
      <a:lvl3pPr marL="1143000" indent="-228600" algn="l" rtl="0" eaLnBrk="1" fontAlgn="base" hangingPunct="1">
        <a:spcBef>
          <a:spcPct val="20000"/>
        </a:spcBef>
        <a:spcAft>
          <a:spcPct val="0"/>
        </a:spcAft>
        <a:buSzPct val="80000"/>
        <a:buFont typeface="Wingdings" pitchFamily="2" charset="2"/>
        <a:buChar char="§"/>
        <a:defRPr sz="2000">
          <a:solidFill>
            <a:schemeClr val="tx1"/>
          </a:solidFill>
          <a:latin typeface="Calibri" pitchFamily="34" charset="0"/>
        </a:defRPr>
      </a:lvl3pPr>
      <a:lvl4pPr marL="1600200" indent="-228600" algn="l" rtl="0" eaLnBrk="1" fontAlgn="base" hangingPunct="1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Calibri" pitchFamily="34" charset="0"/>
        </a:defRPr>
      </a:lvl4pPr>
      <a:lvl5pPr marL="20574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Calibri" pitchFamily="34" charset="0"/>
        </a:defRPr>
      </a:lvl5pPr>
      <a:lvl6pPr marL="25146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Arial" charset="0"/>
        </a:defRPr>
      </a:lvl6pPr>
      <a:lvl7pPr marL="29718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Arial" charset="0"/>
        </a:defRPr>
      </a:lvl7pPr>
      <a:lvl8pPr marL="34290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Arial" charset="0"/>
        </a:defRPr>
      </a:lvl8pPr>
      <a:lvl9pPr marL="38862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Arial" charset="0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3.xml"/><Relationship Id="rId3" Type="http://schemas.openxmlformats.org/officeDocument/2006/relationships/image" Target="../media/image1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4" Type="http://schemas.openxmlformats.org/officeDocument/2006/relationships/image" Target="../media/image1.png"/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4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5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6.xml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Section 5: Arrays &amp; Other Data Structures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Array allocation and access in memory</a:t>
            </a:r>
          </a:p>
          <a:p>
            <a:r>
              <a:rPr lang="en-US" dirty="0" smtClean="0"/>
              <a:t>Multi-dimensional or nested arrays</a:t>
            </a:r>
          </a:p>
          <a:p>
            <a:r>
              <a:rPr lang="en-US" u="sng" dirty="0" smtClean="0"/>
              <a:t>Multi-level arrays</a:t>
            </a:r>
          </a:p>
          <a:p>
            <a:r>
              <a:rPr lang="en-US" dirty="0" smtClean="0"/>
              <a:t>Other structures in memory</a:t>
            </a:r>
          </a:p>
          <a:p>
            <a:r>
              <a:rPr lang="en-US" dirty="0" smtClean="0"/>
              <a:t>Data structures and alignment</a:t>
            </a:r>
          </a:p>
          <a:p>
            <a:endParaRPr lang="en-US" dirty="0" smtClean="0"/>
          </a:p>
          <a:p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r>
              <a:rPr lang="en-US" smtClean="0"/>
              <a:t>Multi-level Arrays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539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Multi-Level Array Example</a:t>
            </a:r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r>
              <a:rPr lang="en-US" smtClean="0"/>
              <a:t>Multi-level Arrays</a:t>
            </a:r>
            <a:endParaRPr lang="en-US"/>
          </a:p>
        </p:txBody>
      </p:sp>
      <p:sp>
        <p:nvSpPr>
          <p:cNvPr id="315396" name="Rectangle 4"/>
          <p:cNvSpPr>
            <a:spLocks noChangeArrowheads="1"/>
          </p:cNvSpPr>
          <p:nvPr/>
        </p:nvSpPr>
        <p:spPr bwMode="auto">
          <a:xfrm>
            <a:off x="228600" y="1371600"/>
            <a:ext cx="5257800" cy="925513"/>
          </a:xfrm>
          <a:prstGeom prst="rect">
            <a:avLst/>
          </a:prstGeom>
          <a:solidFill>
            <a:srgbClr val="F6F5BD"/>
          </a:solidFill>
          <a:ln w="12700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lIns="90487" tIns="44450" rIns="90487" bIns="44450">
            <a:spAutoFit/>
          </a:bodyPr>
          <a:lstStyle/>
          <a:p>
            <a:pPr algn="l">
              <a:lnSpc>
                <a:spcPct val="100000"/>
              </a:lnSpc>
            </a:pPr>
            <a:r>
              <a:rPr lang="en-US" sz="1800" dirty="0" err="1">
                <a:latin typeface="Courier New" pitchFamily="49" charset="0"/>
              </a:rPr>
              <a:t>zip_dig</a:t>
            </a:r>
            <a:r>
              <a:rPr lang="en-US" sz="1800" dirty="0">
                <a:latin typeface="Courier New" pitchFamily="49" charset="0"/>
              </a:rPr>
              <a:t> </a:t>
            </a:r>
            <a:r>
              <a:rPr lang="en-US" sz="1800" dirty="0" err="1">
                <a:latin typeface="Courier New" pitchFamily="49" charset="0"/>
              </a:rPr>
              <a:t>cmu</a:t>
            </a:r>
            <a:r>
              <a:rPr lang="en-US" sz="1800" dirty="0">
                <a:latin typeface="Courier New" pitchFamily="49" charset="0"/>
              </a:rPr>
              <a:t> = { 1, 5, 2, 1, 3 };</a:t>
            </a:r>
          </a:p>
          <a:p>
            <a:pPr algn="l">
              <a:lnSpc>
                <a:spcPct val="100000"/>
              </a:lnSpc>
            </a:pPr>
            <a:r>
              <a:rPr lang="en-US" sz="1800" dirty="0" err="1">
                <a:latin typeface="Courier New" pitchFamily="49" charset="0"/>
              </a:rPr>
              <a:t>zip_dig</a:t>
            </a:r>
            <a:r>
              <a:rPr lang="en-US" sz="1800" dirty="0" smtClean="0">
                <a:latin typeface="Courier New" pitchFamily="49" charset="0"/>
              </a:rPr>
              <a:t> </a:t>
            </a:r>
            <a:r>
              <a:rPr lang="en-US" sz="1800" dirty="0" err="1" smtClean="0">
                <a:latin typeface="Courier New" pitchFamily="49" charset="0"/>
              </a:rPr>
              <a:t>uw</a:t>
            </a:r>
            <a:r>
              <a:rPr lang="en-US" sz="1800" dirty="0" smtClean="0">
                <a:latin typeface="Courier New" pitchFamily="49" charset="0"/>
              </a:rPr>
              <a:t>  = </a:t>
            </a:r>
            <a:r>
              <a:rPr lang="en-US" sz="1800" dirty="0">
                <a:latin typeface="Courier New" pitchFamily="49" charset="0"/>
              </a:rPr>
              <a:t>{</a:t>
            </a:r>
            <a:r>
              <a:rPr lang="en-US" sz="1800" dirty="0" smtClean="0">
                <a:latin typeface="Courier New" pitchFamily="49" charset="0"/>
              </a:rPr>
              <a:t> 9, 8, </a:t>
            </a:r>
            <a:r>
              <a:rPr lang="en-US" sz="1800" dirty="0">
                <a:latin typeface="Courier New" pitchFamily="49" charset="0"/>
              </a:rPr>
              <a:t>1,</a:t>
            </a:r>
            <a:r>
              <a:rPr lang="en-US" sz="1800" dirty="0" smtClean="0">
                <a:latin typeface="Courier New" pitchFamily="49" charset="0"/>
              </a:rPr>
              <a:t> 9, 5 </a:t>
            </a:r>
            <a:r>
              <a:rPr lang="en-US" sz="1800" dirty="0">
                <a:latin typeface="Courier New" pitchFamily="49" charset="0"/>
              </a:rPr>
              <a:t>};</a:t>
            </a:r>
          </a:p>
          <a:p>
            <a:pPr algn="l">
              <a:lnSpc>
                <a:spcPct val="100000"/>
              </a:lnSpc>
            </a:pPr>
            <a:r>
              <a:rPr lang="en-US" sz="1800" dirty="0" err="1">
                <a:latin typeface="Courier New" pitchFamily="49" charset="0"/>
              </a:rPr>
              <a:t>zip_dig</a:t>
            </a:r>
            <a:r>
              <a:rPr lang="en-US" sz="1800" dirty="0">
                <a:latin typeface="Courier New" pitchFamily="49" charset="0"/>
              </a:rPr>
              <a:t> </a:t>
            </a:r>
            <a:r>
              <a:rPr lang="en-US" sz="1800" dirty="0" err="1">
                <a:latin typeface="Courier New" pitchFamily="49" charset="0"/>
              </a:rPr>
              <a:t>ucb</a:t>
            </a:r>
            <a:r>
              <a:rPr lang="en-US" sz="1800" dirty="0">
                <a:latin typeface="Courier New" pitchFamily="49" charset="0"/>
              </a:rPr>
              <a:t> = { 9, 4, 7, 2, 0 };</a:t>
            </a:r>
          </a:p>
        </p:txBody>
      </p:sp>
      <p:sp>
        <p:nvSpPr>
          <p:cNvPr id="315397" name="Rectangle 5"/>
          <p:cNvSpPr>
            <a:spLocks noChangeArrowheads="1"/>
          </p:cNvSpPr>
          <p:nvPr/>
        </p:nvSpPr>
        <p:spPr bwMode="auto">
          <a:xfrm>
            <a:off x="228600" y="2438400"/>
            <a:ext cx="5257800" cy="650875"/>
          </a:xfrm>
          <a:prstGeom prst="rect">
            <a:avLst/>
          </a:prstGeom>
          <a:solidFill>
            <a:srgbClr val="F6F5BD"/>
          </a:solidFill>
          <a:ln w="12700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lIns="90487" tIns="44450" rIns="90487" bIns="44450">
            <a:spAutoFit/>
          </a:bodyPr>
          <a:lstStyle/>
          <a:p>
            <a:pPr algn="l">
              <a:lnSpc>
                <a:spcPct val="100000"/>
              </a:lnSpc>
            </a:pPr>
            <a:r>
              <a:rPr lang="en-US" sz="1800" dirty="0">
                <a:latin typeface="Courier New" pitchFamily="49" charset="0"/>
              </a:rPr>
              <a:t>#define UCOUNT 3</a:t>
            </a:r>
          </a:p>
          <a:p>
            <a:pPr algn="l">
              <a:lnSpc>
                <a:spcPct val="100000"/>
              </a:lnSpc>
            </a:pPr>
            <a:r>
              <a:rPr lang="en-US" sz="1800" dirty="0" err="1">
                <a:latin typeface="Courier New" pitchFamily="49" charset="0"/>
              </a:rPr>
              <a:t>int</a:t>
            </a:r>
            <a:r>
              <a:rPr lang="en-US" sz="1800" dirty="0">
                <a:latin typeface="Courier New" pitchFamily="49" charset="0"/>
              </a:rPr>
              <a:t> *</a:t>
            </a:r>
            <a:r>
              <a:rPr lang="en-US" sz="1800" dirty="0" err="1">
                <a:latin typeface="Courier New" pitchFamily="49" charset="0"/>
              </a:rPr>
              <a:t>univ[UCOUNT</a:t>
            </a:r>
            <a:r>
              <a:rPr lang="en-US" sz="1800" dirty="0">
                <a:latin typeface="Courier New" pitchFamily="49" charset="0"/>
              </a:rPr>
              <a:t>] = </a:t>
            </a:r>
            <a:r>
              <a:rPr lang="en-US" sz="1800" dirty="0" smtClean="0">
                <a:latin typeface="Courier New" pitchFamily="49" charset="0"/>
              </a:rPr>
              <a:t>{</a:t>
            </a:r>
            <a:r>
              <a:rPr lang="en-US" sz="1800" dirty="0" err="1" smtClean="0">
                <a:latin typeface="Courier New" pitchFamily="49" charset="0"/>
              </a:rPr>
              <a:t>uw</a:t>
            </a:r>
            <a:r>
              <a:rPr lang="en-US" sz="1800" dirty="0" smtClean="0">
                <a:latin typeface="Courier New" pitchFamily="49" charset="0"/>
              </a:rPr>
              <a:t>, </a:t>
            </a:r>
            <a:r>
              <a:rPr lang="en-US" sz="1800" dirty="0" err="1">
                <a:latin typeface="Courier New" pitchFamily="49" charset="0"/>
              </a:rPr>
              <a:t>cmu</a:t>
            </a:r>
            <a:r>
              <a:rPr lang="en-US" sz="1800" dirty="0">
                <a:latin typeface="Courier New" pitchFamily="49" charset="0"/>
              </a:rPr>
              <a:t>, </a:t>
            </a:r>
            <a:r>
              <a:rPr lang="en-US" sz="1800" dirty="0" err="1">
                <a:latin typeface="Courier New" pitchFamily="49" charset="0"/>
              </a:rPr>
              <a:t>ucb</a:t>
            </a:r>
            <a:r>
              <a:rPr lang="en-US" sz="1800" dirty="0">
                <a:latin typeface="Courier New" pitchFamily="49" charset="0"/>
              </a:rPr>
              <a:t>};</a:t>
            </a:r>
          </a:p>
        </p:txBody>
      </p:sp>
      <p:sp>
        <p:nvSpPr>
          <p:cNvPr id="2" name="TextBox 1"/>
          <p:cNvSpPr txBox="1"/>
          <p:nvPr/>
        </p:nvSpPr>
        <p:spPr>
          <a:xfrm>
            <a:off x="2261536" y="4723506"/>
            <a:ext cx="3469219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>
                <a:latin typeface="Calibri" pitchFamily="34" charset="0"/>
              </a:rPr>
              <a:t>Same thing as a 2D array?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539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Multi-Level Array Example</a:t>
            </a:r>
          </a:p>
        </p:txBody>
      </p:sp>
      <p:sp>
        <p:nvSpPr>
          <p:cNvPr id="103" name="Footer Placeholder 102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r>
              <a:rPr lang="en-US" smtClean="0"/>
              <a:t>Multi-level Arrays</a:t>
            </a:r>
            <a:endParaRPr lang="en-US"/>
          </a:p>
        </p:txBody>
      </p:sp>
      <p:sp>
        <p:nvSpPr>
          <p:cNvPr id="315395" name="Rectangle 3"/>
          <p:cNvSpPr>
            <a:spLocks noGrp="1" noChangeArrowheads="1"/>
          </p:cNvSpPr>
          <p:nvPr>
            <p:ph type="body" idx="4294967295"/>
          </p:nvPr>
        </p:nvSpPr>
        <p:spPr>
          <a:xfrm>
            <a:off x="5638800" y="1171662"/>
            <a:ext cx="3505200" cy="2286000"/>
          </a:xfrm>
        </p:spPr>
        <p:txBody>
          <a:bodyPr/>
          <a:lstStyle/>
          <a:p>
            <a:r>
              <a:rPr lang="en-US" sz="2000" dirty="0"/>
              <a:t>Variable </a:t>
            </a:r>
            <a:r>
              <a:rPr lang="en-US" sz="2000" dirty="0" err="1">
                <a:latin typeface="Courier New" pitchFamily="49" charset="0"/>
              </a:rPr>
              <a:t>univ</a:t>
            </a:r>
            <a:r>
              <a:rPr lang="en-US" sz="2000" dirty="0"/>
              <a:t> denotes array of 3 elements</a:t>
            </a:r>
          </a:p>
          <a:p>
            <a:r>
              <a:rPr lang="en-US" sz="2000" dirty="0"/>
              <a:t>Each element is a pointer</a:t>
            </a:r>
          </a:p>
          <a:p>
            <a:pPr lvl="1"/>
            <a:r>
              <a:rPr lang="en-US" dirty="0"/>
              <a:t>4 bytes</a:t>
            </a:r>
          </a:p>
          <a:p>
            <a:r>
              <a:rPr lang="en-US" sz="2000" dirty="0"/>
              <a:t>Each pointer points to array of </a:t>
            </a:r>
            <a:r>
              <a:rPr lang="en-US" sz="2000" dirty="0" err="1" smtClean="0">
                <a:latin typeface="Courier New" pitchFamily="49" charset="0"/>
              </a:rPr>
              <a:t>int</a:t>
            </a:r>
            <a:r>
              <a:rPr lang="en-US" sz="2000" dirty="0" err="1" smtClean="0"/>
              <a:t>s</a:t>
            </a:r>
            <a:r>
              <a:rPr lang="en-US" sz="2000" dirty="0" smtClean="0"/>
              <a:t> </a:t>
            </a:r>
            <a:endParaRPr lang="en-US" sz="2000" dirty="0"/>
          </a:p>
        </p:txBody>
      </p:sp>
      <p:sp>
        <p:nvSpPr>
          <p:cNvPr id="315396" name="Rectangle 4"/>
          <p:cNvSpPr>
            <a:spLocks noChangeArrowheads="1"/>
          </p:cNvSpPr>
          <p:nvPr/>
        </p:nvSpPr>
        <p:spPr bwMode="auto">
          <a:xfrm>
            <a:off x="228600" y="1371600"/>
            <a:ext cx="5257800" cy="925513"/>
          </a:xfrm>
          <a:prstGeom prst="rect">
            <a:avLst/>
          </a:prstGeom>
          <a:solidFill>
            <a:srgbClr val="F6F5BD"/>
          </a:solidFill>
          <a:ln w="12700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lIns="90487" tIns="44450" rIns="90487" bIns="44450">
            <a:spAutoFit/>
          </a:bodyPr>
          <a:lstStyle/>
          <a:p>
            <a:pPr algn="l">
              <a:lnSpc>
                <a:spcPct val="100000"/>
              </a:lnSpc>
            </a:pPr>
            <a:r>
              <a:rPr lang="en-US" sz="1800" dirty="0" err="1">
                <a:latin typeface="Courier New" pitchFamily="49" charset="0"/>
              </a:rPr>
              <a:t>zip_dig</a:t>
            </a:r>
            <a:r>
              <a:rPr lang="en-US" sz="1800" dirty="0">
                <a:latin typeface="Courier New" pitchFamily="49" charset="0"/>
              </a:rPr>
              <a:t> </a:t>
            </a:r>
            <a:r>
              <a:rPr lang="en-US" sz="1800" dirty="0" err="1">
                <a:latin typeface="Courier New" pitchFamily="49" charset="0"/>
              </a:rPr>
              <a:t>cmu</a:t>
            </a:r>
            <a:r>
              <a:rPr lang="en-US" sz="1800" dirty="0">
                <a:latin typeface="Courier New" pitchFamily="49" charset="0"/>
              </a:rPr>
              <a:t> = { 1, 5, 2, 1, 3 };</a:t>
            </a:r>
          </a:p>
          <a:p>
            <a:pPr algn="l">
              <a:lnSpc>
                <a:spcPct val="100000"/>
              </a:lnSpc>
            </a:pPr>
            <a:r>
              <a:rPr lang="en-US" sz="1800" dirty="0" err="1">
                <a:latin typeface="Courier New" pitchFamily="49" charset="0"/>
              </a:rPr>
              <a:t>zip_dig</a:t>
            </a:r>
            <a:r>
              <a:rPr lang="en-US" sz="1800" dirty="0" smtClean="0">
                <a:latin typeface="Courier New" pitchFamily="49" charset="0"/>
              </a:rPr>
              <a:t> </a:t>
            </a:r>
            <a:r>
              <a:rPr lang="en-US" sz="1800" dirty="0" err="1" smtClean="0">
                <a:latin typeface="Courier New" pitchFamily="49" charset="0"/>
              </a:rPr>
              <a:t>uw</a:t>
            </a:r>
            <a:r>
              <a:rPr lang="en-US" sz="1800" dirty="0" smtClean="0">
                <a:latin typeface="Courier New" pitchFamily="49" charset="0"/>
              </a:rPr>
              <a:t>  = </a:t>
            </a:r>
            <a:r>
              <a:rPr lang="en-US" sz="1800" dirty="0">
                <a:latin typeface="Courier New" pitchFamily="49" charset="0"/>
              </a:rPr>
              <a:t>{</a:t>
            </a:r>
            <a:r>
              <a:rPr lang="en-US" sz="1800" dirty="0" smtClean="0">
                <a:latin typeface="Courier New" pitchFamily="49" charset="0"/>
              </a:rPr>
              <a:t> 9, 8, </a:t>
            </a:r>
            <a:r>
              <a:rPr lang="en-US" sz="1800" dirty="0">
                <a:latin typeface="Courier New" pitchFamily="49" charset="0"/>
              </a:rPr>
              <a:t>1,</a:t>
            </a:r>
            <a:r>
              <a:rPr lang="en-US" sz="1800" dirty="0" smtClean="0">
                <a:latin typeface="Courier New" pitchFamily="49" charset="0"/>
              </a:rPr>
              <a:t> 9, 5 </a:t>
            </a:r>
            <a:r>
              <a:rPr lang="en-US" sz="1800" dirty="0">
                <a:latin typeface="Courier New" pitchFamily="49" charset="0"/>
              </a:rPr>
              <a:t>};</a:t>
            </a:r>
          </a:p>
          <a:p>
            <a:pPr algn="l">
              <a:lnSpc>
                <a:spcPct val="100000"/>
              </a:lnSpc>
            </a:pPr>
            <a:r>
              <a:rPr lang="en-US" sz="1800" dirty="0" err="1">
                <a:latin typeface="Courier New" pitchFamily="49" charset="0"/>
              </a:rPr>
              <a:t>zip_dig</a:t>
            </a:r>
            <a:r>
              <a:rPr lang="en-US" sz="1800" dirty="0">
                <a:latin typeface="Courier New" pitchFamily="49" charset="0"/>
              </a:rPr>
              <a:t> </a:t>
            </a:r>
            <a:r>
              <a:rPr lang="en-US" sz="1800" dirty="0" err="1">
                <a:latin typeface="Courier New" pitchFamily="49" charset="0"/>
              </a:rPr>
              <a:t>ucb</a:t>
            </a:r>
            <a:r>
              <a:rPr lang="en-US" sz="1800" dirty="0">
                <a:latin typeface="Courier New" pitchFamily="49" charset="0"/>
              </a:rPr>
              <a:t> = { 9, 4, 7, 2, 0 };</a:t>
            </a:r>
          </a:p>
        </p:txBody>
      </p:sp>
      <p:sp>
        <p:nvSpPr>
          <p:cNvPr id="315397" name="Rectangle 5"/>
          <p:cNvSpPr>
            <a:spLocks noChangeArrowheads="1"/>
          </p:cNvSpPr>
          <p:nvPr/>
        </p:nvSpPr>
        <p:spPr bwMode="auto">
          <a:xfrm>
            <a:off x="228600" y="2438400"/>
            <a:ext cx="5257800" cy="650875"/>
          </a:xfrm>
          <a:prstGeom prst="rect">
            <a:avLst/>
          </a:prstGeom>
          <a:solidFill>
            <a:srgbClr val="F6F5BD"/>
          </a:solidFill>
          <a:ln w="12700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lIns="90487" tIns="44450" rIns="90487" bIns="44450">
            <a:spAutoFit/>
          </a:bodyPr>
          <a:lstStyle/>
          <a:p>
            <a:pPr algn="l">
              <a:lnSpc>
                <a:spcPct val="100000"/>
              </a:lnSpc>
            </a:pPr>
            <a:r>
              <a:rPr lang="en-US" sz="1800" dirty="0">
                <a:latin typeface="Courier New" pitchFamily="49" charset="0"/>
              </a:rPr>
              <a:t>#define UCOUNT 3</a:t>
            </a:r>
          </a:p>
          <a:p>
            <a:pPr algn="l">
              <a:lnSpc>
                <a:spcPct val="100000"/>
              </a:lnSpc>
            </a:pPr>
            <a:r>
              <a:rPr lang="en-US" sz="1800" dirty="0" err="1">
                <a:latin typeface="Courier New" pitchFamily="49" charset="0"/>
              </a:rPr>
              <a:t>int</a:t>
            </a:r>
            <a:r>
              <a:rPr lang="en-US" sz="1800" dirty="0">
                <a:latin typeface="Courier New" pitchFamily="49" charset="0"/>
              </a:rPr>
              <a:t> *</a:t>
            </a:r>
            <a:r>
              <a:rPr lang="en-US" sz="1800" dirty="0" err="1">
                <a:latin typeface="Courier New" pitchFamily="49" charset="0"/>
              </a:rPr>
              <a:t>univ[UCOUNT</a:t>
            </a:r>
            <a:r>
              <a:rPr lang="en-US" sz="1800" dirty="0">
                <a:latin typeface="Courier New" pitchFamily="49" charset="0"/>
              </a:rPr>
              <a:t>] = </a:t>
            </a:r>
            <a:r>
              <a:rPr lang="en-US" sz="1800" dirty="0" smtClean="0">
                <a:latin typeface="Courier New" pitchFamily="49" charset="0"/>
              </a:rPr>
              <a:t>{</a:t>
            </a:r>
            <a:r>
              <a:rPr lang="en-US" sz="1800" dirty="0" err="1" smtClean="0">
                <a:latin typeface="Courier New" pitchFamily="49" charset="0"/>
              </a:rPr>
              <a:t>uw</a:t>
            </a:r>
            <a:r>
              <a:rPr lang="en-US" sz="1800" dirty="0" smtClean="0">
                <a:latin typeface="Courier New" pitchFamily="49" charset="0"/>
              </a:rPr>
              <a:t>, </a:t>
            </a:r>
            <a:r>
              <a:rPr lang="en-US" sz="1800" dirty="0" err="1">
                <a:latin typeface="Courier New" pitchFamily="49" charset="0"/>
              </a:rPr>
              <a:t>cmu</a:t>
            </a:r>
            <a:r>
              <a:rPr lang="en-US" sz="1800" dirty="0">
                <a:latin typeface="Courier New" pitchFamily="49" charset="0"/>
              </a:rPr>
              <a:t>, </a:t>
            </a:r>
            <a:r>
              <a:rPr lang="en-US" sz="1800" dirty="0" err="1">
                <a:latin typeface="Courier New" pitchFamily="49" charset="0"/>
              </a:rPr>
              <a:t>ucb</a:t>
            </a:r>
            <a:r>
              <a:rPr lang="en-US" sz="1800" dirty="0">
                <a:latin typeface="Courier New" pitchFamily="49" charset="0"/>
              </a:rPr>
              <a:t>};</a:t>
            </a:r>
          </a:p>
        </p:txBody>
      </p:sp>
      <p:grpSp>
        <p:nvGrpSpPr>
          <p:cNvPr id="9" name="Group 8"/>
          <p:cNvGrpSpPr/>
          <p:nvPr/>
        </p:nvGrpSpPr>
        <p:grpSpPr>
          <a:xfrm>
            <a:off x="381000" y="3319392"/>
            <a:ext cx="8610600" cy="2667000"/>
            <a:chOff x="381000" y="3733800"/>
            <a:chExt cx="8610600" cy="2667000"/>
          </a:xfrm>
        </p:grpSpPr>
        <p:grpSp>
          <p:nvGrpSpPr>
            <p:cNvPr id="2" name="Group 7"/>
            <p:cNvGrpSpPr>
              <a:grpSpLocks/>
            </p:cNvGrpSpPr>
            <p:nvPr/>
          </p:nvGrpSpPr>
          <p:grpSpPr bwMode="auto">
            <a:xfrm>
              <a:off x="381000" y="4191000"/>
              <a:ext cx="1981200" cy="1527175"/>
              <a:chOff x="192" y="2112"/>
              <a:chExt cx="1248" cy="962"/>
            </a:xfrm>
          </p:grpSpPr>
          <p:sp>
            <p:nvSpPr>
              <p:cNvPr id="315400" name="Rectangle 8"/>
              <p:cNvSpPr>
                <a:spLocks noChangeArrowheads="1"/>
              </p:cNvSpPr>
              <p:nvPr/>
            </p:nvSpPr>
            <p:spPr bwMode="auto">
              <a:xfrm>
                <a:off x="864" y="2352"/>
                <a:ext cx="576" cy="240"/>
              </a:xfrm>
              <a:prstGeom prst="rect">
                <a:avLst/>
              </a:prstGeom>
              <a:solidFill>
                <a:srgbClr val="F1C7C7"/>
              </a:solidFill>
              <a:ln w="25400">
                <a:solidFill>
                  <a:schemeClr val="tx1"/>
                </a:solidFill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 algn="l">
                  <a:lnSpc>
                    <a:spcPct val="100000"/>
                  </a:lnSpc>
                </a:pPr>
                <a:r>
                  <a:rPr lang="en-US" sz="1800">
                    <a:latin typeface="Courier New" pitchFamily="49" charset="0"/>
                  </a:rPr>
                  <a:t>36</a:t>
                </a:r>
              </a:p>
            </p:txBody>
          </p:sp>
          <p:sp>
            <p:nvSpPr>
              <p:cNvPr id="315401" name="Line 9"/>
              <p:cNvSpPr>
                <a:spLocks noChangeShapeType="1"/>
              </p:cNvSpPr>
              <p:nvPr/>
            </p:nvSpPr>
            <p:spPr bwMode="auto">
              <a:xfrm flipV="1">
                <a:off x="576" y="2485"/>
                <a:ext cx="288" cy="0"/>
              </a:xfrm>
              <a:prstGeom prst="line">
                <a:avLst/>
              </a:prstGeom>
              <a:noFill/>
              <a:ln w="25400">
                <a:solidFill>
                  <a:schemeClr val="tx1"/>
                </a:solidFill>
                <a:round/>
                <a:headEnd/>
                <a:tailEnd type="triangle" w="med" len="sm"/>
              </a:ln>
              <a:effectLst/>
            </p:spPr>
            <p:txBody>
              <a:bodyPr wrap="none" anchor="ctr"/>
              <a:lstStyle/>
              <a:p>
                <a:endParaRPr lang="en-US" sz="1800" dirty="0">
                  <a:latin typeface="Calibri" pitchFamily="34" charset="0"/>
                </a:endParaRPr>
              </a:p>
            </p:txBody>
          </p:sp>
          <p:sp>
            <p:nvSpPr>
              <p:cNvPr id="315402" name="Text Box 10"/>
              <p:cNvSpPr txBox="1">
                <a:spLocks noChangeArrowheads="1"/>
              </p:cNvSpPr>
              <p:nvPr/>
            </p:nvSpPr>
            <p:spPr bwMode="auto">
              <a:xfrm>
                <a:off x="202" y="2363"/>
                <a:ext cx="374" cy="231"/>
              </a:xfrm>
              <a:prstGeom prst="rect">
                <a:avLst/>
              </a:prstGeom>
              <a:noFill/>
              <a:ln w="25400">
                <a:noFill/>
                <a:miter lim="800000"/>
                <a:headEnd/>
                <a:tailEnd/>
              </a:ln>
              <a:effectLst/>
            </p:spPr>
            <p:txBody>
              <a:bodyPr wrap="none">
                <a:spAutoFit/>
              </a:bodyPr>
              <a:lstStyle/>
              <a:p>
                <a:pPr algn="r">
                  <a:lnSpc>
                    <a:spcPct val="100000"/>
                  </a:lnSpc>
                </a:pPr>
                <a:r>
                  <a:rPr lang="en-US" sz="1800" dirty="0">
                    <a:latin typeface="Courier New" pitchFamily="49" charset="0"/>
                  </a:rPr>
                  <a:t>160</a:t>
                </a:r>
              </a:p>
            </p:txBody>
          </p:sp>
          <p:sp>
            <p:nvSpPr>
              <p:cNvPr id="315403" name="Rectangle 11"/>
              <p:cNvSpPr>
                <a:spLocks noChangeArrowheads="1"/>
              </p:cNvSpPr>
              <p:nvPr/>
            </p:nvSpPr>
            <p:spPr bwMode="auto">
              <a:xfrm>
                <a:off x="864" y="2592"/>
                <a:ext cx="576" cy="240"/>
              </a:xfrm>
              <a:prstGeom prst="rect">
                <a:avLst/>
              </a:prstGeom>
              <a:solidFill>
                <a:srgbClr val="F1C7C7"/>
              </a:solidFill>
              <a:ln w="25400">
                <a:solidFill>
                  <a:schemeClr val="tx1"/>
                </a:solidFill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 algn="l">
                  <a:lnSpc>
                    <a:spcPct val="100000"/>
                  </a:lnSpc>
                </a:pPr>
                <a:r>
                  <a:rPr lang="en-US" sz="1800">
                    <a:latin typeface="Courier New" pitchFamily="49" charset="0"/>
                  </a:rPr>
                  <a:t>16</a:t>
                </a:r>
              </a:p>
            </p:txBody>
          </p:sp>
          <p:sp>
            <p:nvSpPr>
              <p:cNvPr id="315404" name="Rectangle 12"/>
              <p:cNvSpPr>
                <a:spLocks noChangeArrowheads="1"/>
              </p:cNvSpPr>
              <p:nvPr/>
            </p:nvSpPr>
            <p:spPr bwMode="auto">
              <a:xfrm>
                <a:off x="864" y="2832"/>
                <a:ext cx="576" cy="240"/>
              </a:xfrm>
              <a:prstGeom prst="rect">
                <a:avLst/>
              </a:prstGeom>
              <a:solidFill>
                <a:srgbClr val="F1C7C7"/>
              </a:solidFill>
              <a:ln w="25400">
                <a:solidFill>
                  <a:schemeClr val="tx1"/>
                </a:solidFill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 algn="l">
                  <a:lnSpc>
                    <a:spcPct val="100000"/>
                  </a:lnSpc>
                </a:pPr>
                <a:r>
                  <a:rPr lang="en-US" sz="1800">
                    <a:latin typeface="Courier New" pitchFamily="49" charset="0"/>
                  </a:rPr>
                  <a:t>56</a:t>
                </a:r>
              </a:p>
            </p:txBody>
          </p:sp>
          <p:sp>
            <p:nvSpPr>
              <p:cNvPr id="315405" name="Line 13"/>
              <p:cNvSpPr>
                <a:spLocks noChangeShapeType="1"/>
              </p:cNvSpPr>
              <p:nvPr/>
            </p:nvSpPr>
            <p:spPr bwMode="auto">
              <a:xfrm flipV="1">
                <a:off x="576" y="2725"/>
                <a:ext cx="288" cy="0"/>
              </a:xfrm>
              <a:prstGeom prst="line">
                <a:avLst/>
              </a:prstGeom>
              <a:noFill/>
              <a:ln w="25400">
                <a:solidFill>
                  <a:schemeClr val="tx1"/>
                </a:solidFill>
                <a:round/>
                <a:headEnd/>
                <a:tailEnd type="triangle" w="med" len="sm"/>
              </a:ln>
              <a:effectLst/>
            </p:spPr>
            <p:txBody>
              <a:bodyPr wrap="none" anchor="ctr"/>
              <a:lstStyle/>
              <a:p>
                <a:endParaRPr lang="en-US" sz="1800" dirty="0">
                  <a:latin typeface="Calibri" pitchFamily="34" charset="0"/>
                </a:endParaRPr>
              </a:p>
            </p:txBody>
          </p:sp>
          <p:sp>
            <p:nvSpPr>
              <p:cNvPr id="315406" name="Line 14"/>
              <p:cNvSpPr>
                <a:spLocks noChangeShapeType="1"/>
              </p:cNvSpPr>
              <p:nvPr/>
            </p:nvSpPr>
            <p:spPr bwMode="auto">
              <a:xfrm flipV="1">
                <a:off x="576" y="2965"/>
                <a:ext cx="288" cy="0"/>
              </a:xfrm>
              <a:prstGeom prst="line">
                <a:avLst/>
              </a:prstGeom>
              <a:noFill/>
              <a:ln w="25400">
                <a:solidFill>
                  <a:schemeClr val="tx1"/>
                </a:solidFill>
                <a:round/>
                <a:headEnd/>
                <a:tailEnd type="triangle" w="med" len="sm"/>
              </a:ln>
              <a:effectLst/>
            </p:spPr>
            <p:txBody>
              <a:bodyPr wrap="none" anchor="ctr"/>
              <a:lstStyle/>
              <a:p>
                <a:endParaRPr lang="en-US" sz="1800" dirty="0">
                  <a:latin typeface="Calibri" pitchFamily="34" charset="0"/>
                </a:endParaRPr>
              </a:p>
            </p:txBody>
          </p:sp>
          <p:sp>
            <p:nvSpPr>
              <p:cNvPr id="315407" name="Text Box 15"/>
              <p:cNvSpPr txBox="1">
                <a:spLocks noChangeArrowheads="1"/>
              </p:cNvSpPr>
              <p:nvPr/>
            </p:nvSpPr>
            <p:spPr bwMode="auto">
              <a:xfrm>
                <a:off x="192" y="2612"/>
                <a:ext cx="374" cy="231"/>
              </a:xfrm>
              <a:prstGeom prst="rect">
                <a:avLst/>
              </a:prstGeom>
              <a:noFill/>
              <a:ln w="25400">
                <a:noFill/>
                <a:miter lim="800000"/>
                <a:headEnd/>
                <a:tailEnd/>
              </a:ln>
              <a:effectLst/>
            </p:spPr>
            <p:txBody>
              <a:bodyPr wrap="none">
                <a:spAutoFit/>
              </a:bodyPr>
              <a:lstStyle/>
              <a:p>
                <a:pPr algn="r">
                  <a:lnSpc>
                    <a:spcPct val="100000"/>
                  </a:lnSpc>
                </a:pPr>
                <a:r>
                  <a:rPr lang="en-US" sz="1800" dirty="0">
                    <a:latin typeface="Courier New" pitchFamily="49" charset="0"/>
                  </a:rPr>
                  <a:t>164</a:t>
                </a:r>
              </a:p>
            </p:txBody>
          </p:sp>
          <p:sp>
            <p:nvSpPr>
              <p:cNvPr id="315408" name="Text Box 16"/>
              <p:cNvSpPr txBox="1">
                <a:spLocks noChangeArrowheads="1"/>
              </p:cNvSpPr>
              <p:nvPr/>
            </p:nvSpPr>
            <p:spPr bwMode="auto">
              <a:xfrm>
                <a:off x="192" y="2843"/>
                <a:ext cx="374" cy="231"/>
              </a:xfrm>
              <a:prstGeom prst="rect">
                <a:avLst/>
              </a:prstGeom>
              <a:noFill/>
              <a:ln w="25400">
                <a:noFill/>
                <a:miter lim="800000"/>
                <a:headEnd/>
                <a:tailEnd/>
              </a:ln>
              <a:effectLst/>
            </p:spPr>
            <p:txBody>
              <a:bodyPr wrap="none">
                <a:spAutoFit/>
              </a:bodyPr>
              <a:lstStyle/>
              <a:p>
                <a:pPr algn="r">
                  <a:lnSpc>
                    <a:spcPct val="100000"/>
                  </a:lnSpc>
                </a:pPr>
                <a:r>
                  <a:rPr lang="en-US" sz="1800">
                    <a:latin typeface="Courier New" pitchFamily="49" charset="0"/>
                  </a:rPr>
                  <a:t>168</a:t>
                </a:r>
              </a:p>
            </p:txBody>
          </p:sp>
          <p:sp>
            <p:nvSpPr>
              <p:cNvPr id="315409" name="Text Box 17"/>
              <p:cNvSpPr txBox="1">
                <a:spLocks noChangeArrowheads="1"/>
              </p:cNvSpPr>
              <p:nvPr/>
            </p:nvSpPr>
            <p:spPr bwMode="auto">
              <a:xfrm>
                <a:off x="864" y="2112"/>
                <a:ext cx="460" cy="231"/>
              </a:xfrm>
              <a:prstGeom prst="rect">
                <a:avLst/>
              </a:prstGeom>
              <a:noFill/>
              <a:ln w="25400">
                <a:noFill/>
                <a:miter lim="800000"/>
                <a:headEnd/>
                <a:tailEnd/>
              </a:ln>
              <a:effectLst/>
            </p:spPr>
            <p:txBody>
              <a:bodyPr wrap="none">
                <a:spAutoFit/>
              </a:bodyPr>
              <a:lstStyle/>
              <a:p>
                <a:pPr algn="r">
                  <a:lnSpc>
                    <a:spcPct val="100000"/>
                  </a:lnSpc>
                </a:pPr>
                <a:r>
                  <a:rPr lang="en-US" sz="1800">
                    <a:latin typeface="Courier New" pitchFamily="49" charset="0"/>
                  </a:rPr>
                  <a:t>univ</a:t>
                </a:r>
              </a:p>
            </p:txBody>
          </p:sp>
          <p:sp>
            <p:nvSpPr>
              <p:cNvPr id="315410" name="Oval 18"/>
              <p:cNvSpPr>
                <a:spLocks noChangeArrowheads="1"/>
              </p:cNvSpPr>
              <p:nvPr/>
            </p:nvSpPr>
            <p:spPr bwMode="auto">
              <a:xfrm>
                <a:off x="1200" y="2448"/>
                <a:ext cx="96" cy="96"/>
              </a:xfrm>
              <a:prstGeom prst="ellipse">
                <a:avLst/>
              </a:prstGeom>
              <a:solidFill>
                <a:schemeClr val="tx1"/>
              </a:solidFill>
              <a:ln w="25400">
                <a:solidFill>
                  <a:schemeClr val="tx1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en-US" sz="1800" dirty="0">
                  <a:latin typeface="Calibri" pitchFamily="34" charset="0"/>
                </a:endParaRPr>
              </a:p>
            </p:txBody>
          </p:sp>
          <p:sp>
            <p:nvSpPr>
              <p:cNvPr id="315411" name="Oval 19"/>
              <p:cNvSpPr>
                <a:spLocks noChangeArrowheads="1"/>
              </p:cNvSpPr>
              <p:nvPr/>
            </p:nvSpPr>
            <p:spPr bwMode="auto">
              <a:xfrm>
                <a:off x="1200" y="2688"/>
                <a:ext cx="96" cy="96"/>
              </a:xfrm>
              <a:prstGeom prst="ellipse">
                <a:avLst/>
              </a:prstGeom>
              <a:solidFill>
                <a:schemeClr val="tx1"/>
              </a:solidFill>
              <a:ln w="25400">
                <a:solidFill>
                  <a:schemeClr val="tx1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en-US" sz="1800" dirty="0">
                  <a:latin typeface="Calibri" pitchFamily="34" charset="0"/>
                </a:endParaRPr>
              </a:p>
            </p:txBody>
          </p:sp>
          <p:sp>
            <p:nvSpPr>
              <p:cNvPr id="315412" name="Oval 20"/>
              <p:cNvSpPr>
                <a:spLocks noChangeArrowheads="1"/>
              </p:cNvSpPr>
              <p:nvPr/>
            </p:nvSpPr>
            <p:spPr bwMode="auto">
              <a:xfrm>
                <a:off x="1200" y="2928"/>
                <a:ext cx="96" cy="96"/>
              </a:xfrm>
              <a:prstGeom prst="ellipse">
                <a:avLst/>
              </a:prstGeom>
              <a:solidFill>
                <a:schemeClr val="tx1"/>
              </a:solidFill>
              <a:ln w="25400">
                <a:solidFill>
                  <a:schemeClr val="tx1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en-US" sz="1800" dirty="0">
                  <a:latin typeface="Calibri" pitchFamily="34" charset="0"/>
                </a:endParaRPr>
              </a:p>
            </p:txBody>
          </p:sp>
        </p:grpSp>
        <p:sp>
          <p:nvSpPr>
            <p:cNvPr id="315413" name="Text Box 21"/>
            <p:cNvSpPr txBox="1">
              <a:spLocks noChangeArrowheads="1"/>
            </p:cNvSpPr>
            <p:nvPr/>
          </p:nvSpPr>
          <p:spPr bwMode="auto">
            <a:xfrm>
              <a:off x="3124200" y="3733800"/>
              <a:ext cx="593725" cy="366713"/>
            </a:xfrm>
            <a:prstGeom prst="rect">
              <a:avLst/>
            </a:prstGeom>
            <a:noFill/>
            <a:ln w="25400">
              <a:noFill/>
              <a:miter lim="800000"/>
              <a:headEnd/>
              <a:tailEnd/>
            </a:ln>
            <a:effectLst/>
          </p:spPr>
          <p:txBody>
            <a:bodyPr wrap="none">
              <a:spAutoFit/>
            </a:bodyPr>
            <a:lstStyle/>
            <a:p>
              <a:pPr algn="r">
                <a:lnSpc>
                  <a:spcPct val="100000"/>
                </a:lnSpc>
              </a:pPr>
              <a:r>
                <a:rPr lang="en-US" sz="1800">
                  <a:latin typeface="Courier New" pitchFamily="49" charset="0"/>
                </a:rPr>
                <a:t>cmu</a:t>
              </a:r>
            </a:p>
          </p:txBody>
        </p:sp>
        <p:sp>
          <p:nvSpPr>
            <p:cNvPr id="315433" name="Text Box 41"/>
            <p:cNvSpPr txBox="1">
              <a:spLocks noChangeArrowheads="1"/>
            </p:cNvSpPr>
            <p:nvPr/>
          </p:nvSpPr>
          <p:spPr bwMode="auto">
            <a:xfrm>
              <a:off x="3327331" y="4572000"/>
              <a:ext cx="466794" cy="369332"/>
            </a:xfrm>
            <a:prstGeom prst="rect">
              <a:avLst/>
            </a:prstGeom>
            <a:noFill/>
            <a:ln w="25400">
              <a:noFill/>
              <a:miter lim="800000"/>
              <a:headEnd/>
              <a:tailEnd/>
            </a:ln>
            <a:effectLst/>
          </p:spPr>
          <p:txBody>
            <a:bodyPr wrap="none">
              <a:spAutoFit/>
            </a:bodyPr>
            <a:lstStyle/>
            <a:p>
              <a:pPr algn="r">
                <a:lnSpc>
                  <a:spcPct val="100000"/>
                </a:lnSpc>
              </a:pPr>
              <a:r>
                <a:rPr lang="en-US" sz="1800" dirty="0" err="1" smtClean="0">
                  <a:latin typeface="Courier New" pitchFamily="49" charset="0"/>
                </a:rPr>
                <a:t>uw</a:t>
              </a:r>
              <a:endParaRPr lang="en-US" sz="1800" dirty="0">
                <a:latin typeface="Courier New" pitchFamily="49" charset="0"/>
              </a:endParaRPr>
            </a:p>
          </p:txBody>
        </p:sp>
        <p:sp>
          <p:nvSpPr>
            <p:cNvPr id="315453" name="Text Box 61"/>
            <p:cNvSpPr txBox="1">
              <a:spLocks noChangeArrowheads="1"/>
            </p:cNvSpPr>
            <p:nvPr/>
          </p:nvSpPr>
          <p:spPr bwMode="auto">
            <a:xfrm>
              <a:off x="3124200" y="5272088"/>
              <a:ext cx="593725" cy="366713"/>
            </a:xfrm>
            <a:prstGeom prst="rect">
              <a:avLst/>
            </a:prstGeom>
            <a:noFill/>
            <a:ln w="25400">
              <a:noFill/>
              <a:miter lim="800000"/>
              <a:headEnd/>
              <a:tailEnd/>
            </a:ln>
            <a:effectLst/>
          </p:spPr>
          <p:txBody>
            <a:bodyPr wrap="none">
              <a:spAutoFit/>
            </a:bodyPr>
            <a:lstStyle/>
            <a:p>
              <a:pPr algn="r">
                <a:lnSpc>
                  <a:spcPct val="100000"/>
                </a:lnSpc>
              </a:pPr>
              <a:r>
                <a:rPr lang="en-US" sz="1800">
                  <a:latin typeface="Courier New" pitchFamily="49" charset="0"/>
                </a:rPr>
                <a:t>ucb</a:t>
              </a:r>
            </a:p>
          </p:txBody>
        </p:sp>
        <p:grpSp>
          <p:nvGrpSpPr>
            <p:cNvPr id="3" name="Group 24"/>
            <p:cNvGrpSpPr/>
            <p:nvPr/>
          </p:nvGrpSpPr>
          <p:grpSpPr>
            <a:xfrm>
              <a:off x="3554505" y="4006470"/>
              <a:ext cx="5435835" cy="754354"/>
              <a:chOff x="2412765" y="3429000"/>
              <a:chExt cx="5435835" cy="774470"/>
            </a:xfrm>
          </p:grpSpPr>
          <p:grpSp>
            <p:nvGrpSpPr>
              <p:cNvPr id="4" name="Group 25"/>
              <p:cNvGrpSpPr>
                <a:grpSpLocks/>
              </p:cNvGrpSpPr>
              <p:nvPr/>
            </p:nvGrpSpPr>
            <p:grpSpPr bwMode="auto">
              <a:xfrm>
                <a:off x="2743200" y="3429000"/>
                <a:ext cx="4572000" cy="228600"/>
                <a:chOff x="1008" y="1968"/>
                <a:chExt cx="2880" cy="144"/>
              </a:xfrm>
            </p:grpSpPr>
            <p:sp>
              <p:nvSpPr>
                <p:cNvPr id="98" name="Rectangle 26"/>
                <p:cNvSpPr>
                  <a:spLocks noChangeArrowheads="1"/>
                </p:cNvSpPr>
                <p:nvPr/>
              </p:nvSpPr>
              <p:spPr bwMode="auto">
                <a:xfrm>
                  <a:off x="1008" y="1968"/>
                  <a:ext cx="576" cy="144"/>
                </a:xfrm>
                <a:prstGeom prst="rect">
                  <a:avLst/>
                </a:prstGeom>
                <a:solidFill>
                  <a:schemeClr val="bg1">
                    <a:lumMod val="85000"/>
                  </a:schemeClr>
                </a:solidFill>
                <a:ln w="25400">
                  <a:solidFill>
                    <a:schemeClr val="tx1"/>
                  </a:solidFill>
                  <a:miter lim="800000"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 algn="ctr"/>
                  <a:r>
                    <a:rPr lang="en-US" sz="1800" dirty="0" smtClean="0">
                      <a:latin typeface="Calibri" pitchFamily="34" charset="0"/>
                    </a:rPr>
                    <a:t>1</a:t>
                  </a:r>
                  <a:endParaRPr lang="en-US" sz="1800" dirty="0">
                    <a:latin typeface="Calibri" pitchFamily="34" charset="0"/>
                  </a:endParaRPr>
                </a:p>
              </p:txBody>
            </p:sp>
            <p:sp>
              <p:nvSpPr>
                <p:cNvPr id="99" name="Rectangle 27"/>
                <p:cNvSpPr>
                  <a:spLocks noChangeArrowheads="1"/>
                </p:cNvSpPr>
                <p:nvPr/>
              </p:nvSpPr>
              <p:spPr bwMode="auto">
                <a:xfrm>
                  <a:off x="1584" y="1968"/>
                  <a:ext cx="576" cy="144"/>
                </a:xfrm>
                <a:prstGeom prst="rect">
                  <a:avLst/>
                </a:prstGeom>
                <a:solidFill>
                  <a:schemeClr val="bg1">
                    <a:lumMod val="85000"/>
                  </a:schemeClr>
                </a:solidFill>
                <a:ln w="25400">
                  <a:solidFill>
                    <a:schemeClr val="tx1"/>
                  </a:solidFill>
                  <a:miter lim="800000"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 algn="ctr"/>
                  <a:r>
                    <a:rPr lang="en-US" sz="1800" dirty="0" smtClean="0">
                      <a:latin typeface="Calibri" pitchFamily="34" charset="0"/>
                    </a:rPr>
                    <a:t>5</a:t>
                  </a:r>
                  <a:endParaRPr lang="en-US" sz="1800" dirty="0">
                    <a:latin typeface="Calibri" pitchFamily="34" charset="0"/>
                  </a:endParaRPr>
                </a:p>
              </p:txBody>
            </p:sp>
            <p:sp>
              <p:nvSpPr>
                <p:cNvPr id="100" name="Rectangle 28"/>
                <p:cNvSpPr>
                  <a:spLocks noChangeArrowheads="1"/>
                </p:cNvSpPr>
                <p:nvPr/>
              </p:nvSpPr>
              <p:spPr bwMode="auto">
                <a:xfrm>
                  <a:off x="2160" y="1968"/>
                  <a:ext cx="576" cy="144"/>
                </a:xfrm>
                <a:prstGeom prst="rect">
                  <a:avLst/>
                </a:prstGeom>
                <a:solidFill>
                  <a:schemeClr val="bg1">
                    <a:lumMod val="85000"/>
                  </a:schemeClr>
                </a:solidFill>
                <a:ln w="25400">
                  <a:solidFill>
                    <a:schemeClr val="tx1"/>
                  </a:solidFill>
                  <a:miter lim="800000"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 algn="ctr"/>
                  <a:r>
                    <a:rPr lang="en-US" sz="1800" dirty="0" smtClean="0">
                      <a:latin typeface="Calibri" pitchFamily="34" charset="0"/>
                    </a:rPr>
                    <a:t>2</a:t>
                  </a:r>
                  <a:endParaRPr lang="en-US" sz="1800" dirty="0">
                    <a:latin typeface="Calibri" pitchFamily="34" charset="0"/>
                  </a:endParaRPr>
                </a:p>
              </p:txBody>
            </p:sp>
            <p:sp>
              <p:nvSpPr>
                <p:cNvPr id="101" name="Rectangle 29"/>
                <p:cNvSpPr>
                  <a:spLocks noChangeArrowheads="1"/>
                </p:cNvSpPr>
                <p:nvPr/>
              </p:nvSpPr>
              <p:spPr bwMode="auto">
                <a:xfrm>
                  <a:off x="2736" y="1968"/>
                  <a:ext cx="576" cy="144"/>
                </a:xfrm>
                <a:prstGeom prst="rect">
                  <a:avLst/>
                </a:prstGeom>
                <a:solidFill>
                  <a:schemeClr val="bg1">
                    <a:lumMod val="85000"/>
                  </a:schemeClr>
                </a:solidFill>
                <a:ln w="25400">
                  <a:solidFill>
                    <a:schemeClr val="tx1"/>
                  </a:solidFill>
                  <a:miter lim="800000"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 algn="ctr"/>
                  <a:r>
                    <a:rPr lang="en-US" sz="1800" dirty="0" smtClean="0">
                      <a:latin typeface="Calibri" pitchFamily="34" charset="0"/>
                    </a:rPr>
                    <a:t>1</a:t>
                  </a:r>
                  <a:endParaRPr lang="en-US" sz="1800" dirty="0">
                    <a:latin typeface="Calibri" pitchFamily="34" charset="0"/>
                  </a:endParaRPr>
                </a:p>
              </p:txBody>
            </p:sp>
            <p:sp>
              <p:nvSpPr>
                <p:cNvPr id="102" name="Rectangle 30"/>
                <p:cNvSpPr>
                  <a:spLocks noChangeArrowheads="1"/>
                </p:cNvSpPr>
                <p:nvPr/>
              </p:nvSpPr>
              <p:spPr bwMode="auto">
                <a:xfrm>
                  <a:off x="3312" y="1968"/>
                  <a:ext cx="576" cy="144"/>
                </a:xfrm>
                <a:prstGeom prst="rect">
                  <a:avLst/>
                </a:prstGeom>
                <a:solidFill>
                  <a:schemeClr val="bg1">
                    <a:lumMod val="85000"/>
                  </a:schemeClr>
                </a:solidFill>
                <a:ln w="25400">
                  <a:solidFill>
                    <a:schemeClr val="tx1"/>
                  </a:solidFill>
                  <a:miter lim="800000"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 algn="ctr"/>
                  <a:r>
                    <a:rPr lang="en-US" sz="1800" dirty="0" smtClean="0">
                      <a:latin typeface="Calibri" pitchFamily="34" charset="0"/>
                    </a:rPr>
                    <a:t>3</a:t>
                  </a:r>
                  <a:endParaRPr lang="en-US" sz="1800" dirty="0">
                    <a:latin typeface="Calibri" pitchFamily="34" charset="0"/>
                  </a:endParaRPr>
                </a:p>
              </p:txBody>
            </p:sp>
          </p:grpSp>
          <p:sp>
            <p:nvSpPr>
              <p:cNvPr id="86" name="Text Box 32"/>
              <p:cNvSpPr txBox="1">
                <a:spLocks noChangeArrowheads="1"/>
              </p:cNvSpPr>
              <p:nvPr/>
            </p:nvSpPr>
            <p:spPr bwMode="auto">
              <a:xfrm>
                <a:off x="2412765" y="3810000"/>
                <a:ext cx="667870" cy="379181"/>
              </a:xfrm>
              <a:prstGeom prst="rect">
                <a:avLst/>
              </a:prstGeom>
              <a:noFill/>
              <a:ln w="25400">
                <a:noFill/>
                <a:miter lim="800000"/>
                <a:headEnd/>
                <a:tailEnd/>
              </a:ln>
              <a:effectLst/>
            </p:spPr>
            <p:txBody>
              <a:bodyPr wrap="square">
                <a:spAutoFit/>
              </a:bodyPr>
              <a:lstStyle/>
              <a:p>
                <a:pPr algn="ctr">
                  <a:lnSpc>
                    <a:spcPct val="100000"/>
                  </a:lnSpc>
                </a:pPr>
                <a:r>
                  <a:rPr lang="en-US" sz="1800" b="0" dirty="0" smtClean="0">
                    <a:latin typeface="Calibri" pitchFamily="34" charset="0"/>
                  </a:rPr>
                  <a:t>16</a:t>
                </a:r>
                <a:endParaRPr lang="en-US" sz="1800" b="0" dirty="0">
                  <a:latin typeface="Calibri" pitchFamily="34" charset="0"/>
                </a:endParaRPr>
              </a:p>
            </p:txBody>
          </p:sp>
          <p:sp>
            <p:nvSpPr>
              <p:cNvPr id="87" name="Text Box 33"/>
              <p:cNvSpPr txBox="1">
                <a:spLocks noChangeArrowheads="1"/>
              </p:cNvSpPr>
              <p:nvPr/>
            </p:nvSpPr>
            <p:spPr bwMode="auto">
              <a:xfrm>
                <a:off x="3182470" y="3824288"/>
                <a:ext cx="990600" cy="379181"/>
              </a:xfrm>
              <a:prstGeom prst="rect">
                <a:avLst/>
              </a:prstGeom>
              <a:noFill/>
              <a:ln w="25400">
                <a:noFill/>
                <a:miter lim="800000"/>
                <a:headEnd/>
                <a:tailEnd/>
              </a:ln>
              <a:effectLst/>
            </p:spPr>
            <p:txBody>
              <a:bodyPr>
                <a:spAutoFit/>
              </a:bodyPr>
              <a:lstStyle/>
              <a:p>
                <a:pPr algn="ctr">
                  <a:lnSpc>
                    <a:spcPct val="100000"/>
                  </a:lnSpc>
                </a:pPr>
                <a:r>
                  <a:rPr lang="en-US" sz="1800" b="0" dirty="0" smtClean="0">
                    <a:latin typeface="Calibri" pitchFamily="34" charset="0"/>
                  </a:rPr>
                  <a:t>20</a:t>
                </a:r>
                <a:endParaRPr lang="en-US" sz="1800" b="0" dirty="0">
                  <a:latin typeface="Calibri" pitchFamily="34" charset="0"/>
                </a:endParaRPr>
              </a:p>
            </p:txBody>
          </p:sp>
          <p:sp>
            <p:nvSpPr>
              <p:cNvPr id="88" name="Line 34"/>
              <p:cNvSpPr>
                <a:spLocks noChangeShapeType="1"/>
              </p:cNvSpPr>
              <p:nvPr/>
            </p:nvSpPr>
            <p:spPr bwMode="auto">
              <a:xfrm flipV="1">
                <a:off x="2743200" y="3643313"/>
                <a:ext cx="0" cy="228600"/>
              </a:xfrm>
              <a:prstGeom prst="line">
                <a:avLst/>
              </a:prstGeom>
              <a:noFill/>
              <a:ln w="25400">
                <a:solidFill>
                  <a:schemeClr val="tx1"/>
                </a:solidFill>
                <a:round/>
                <a:headEnd/>
                <a:tailEnd type="triangle" w="med" len="sm"/>
              </a:ln>
              <a:effectLst/>
            </p:spPr>
            <p:txBody>
              <a:bodyPr wrap="none" anchor="ctr"/>
              <a:lstStyle/>
              <a:p>
                <a:pPr algn="ctr"/>
                <a:endParaRPr lang="en-US" sz="1800" dirty="0">
                  <a:latin typeface="Calibri" pitchFamily="34" charset="0"/>
                </a:endParaRPr>
              </a:p>
            </p:txBody>
          </p:sp>
          <p:sp>
            <p:nvSpPr>
              <p:cNvPr id="89" name="Line 35"/>
              <p:cNvSpPr>
                <a:spLocks noChangeShapeType="1"/>
              </p:cNvSpPr>
              <p:nvPr/>
            </p:nvSpPr>
            <p:spPr bwMode="auto">
              <a:xfrm flipV="1">
                <a:off x="3657600" y="3657600"/>
                <a:ext cx="0" cy="228600"/>
              </a:xfrm>
              <a:prstGeom prst="line">
                <a:avLst/>
              </a:prstGeom>
              <a:noFill/>
              <a:ln w="25400">
                <a:solidFill>
                  <a:schemeClr val="tx1"/>
                </a:solidFill>
                <a:round/>
                <a:headEnd/>
                <a:tailEnd type="triangle" w="med" len="sm"/>
              </a:ln>
              <a:effectLst/>
            </p:spPr>
            <p:txBody>
              <a:bodyPr wrap="none" anchor="ctr"/>
              <a:lstStyle/>
              <a:p>
                <a:pPr algn="ctr"/>
                <a:endParaRPr lang="en-US" sz="1800" dirty="0">
                  <a:latin typeface="Calibri" pitchFamily="34" charset="0"/>
                </a:endParaRPr>
              </a:p>
            </p:txBody>
          </p:sp>
          <p:sp>
            <p:nvSpPr>
              <p:cNvPr id="90" name="Text Box 36"/>
              <p:cNvSpPr txBox="1">
                <a:spLocks noChangeArrowheads="1"/>
              </p:cNvSpPr>
              <p:nvPr/>
            </p:nvSpPr>
            <p:spPr bwMode="auto">
              <a:xfrm>
                <a:off x="4096870" y="3824289"/>
                <a:ext cx="990600" cy="379181"/>
              </a:xfrm>
              <a:prstGeom prst="rect">
                <a:avLst/>
              </a:prstGeom>
              <a:noFill/>
              <a:ln w="25400">
                <a:noFill/>
                <a:miter lim="800000"/>
                <a:headEnd/>
                <a:tailEnd/>
              </a:ln>
              <a:effectLst/>
            </p:spPr>
            <p:txBody>
              <a:bodyPr>
                <a:spAutoFit/>
              </a:bodyPr>
              <a:lstStyle/>
              <a:p>
                <a:pPr algn="ctr">
                  <a:lnSpc>
                    <a:spcPct val="100000"/>
                  </a:lnSpc>
                </a:pPr>
                <a:r>
                  <a:rPr lang="en-US" sz="1800" b="0" dirty="0" smtClean="0">
                    <a:latin typeface="Calibri" pitchFamily="34" charset="0"/>
                  </a:rPr>
                  <a:t>24</a:t>
                </a:r>
                <a:endParaRPr lang="en-US" sz="1800" b="0" dirty="0">
                  <a:latin typeface="Calibri" pitchFamily="34" charset="0"/>
                </a:endParaRPr>
              </a:p>
            </p:txBody>
          </p:sp>
          <p:sp>
            <p:nvSpPr>
              <p:cNvPr id="91" name="Line 37"/>
              <p:cNvSpPr>
                <a:spLocks noChangeShapeType="1"/>
              </p:cNvSpPr>
              <p:nvPr/>
            </p:nvSpPr>
            <p:spPr bwMode="auto">
              <a:xfrm flipV="1">
                <a:off x="4572000" y="3657600"/>
                <a:ext cx="0" cy="228600"/>
              </a:xfrm>
              <a:prstGeom prst="line">
                <a:avLst/>
              </a:prstGeom>
              <a:noFill/>
              <a:ln w="25400">
                <a:solidFill>
                  <a:schemeClr val="tx1"/>
                </a:solidFill>
                <a:round/>
                <a:headEnd/>
                <a:tailEnd type="triangle" w="med" len="sm"/>
              </a:ln>
              <a:effectLst/>
            </p:spPr>
            <p:txBody>
              <a:bodyPr wrap="none" anchor="ctr"/>
              <a:lstStyle/>
              <a:p>
                <a:pPr algn="ctr"/>
                <a:endParaRPr lang="en-US" sz="1800" dirty="0">
                  <a:latin typeface="Calibri" pitchFamily="34" charset="0"/>
                </a:endParaRPr>
              </a:p>
            </p:txBody>
          </p:sp>
          <p:sp>
            <p:nvSpPr>
              <p:cNvPr id="92" name="Text Box 38"/>
              <p:cNvSpPr txBox="1">
                <a:spLocks noChangeArrowheads="1"/>
              </p:cNvSpPr>
              <p:nvPr/>
            </p:nvSpPr>
            <p:spPr bwMode="auto">
              <a:xfrm>
                <a:off x="5029200" y="3824289"/>
                <a:ext cx="990600" cy="379181"/>
              </a:xfrm>
              <a:prstGeom prst="rect">
                <a:avLst/>
              </a:prstGeom>
              <a:noFill/>
              <a:ln w="25400">
                <a:noFill/>
                <a:miter lim="800000"/>
                <a:headEnd/>
                <a:tailEnd/>
              </a:ln>
              <a:effectLst/>
            </p:spPr>
            <p:txBody>
              <a:bodyPr>
                <a:spAutoFit/>
              </a:bodyPr>
              <a:lstStyle/>
              <a:p>
                <a:pPr algn="ctr">
                  <a:lnSpc>
                    <a:spcPct val="100000"/>
                  </a:lnSpc>
                </a:pPr>
                <a:r>
                  <a:rPr lang="en-US" sz="1800" b="0" dirty="0" smtClean="0">
                    <a:latin typeface="Calibri" pitchFamily="34" charset="0"/>
                  </a:rPr>
                  <a:t>28</a:t>
                </a:r>
                <a:endParaRPr lang="en-US" sz="1800" b="0" dirty="0">
                  <a:latin typeface="Calibri" pitchFamily="34" charset="0"/>
                </a:endParaRPr>
              </a:p>
            </p:txBody>
          </p:sp>
          <p:sp>
            <p:nvSpPr>
              <p:cNvPr id="93" name="Line 39"/>
              <p:cNvSpPr>
                <a:spLocks noChangeShapeType="1"/>
              </p:cNvSpPr>
              <p:nvPr/>
            </p:nvSpPr>
            <p:spPr bwMode="auto">
              <a:xfrm flipV="1">
                <a:off x="5486400" y="3657600"/>
                <a:ext cx="0" cy="228600"/>
              </a:xfrm>
              <a:prstGeom prst="line">
                <a:avLst/>
              </a:prstGeom>
              <a:noFill/>
              <a:ln w="25400">
                <a:solidFill>
                  <a:schemeClr val="tx1"/>
                </a:solidFill>
                <a:round/>
                <a:headEnd/>
                <a:tailEnd type="triangle" w="med" len="sm"/>
              </a:ln>
              <a:effectLst/>
            </p:spPr>
            <p:txBody>
              <a:bodyPr wrap="none" anchor="ctr"/>
              <a:lstStyle/>
              <a:p>
                <a:pPr algn="ctr"/>
                <a:endParaRPr lang="en-US" sz="1800" dirty="0">
                  <a:latin typeface="Calibri" pitchFamily="34" charset="0"/>
                </a:endParaRPr>
              </a:p>
            </p:txBody>
          </p:sp>
          <p:sp>
            <p:nvSpPr>
              <p:cNvPr id="94" name="Text Box 40"/>
              <p:cNvSpPr txBox="1">
                <a:spLocks noChangeArrowheads="1"/>
              </p:cNvSpPr>
              <p:nvPr/>
            </p:nvSpPr>
            <p:spPr bwMode="auto">
              <a:xfrm>
                <a:off x="5943600" y="3824289"/>
                <a:ext cx="990600" cy="379181"/>
              </a:xfrm>
              <a:prstGeom prst="rect">
                <a:avLst/>
              </a:prstGeom>
              <a:noFill/>
              <a:ln w="25400">
                <a:noFill/>
                <a:miter lim="800000"/>
                <a:headEnd/>
                <a:tailEnd/>
              </a:ln>
              <a:effectLst/>
            </p:spPr>
            <p:txBody>
              <a:bodyPr>
                <a:spAutoFit/>
              </a:bodyPr>
              <a:lstStyle/>
              <a:p>
                <a:pPr algn="ctr">
                  <a:lnSpc>
                    <a:spcPct val="100000"/>
                  </a:lnSpc>
                </a:pPr>
                <a:r>
                  <a:rPr lang="en-US" sz="1800" b="0" dirty="0" smtClean="0">
                    <a:latin typeface="Calibri" pitchFamily="34" charset="0"/>
                  </a:rPr>
                  <a:t>32</a:t>
                </a:r>
                <a:endParaRPr lang="en-US" sz="1800" b="0" dirty="0">
                  <a:latin typeface="Calibri" pitchFamily="34" charset="0"/>
                </a:endParaRPr>
              </a:p>
            </p:txBody>
          </p:sp>
          <p:sp>
            <p:nvSpPr>
              <p:cNvPr id="95" name="Line 41"/>
              <p:cNvSpPr>
                <a:spLocks noChangeShapeType="1"/>
              </p:cNvSpPr>
              <p:nvPr/>
            </p:nvSpPr>
            <p:spPr bwMode="auto">
              <a:xfrm flipV="1">
                <a:off x="6400800" y="3657600"/>
                <a:ext cx="0" cy="228600"/>
              </a:xfrm>
              <a:prstGeom prst="line">
                <a:avLst/>
              </a:prstGeom>
              <a:noFill/>
              <a:ln w="25400">
                <a:solidFill>
                  <a:schemeClr val="tx1"/>
                </a:solidFill>
                <a:round/>
                <a:headEnd/>
                <a:tailEnd type="triangle" w="med" len="sm"/>
              </a:ln>
              <a:effectLst/>
            </p:spPr>
            <p:txBody>
              <a:bodyPr wrap="none" anchor="ctr"/>
              <a:lstStyle/>
              <a:p>
                <a:pPr algn="ctr"/>
                <a:endParaRPr lang="en-US" sz="1800" dirty="0">
                  <a:latin typeface="Calibri" pitchFamily="34" charset="0"/>
                </a:endParaRPr>
              </a:p>
            </p:txBody>
          </p:sp>
          <p:sp>
            <p:nvSpPr>
              <p:cNvPr id="96" name="Text Box 42"/>
              <p:cNvSpPr txBox="1">
                <a:spLocks noChangeArrowheads="1"/>
              </p:cNvSpPr>
              <p:nvPr/>
            </p:nvSpPr>
            <p:spPr bwMode="auto">
              <a:xfrm>
                <a:off x="6858000" y="3824289"/>
                <a:ext cx="990600" cy="379181"/>
              </a:xfrm>
              <a:prstGeom prst="rect">
                <a:avLst/>
              </a:prstGeom>
              <a:noFill/>
              <a:ln w="25400">
                <a:noFill/>
                <a:miter lim="800000"/>
                <a:headEnd/>
                <a:tailEnd/>
              </a:ln>
              <a:effectLst/>
            </p:spPr>
            <p:txBody>
              <a:bodyPr>
                <a:spAutoFit/>
              </a:bodyPr>
              <a:lstStyle/>
              <a:p>
                <a:pPr algn="ctr">
                  <a:lnSpc>
                    <a:spcPct val="100000"/>
                  </a:lnSpc>
                </a:pPr>
                <a:r>
                  <a:rPr lang="en-US" sz="1800" b="0" dirty="0" smtClean="0">
                    <a:latin typeface="Calibri" pitchFamily="34" charset="0"/>
                  </a:rPr>
                  <a:t>36</a:t>
                </a:r>
                <a:endParaRPr lang="en-US" sz="1800" b="0" dirty="0">
                  <a:latin typeface="Calibri" pitchFamily="34" charset="0"/>
                </a:endParaRPr>
              </a:p>
            </p:txBody>
          </p:sp>
          <p:sp>
            <p:nvSpPr>
              <p:cNvPr id="97" name="Line 43"/>
              <p:cNvSpPr>
                <a:spLocks noChangeShapeType="1"/>
              </p:cNvSpPr>
              <p:nvPr/>
            </p:nvSpPr>
            <p:spPr bwMode="auto">
              <a:xfrm flipV="1">
                <a:off x="7315200" y="3657600"/>
                <a:ext cx="0" cy="228600"/>
              </a:xfrm>
              <a:prstGeom prst="line">
                <a:avLst/>
              </a:prstGeom>
              <a:noFill/>
              <a:ln w="25400">
                <a:solidFill>
                  <a:schemeClr val="tx1"/>
                </a:solidFill>
                <a:round/>
                <a:headEnd/>
                <a:tailEnd type="triangle" w="med" len="sm"/>
              </a:ln>
              <a:effectLst/>
            </p:spPr>
            <p:txBody>
              <a:bodyPr wrap="none" anchor="ctr"/>
              <a:lstStyle/>
              <a:p>
                <a:pPr algn="ctr"/>
                <a:endParaRPr lang="en-US" sz="1800" dirty="0">
                  <a:latin typeface="Calibri" pitchFamily="34" charset="0"/>
                </a:endParaRPr>
              </a:p>
            </p:txBody>
          </p:sp>
        </p:grpSp>
        <p:grpSp>
          <p:nvGrpSpPr>
            <p:cNvPr id="5" name="Group 24"/>
            <p:cNvGrpSpPr/>
            <p:nvPr/>
          </p:nvGrpSpPr>
          <p:grpSpPr>
            <a:xfrm>
              <a:off x="3555765" y="4808246"/>
              <a:ext cx="5435835" cy="754354"/>
              <a:chOff x="2412765" y="3429000"/>
              <a:chExt cx="5435835" cy="774470"/>
            </a:xfrm>
          </p:grpSpPr>
          <p:grpSp>
            <p:nvGrpSpPr>
              <p:cNvPr id="6" name="Group 25"/>
              <p:cNvGrpSpPr>
                <a:grpSpLocks/>
              </p:cNvGrpSpPr>
              <p:nvPr/>
            </p:nvGrpSpPr>
            <p:grpSpPr bwMode="auto">
              <a:xfrm>
                <a:off x="2743200" y="3429000"/>
                <a:ext cx="4572000" cy="228600"/>
                <a:chOff x="1008" y="1968"/>
                <a:chExt cx="2880" cy="144"/>
              </a:xfrm>
            </p:grpSpPr>
            <p:sp>
              <p:nvSpPr>
                <p:cNvPr id="117" name="Rectangle 26"/>
                <p:cNvSpPr>
                  <a:spLocks noChangeArrowheads="1"/>
                </p:cNvSpPr>
                <p:nvPr/>
              </p:nvSpPr>
              <p:spPr bwMode="auto">
                <a:xfrm>
                  <a:off x="1008" y="1968"/>
                  <a:ext cx="576" cy="144"/>
                </a:xfrm>
                <a:prstGeom prst="rect">
                  <a:avLst/>
                </a:prstGeom>
                <a:solidFill>
                  <a:schemeClr val="bg1">
                    <a:lumMod val="85000"/>
                  </a:schemeClr>
                </a:solidFill>
                <a:ln w="25400">
                  <a:solidFill>
                    <a:schemeClr val="tx1"/>
                  </a:solidFill>
                  <a:miter lim="800000"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 algn="ctr"/>
                  <a:r>
                    <a:rPr lang="en-US" sz="1800" dirty="0" smtClean="0">
                      <a:latin typeface="Calibri" pitchFamily="34" charset="0"/>
                    </a:rPr>
                    <a:t>9</a:t>
                  </a:r>
                  <a:endParaRPr lang="en-US" sz="1800" dirty="0">
                    <a:latin typeface="Calibri" pitchFamily="34" charset="0"/>
                  </a:endParaRPr>
                </a:p>
              </p:txBody>
            </p:sp>
            <p:sp>
              <p:nvSpPr>
                <p:cNvPr id="118" name="Rectangle 27"/>
                <p:cNvSpPr>
                  <a:spLocks noChangeArrowheads="1"/>
                </p:cNvSpPr>
                <p:nvPr/>
              </p:nvSpPr>
              <p:spPr bwMode="auto">
                <a:xfrm>
                  <a:off x="1584" y="1968"/>
                  <a:ext cx="576" cy="144"/>
                </a:xfrm>
                <a:prstGeom prst="rect">
                  <a:avLst/>
                </a:prstGeom>
                <a:solidFill>
                  <a:schemeClr val="bg1">
                    <a:lumMod val="85000"/>
                  </a:schemeClr>
                </a:solidFill>
                <a:ln w="25400">
                  <a:solidFill>
                    <a:schemeClr val="tx1"/>
                  </a:solidFill>
                  <a:miter lim="800000"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 algn="ctr"/>
                  <a:r>
                    <a:rPr lang="en-US" sz="1800" dirty="0" smtClean="0">
                      <a:latin typeface="Calibri" pitchFamily="34" charset="0"/>
                    </a:rPr>
                    <a:t>8</a:t>
                  </a:r>
                  <a:endParaRPr lang="en-US" sz="1800" dirty="0">
                    <a:latin typeface="Calibri" pitchFamily="34" charset="0"/>
                  </a:endParaRPr>
                </a:p>
              </p:txBody>
            </p:sp>
            <p:sp>
              <p:nvSpPr>
                <p:cNvPr id="119" name="Rectangle 28"/>
                <p:cNvSpPr>
                  <a:spLocks noChangeArrowheads="1"/>
                </p:cNvSpPr>
                <p:nvPr/>
              </p:nvSpPr>
              <p:spPr bwMode="auto">
                <a:xfrm>
                  <a:off x="2160" y="1968"/>
                  <a:ext cx="576" cy="144"/>
                </a:xfrm>
                <a:prstGeom prst="rect">
                  <a:avLst/>
                </a:prstGeom>
                <a:solidFill>
                  <a:schemeClr val="bg1">
                    <a:lumMod val="85000"/>
                  </a:schemeClr>
                </a:solidFill>
                <a:ln w="25400">
                  <a:solidFill>
                    <a:schemeClr val="tx1"/>
                  </a:solidFill>
                  <a:miter lim="800000"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 algn="ctr"/>
                  <a:r>
                    <a:rPr lang="en-US" sz="1800" dirty="0" smtClean="0">
                      <a:latin typeface="Calibri" pitchFamily="34" charset="0"/>
                    </a:rPr>
                    <a:t>1</a:t>
                  </a:r>
                  <a:endParaRPr lang="en-US" sz="1800" dirty="0">
                    <a:latin typeface="Calibri" pitchFamily="34" charset="0"/>
                  </a:endParaRPr>
                </a:p>
              </p:txBody>
            </p:sp>
            <p:sp>
              <p:nvSpPr>
                <p:cNvPr id="120" name="Rectangle 29"/>
                <p:cNvSpPr>
                  <a:spLocks noChangeArrowheads="1"/>
                </p:cNvSpPr>
                <p:nvPr/>
              </p:nvSpPr>
              <p:spPr bwMode="auto">
                <a:xfrm>
                  <a:off x="2736" y="1968"/>
                  <a:ext cx="576" cy="144"/>
                </a:xfrm>
                <a:prstGeom prst="rect">
                  <a:avLst/>
                </a:prstGeom>
                <a:solidFill>
                  <a:schemeClr val="bg1">
                    <a:lumMod val="85000"/>
                  </a:schemeClr>
                </a:solidFill>
                <a:ln w="25400">
                  <a:solidFill>
                    <a:schemeClr val="tx1"/>
                  </a:solidFill>
                  <a:miter lim="800000"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 algn="ctr"/>
                  <a:r>
                    <a:rPr lang="en-US" sz="1800" dirty="0" smtClean="0">
                      <a:latin typeface="Calibri" pitchFamily="34" charset="0"/>
                    </a:rPr>
                    <a:t>9</a:t>
                  </a:r>
                  <a:endParaRPr lang="en-US" sz="1800" dirty="0">
                    <a:latin typeface="Calibri" pitchFamily="34" charset="0"/>
                  </a:endParaRPr>
                </a:p>
              </p:txBody>
            </p:sp>
            <p:sp>
              <p:nvSpPr>
                <p:cNvPr id="121" name="Rectangle 30"/>
                <p:cNvSpPr>
                  <a:spLocks noChangeArrowheads="1"/>
                </p:cNvSpPr>
                <p:nvPr/>
              </p:nvSpPr>
              <p:spPr bwMode="auto">
                <a:xfrm>
                  <a:off x="3312" y="1968"/>
                  <a:ext cx="576" cy="144"/>
                </a:xfrm>
                <a:prstGeom prst="rect">
                  <a:avLst/>
                </a:prstGeom>
                <a:solidFill>
                  <a:schemeClr val="bg1">
                    <a:lumMod val="85000"/>
                  </a:schemeClr>
                </a:solidFill>
                <a:ln w="25400">
                  <a:solidFill>
                    <a:schemeClr val="tx1"/>
                  </a:solidFill>
                  <a:miter lim="800000"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 algn="ctr"/>
                  <a:r>
                    <a:rPr lang="en-US" sz="1800" dirty="0" smtClean="0">
                      <a:latin typeface="Calibri" pitchFamily="34" charset="0"/>
                    </a:rPr>
                    <a:t>5</a:t>
                  </a:r>
                  <a:endParaRPr lang="en-US" sz="1800" dirty="0">
                    <a:latin typeface="Calibri" pitchFamily="34" charset="0"/>
                  </a:endParaRPr>
                </a:p>
              </p:txBody>
            </p:sp>
          </p:grpSp>
          <p:sp>
            <p:nvSpPr>
              <p:cNvPr id="105" name="Text Box 32"/>
              <p:cNvSpPr txBox="1">
                <a:spLocks noChangeArrowheads="1"/>
              </p:cNvSpPr>
              <p:nvPr/>
            </p:nvSpPr>
            <p:spPr bwMode="auto">
              <a:xfrm>
                <a:off x="2412765" y="3810000"/>
                <a:ext cx="667870" cy="379181"/>
              </a:xfrm>
              <a:prstGeom prst="rect">
                <a:avLst/>
              </a:prstGeom>
              <a:noFill/>
              <a:ln w="25400">
                <a:noFill/>
                <a:miter lim="800000"/>
                <a:headEnd/>
                <a:tailEnd/>
              </a:ln>
              <a:effectLst/>
            </p:spPr>
            <p:txBody>
              <a:bodyPr wrap="square">
                <a:spAutoFit/>
              </a:bodyPr>
              <a:lstStyle/>
              <a:p>
                <a:pPr algn="ctr">
                  <a:lnSpc>
                    <a:spcPct val="100000"/>
                  </a:lnSpc>
                </a:pPr>
                <a:r>
                  <a:rPr lang="en-US" sz="1800" b="0" dirty="0" smtClean="0">
                    <a:latin typeface="Calibri" pitchFamily="34" charset="0"/>
                  </a:rPr>
                  <a:t>36</a:t>
                </a:r>
                <a:endParaRPr lang="en-US" sz="1800" b="0" dirty="0">
                  <a:latin typeface="Calibri" pitchFamily="34" charset="0"/>
                </a:endParaRPr>
              </a:p>
            </p:txBody>
          </p:sp>
          <p:sp>
            <p:nvSpPr>
              <p:cNvPr id="106" name="Text Box 33"/>
              <p:cNvSpPr txBox="1">
                <a:spLocks noChangeArrowheads="1"/>
              </p:cNvSpPr>
              <p:nvPr/>
            </p:nvSpPr>
            <p:spPr bwMode="auto">
              <a:xfrm>
                <a:off x="3182470" y="3824288"/>
                <a:ext cx="990600" cy="379181"/>
              </a:xfrm>
              <a:prstGeom prst="rect">
                <a:avLst/>
              </a:prstGeom>
              <a:noFill/>
              <a:ln w="25400">
                <a:noFill/>
                <a:miter lim="800000"/>
                <a:headEnd/>
                <a:tailEnd/>
              </a:ln>
              <a:effectLst/>
            </p:spPr>
            <p:txBody>
              <a:bodyPr>
                <a:spAutoFit/>
              </a:bodyPr>
              <a:lstStyle/>
              <a:p>
                <a:pPr algn="ctr">
                  <a:lnSpc>
                    <a:spcPct val="100000"/>
                  </a:lnSpc>
                </a:pPr>
                <a:r>
                  <a:rPr lang="en-US" sz="1800" b="0" dirty="0" smtClean="0">
                    <a:latin typeface="Calibri" pitchFamily="34" charset="0"/>
                  </a:rPr>
                  <a:t>40</a:t>
                </a:r>
                <a:endParaRPr lang="en-US" sz="1800" b="0" dirty="0">
                  <a:latin typeface="Calibri" pitchFamily="34" charset="0"/>
                </a:endParaRPr>
              </a:p>
            </p:txBody>
          </p:sp>
          <p:sp>
            <p:nvSpPr>
              <p:cNvPr id="107" name="Line 34"/>
              <p:cNvSpPr>
                <a:spLocks noChangeShapeType="1"/>
              </p:cNvSpPr>
              <p:nvPr/>
            </p:nvSpPr>
            <p:spPr bwMode="auto">
              <a:xfrm flipV="1">
                <a:off x="2743200" y="3643313"/>
                <a:ext cx="0" cy="228600"/>
              </a:xfrm>
              <a:prstGeom prst="line">
                <a:avLst/>
              </a:prstGeom>
              <a:noFill/>
              <a:ln w="25400">
                <a:solidFill>
                  <a:schemeClr val="tx1"/>
                </a:solidFill>
                <a:round/>
                <a:headEnd/>
                <a:tailEnd type="triangle" w="med" len="sm"/>
              </a:ln>
              <a:effectLst/>
            </p:spPr>
            <p:txBody>
              <a:bodyPr wrap="none" anchor="ctr"/>
              <a:lstStyle/>
              <a:p>
                <a:pPr algn="ctr"/>
                <a:endParaRPr lang="en-US" sz="1800" dirty="0">
                  <a:latin typeface="Calibri" pitchFamily="34" charset="0"/>
                </a:endParaRPr>
              </a:p>
            </p:txBody>
          </p:sp>
          <p:sp>
            <p:nvSpPr>
              <p:cNvPr id="108" name="Line 35"/>
              <p:cNvSpPr>
                <a:spLocks noChangeShapeType="1"/>
              </p:cNvSpPr>
              <p:nvPr/>
            </p:nvSpPr>
            <p:spPr bwMode="auto">
              <a:xfrm flipV="1">
                <a:off x="3657600" y="3657600"/>
                <a:ext cx="0" cy="228600"/>
              </a:xfrm>
              <a:prstGeom prst="line">
                <a:avLst/>
              </a:prstGeom>
              <a:noFill/>
              <a:ln w="25400">
                <a:solidFill>
                  <a:schemeClr val="tx1"/>
                </a:solidFill>
                <a:round/>
                <a:headEnd/>
                <a:tailEnd type="triangle" w="med" len="sm"/>
              </a:ln>
              <a:effectLst/>
            </p:spPr>
            <p:txBody>
              <a:bodyPr wrap="none" anchor="ctr"/>
              <a:lstStyle/>
              <a:p>
                <a:pPr algn="ctr"/>
                <a:endParaRPr lang="en-US" sz="1800" dirty="0">
                  <a:latin typeface="Calibri" pitchFamily="34" charset="0"/>
                </a:endParaRPr>
              </a:p>
            </p:txBody>
          </p:sp>
          <p:sp>
            <p:nvSpPr>
              <p:cNvPr id="109" name="Text Box 36"/>
              <p:cNvSpPr txBox="1">
                <a:spLocks noChangeArrowheads="1"/>
              </p:cNvSpPr>
              <p:nvPr/>
            </p:nvSpPr>
            <p:spPr bwMode="auto">
              <a:xfrm>
                <a:off x="4096870" y="3824289"/>
                <a:ext cx="990600" cy="379181"/>
              </a:xfrm>
              <a:prstGeom prst="rect">
                <a:avLst/>
              </a:prstGeom>
              <a:noFill/>
              <a:ln w="25400">
                <a:noFill/>
                <a:miter lim="800000"/>
                <a:headEnd/>
                <a:tailEnd/>
              </a:ln>
              <a:effectLst/>
            </p:spPr>
            <p:txBody>
              <a:bodyPr>
                <a:spAutoFit/>
              </a:bodyPr>
              <a:lstStyle/>
              <a:p>
                <a:pPr algn="ctr">
                  <a:lnSpc>
                    <a:spcPct val="100000"/>
                  </a:lnSpc>
                </a:pPr>
                <a:r>
                  <a:rPr lang="en-US" sz="1800" b="0" dirty="0" smtClean="0">
                    <a:latin typeface="Calibri" pitchFamily="34" charset="0"/>
                  </a:rPr>
                  <a:t>44</a:t>
                </a:r>
                <a:endParaRPr lang="en-US" sz="1800" b="0" dirty="0">
                  <a:latin typeface="Calibri" pitchFamily="34" charset="0"/>
                </a:endParaRPr>
              </a:p>
            </p:txBody>
          </p:sp>
          <p:sp>
            <p:nvSpPr>
              <p:cNvPr id="110" name="Line 37"/>
              <p:cNvSpPr>
                <a:spLocks noChangeShapeType="1"/>
              </p:cNvSpPr>
              <p:nvPr/>
            </p:nvSpPr>
            <p:spPr bwMode="auto">
              <a:xfrm flipV="1">
                <a:off x="4572000" y="3657600"/>
                <a:ext cx="0" cy="228600"/>
              </a:xfrm>
              <a:prstGeom prst="line">
                <a:avLst/>
              </a:prstGeom>
              <a:noFill/>
              <a:ln w="25400">
                <a:solidFill>
                  <a:schemeClr val="tx1"/>
                </a:solidFill>
                <a:round/>
                <a:headEnd/>
                <a:tailEnd type="triangle" w="med" len="sm"/>
              </a:ln>
              <a:effectLst/>
            </p:spPr>
            <p:txBody>
              <a:bodyPr wrap="none" anchor="ctr"/>
              <a:lstStyle/>
              <a:p>
                <a:pPr algn="ctr"/>
                <a:endParaRPr lang="en-US" sz="1800" dirty="0">
                  <a:latin typeface="Calibri" pitchFamily="34" charset="0"/>
                </a:endParaRPr>
              </a:p>
            </p:txBody>
          </p:sp>
          <p:sp>
            <p:nvSpPr>
              <p:cNvPr id="111" name="Text Box 38"/>
              <p:cNvSpPr txBox="1">
                <a:spLocks noChangeArrowheads="1"/>
              </p:cNvSpPr>
              <p:nvPr/>
            </p:nvSpPr>
            <p:spPr bwMode="auto">
              <a:xfrm>
                <a:off x="5029200" y="3824289"/>
                <a:ext cx="990600" cy="379181"/>
              </a:xfrm>
              <a:prstGeom prst="rect">
                <a:avLst/>
              </a:prstGeom>
              <a:noFill/>
              <a:ln w="25400">
                <a:noFill/>
                <a:miter lim="800000"/>
                <a:headEnd/>
                <a:tailEnd/>
              </a:ln>
              <a:effectLst/>
            </p:spPr>
            <p:txBody>
              <a:bodyPr>
                <a:spAutoFit/>
              </a:bodyPr>
              <a:lstStyle/>
              <a:p>
                <a:pPr algn="ctr">
                  <a:lnSpc>
                    <a:spcPct val="100000"/>
                  </a:lnSpc>
                </a:pPr>
                <a:r>
                  <a:rPr lang="en-US" sz="1800" b="0" dirty="0" smtClean="0">
                    <a:latin typeface="Calibri" pitchFamily="34" charset="0"/>
                  </a:rPr>
                  <a:t>48</a:t>
                </a:r>
                <a:endParaRPr lang="en-US" sz="1800" b="0" dirty="0">
                  <a:latin typeface="Calibri" pitchFamily="34" charset="0"/>
                </a:endParaRPr>
              </a:p>
            </p:txBody>
          </p:sp>
          <p:sp>
            <p:nvSpPr>
              <p:cNvPr id="112" name="Line 39"/>
              <p:cNvSpPr>
                <a:spLocks noChangeShapeType="1"/>
              </p:cNvSpPr>
              <p:nvPr/>
            </p:nvSpPr>
            <p:spPr bwMode="auto">
              <a:xfrm flipV="1">
                <a:off x="5486400" y="3657600"/>
                <a:ext cx="0" cy="228600"/>
              </a:xfrm>
              <a:prstGeom prst="line">
                <a:avLst/>
              </a:prstGeom>
              <a:noFill/>
              <a:ln w="25400">
                <a:solidFill>
                  <a:schemeClr val="tx1"/>
                </a:solidFill>
                <a:round/>
                <a:headEnd/>
                <a:tailEnd type="triangle" w="med" len="sm"/>
              </a:ln>
              <a:effectLst/>
            </p:spPr>
            <p:txBody>
              <a:bodyPr wrap="none" anchor="ctr"/>
              <a:lstStyle/>
              <a:p>
                <a:pPr algn="ctr"/>
                <a:endParaRPr lang="en-US" sz="1800" dirty="0">
                  <a:latin typeface="Calibri" pitchFamily="34" charset="0"/>
                </a:endParaRPr>
              </a:p>
            </p:txBody>
          </p:sp>
          <p:sp>
            <p:nvSpPr>
              <p:cNvPr id="113" name="Text Box 40"/>
              <p:cNvSpPr txBox="1">
                <a:spLocks noChangeArrowheads="1"/>
              </p:cNvSpPr>
              <p:nvPr/>
            </p:nvSpPr>
            <p:spPr bwMode="auto">
              <a:xfrm>
                <a:off x="5943600" y="3824289"/>
                <a:ext cx="990600" cy="379181"/>
              </a:xfrm>
              <a:prstGeom prst="rect">
                <a:avLst/>
              </a:prstGeom>
              <a:noFill/>
              <a:ln w="25400">
                <a:noFill/>
                <a:miter lim="800000"/>
                <a:headEnd/>
                <a:tailEnd/>
              </a:ln>
              <a:effectLst/>
            </p:spPr>
            <p:txBody>
              <a:bodyPr>
                <a:spAutoFit/>
              </a:bodyPr>
              <a:lstStyle/>
              <a:p>
                <a:pPr algn="ctr">
                  <a:lnSpc>
                    <a:spcPct val="100000"/>
                  </a:lnSpc>
                </a:pPr>
                <a:r>
                  <a:rPr lang="en-US" sz="1800" b="0" dirty="0" smtClean="0">
                    <a:latin typeface="Calibri" pitchFamily="34" charset="0"/>
                  </a:rPr>
                  <a:t>52</a:t>
                </a:r>
                <a:endParaRPr lang="en-US" sz="1800" b="0" dirty="0">
                  <a:latin typeface="Calibri" pitchFamily="34" charset="0"/>
                </a:endParaRPr>
              </a:p>
            </p:txBody>
          </p:sp>
          <p:sp>
            <p:nvSpPr>
              <p:cNvPr id="114" name="Line 41"/>
              <p:cNvSpPr>
                <a:spLocks noChangeShapeType="1"/>
              </p:cNvSpPr>
              <p:nvPr/>
            </p:nvSpPr>
            <p:spPr bwMode="auto">
              <a:xfrm flipV="1">
                <a:off x="6400800" y="3657600"/>
                <a:ext cx="0" cy="228600"/>
              </a:xfrm>
              <a:prstGeom prst="line">
                <a:avLst/>
              </a:prstGeom>
              <a:noFill/>
              <a:ln w="25400">
                <a:solidFill>
                  <a:schemeClr val="tx1"/>
                </a:solidFill>
                <a:round/>
                <a:headEnd/>
                <a:tailEnd type="triangle" w="med" len="sm"/>
              </a:ln>
              <a:effectLst/>
            </p:spPr>
            <p:txBody>
              <a:bodyPr wrap="none" anchor="ctr"/>
              <a:lstStyle/>
              <a:p>
                <a:pPr algn="ctr"/>
                <a:endParaRPr lang="en-US" sz="1800" dirty="0">
                  <a:latin typeface="Calibri" pitchFamily="34" charset="0"/>
                </a:endParaRPr>
              </a:p>
            </p:txBody>
          </p:sp>
          <p:sp>
            <p:nvSpPr>
              <p:cNvPr id="115" name="Text Box 42"/>
              <p:cNvSpPr txBox="1">
                <a:spLocks noChangeArrowheads="1"/>
              </p:cNvSpPr>
              <p:nvPr/>
            </p:nvSpPr>
            <p:spPr bwMode="auto">
              <a:xfrm>
                <a:off x="6858000" y="3824289"/>
                <a:ext cx="990600" cy="379181"/>
              </a:xfrm>
              <a:prstGeom prst="rect">
                <a:avLst/>
              </a:prstGeom>
              <a:noFill/>
              <a:ln w="25400">
                <a:noFill/>
                <a:miter lim="800000"/>
                <a:headEnd/>
                <a:tailEnd/>
              </a:ln>
              <a:effectLst/>
            </p:spPr>
            <p:txBody>
              <a:bodyPr>
                <a:spAutoFit/>
              </a:bodyPr>
              <a:lstStyle/>
              <a:p>
                <a:pPr algn="ctr">
                  <a:lnSpc>
                    <a:spcPct val="100000"/>
                  </a:lnSpc>
                </a:pPr>
                <a:r>
                  <a:rPr lang="en-US" sz="1800" b="0" dirty="0" smtClean="0">
                    <a:latin typeface="Calibri" pitchFamily="34" charset="0"/>
                  </a:rPr>
                  <a:t>56</a:t>
                </a:r>
                <a:endParaRPr lang="en-US" sz="1800" b="0" dirty="0">
                  <a:latin typeface="Calibri" pitchFamily="34" charset="0"/>
                </a:endParaRPr>
              </a:p>
            </p:txBody>
          </p:sp>
          <p:sp>
            <p:nvSpPr>
              <p:cNvPr id="116" name="Line 43"/>
              <p:cNvSpPr>
                <a:spLocks noChangeShapeType="1"/>
              </p:cNvSpPr>
              <p:nvPr/>
            </p:nvSpPr>
            <p:spPr bwMode="auto">
              <a:xfrm flipV="1">
                <a:off x="7315200" y="3657600"/>
                <a:ext cx="0" cy="228600"/>
              </a:xfrm>
              <a:prstGeom prst="line">
                <a:avLst/>
              </a:prstGeom>
              <a:noFill/>
              <a:ln w="25400">
                <a:solidFill>
                  <a:schemeClr val="tx1"/>
                </a:solidFill>
                <a:round/>
                <a:headEnd/>
                <a:tailEnd type="triangle" w="med" len="sm"/>
              </a:ln>
              <a:effectLst/>
            </p:spPr>
            <p:txBody>
              <a:bodyPr wrap="none" anchor="ctr"/>
              <a:lstStyle/>
              <a:p>
                <a:pPr algn="ctr"/>
                <a:endParaRPr lang="en-US" sz="1800" dirty="0">
                  <a:latin typeface="Calibri" pitchFamily="34" charset="0"/>
                </a:endParaRPr>
              </a:p>
            </p:txBody>
          </p:sp>
        </p:grpSp>
        <p:grpSp>
          <p:nvGrpSpPr>
            <p:cNvPr id="7" name="Group 24"/>
            <p:cNvGrpSpPr/>
            <p:nvPr/>
          </p:nvGrpSpPr>
          <p:grpSpPr>
            <a:xfrm>
              <a:off x="3554505" y="5646446"/>
              <a:ext cx="5435835" cy="754354"/>
              <a:chOff x="2412765" y="3429000"/>
              <a:chExt cx="5435835" cy="774470"/>
            </a:xfrm>
          </p:grpSpPr>
          <p:grpSp>
            <p:nvGrpSpPr>
              <p:cNvPr id="8" name="Group 25"/>
              <p:cNvGrpSpPr>
                <a:grpSpLocks/>
              </p:cNvGrpSpPr>
              <p:nvPr/>
            </p:nvGrpSpPr>
            <p:grpSpPr bwMode="auto">
              <a:xfrm>
                <a:off x="2743200" y="3429000"/>
                <a:ext cx="4572000" cy="228600"/>
                <a:chOff x="1008" y="1968"/>
                <a:chExt cx="2880" cy="144"/>
              </a:xfrm>
            </p:grpSpPr>
            <p:sp>
              <p:nvSpPr>
                <p:cNvPr id="136" name="Rectangle 26"/>
                <p:cNvSpPr>
                  <a:spLocks noChangeArrowheads="1"/>
                </p:cNvSpPr>
                <p:nvPr/>
              </p:nvSpPr>
              <p:spPr bwMode="auto">
                <a:xfrm>
                  <a:off x="1008" y="1968"/>
                  <a:ext cx="576" cy="144"/>
                </a:xfrm>
                <a:prstGeom prst="rect">
                  <a:avLst/>
                </a:prstGeom>
                <a:solidFill>
                  <a:schemeClr val="bg1">
                    <a:lumMod val="85000"/>
                  </a:schemeClr>
                </a:solidFill>
                <a:ln w="25400">
                  <a:solidFill>
                    <a:schemeClr val="tx1"/>
                  </a:solidFill>
                  <a:miter lim="800000"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 algn="ctr"/>
                  <a:r>
                    <a:rPr lang="en-US" sz="1800" dirty="0" smtClean="0">
                      <a:latin typeface="Calibri" pitchFamily="34" charset="0"/>
                    </a:rPr>
                    <a:t>9</a:t>
                  </a:r>
                  <a:endParaRPr lang="en-US" sz="1800" dirty="0">
                    <a:latin typeface="Calibri" pitchFamily="34" charset="0"/>
                  </a:endParaRPr>
                </a:p>
              </p:txBody>
            </p:sp>
            <p:sp>
              <p:nvSpPr>
                <p:cNvPr id="137" name="Rectangle 27"/>
                <p:cNvSpPr>
                  <a:spLocks noChangeArrowheads="1"/>
                </p:cNvSpPr>
                <p:nvPr/>
              </p:nvSpPr>
              <p:spPr bwMode="auto">
                <a:xfrm>
                  <a:off x="1584" y="1968"/>
                  <a:ext cx="576" cy="144"/>
                </a:xfrm>
                <a:prstGeom prst="rect">
                  <a:avLst/>
                </a:prstGeom>
                <a:solidFill>
                  <a:schemeClr val="bg1">
                    <a:lumMod val="85000"/>
                  </a:schemeClr>
                </a:solidFill>
                <a:ln w="25400">
                  <a:solidFill>
                    <a:schemeClr val="tx1"/>
                  </a:solidFill>
                  <a:miter lim="800000"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 algn="ctr"/>
                  <a:r>
                    <a:rPr lang="en-US" sz="1800" dirty="0" smtClean="0">
                      <a:latin typeface="Calibri" pitchFamily="34" charset="0"/>
                    </a:rPr>
                    <a:t>4</a:t>
                  </a:r>
                  <a:endParaRPr lang="en-US" sz="1800" dirty="0">
                    <a:latin typeface="Calibri" pitchFamily="34" charset="0"/>
                  </a:endParaRPr>
                </a:p>
              </p:txBody>
            </p:sp>
            <p:sp>
              <p:nvSpPr>
                <p:cNvPr id="138" name="Rectangle 28"/>
                <p:cNvSpPr>
                  <a:spLocks noChangeArrowheads="1"/>
                </p:cNvSpPr>
                <p:nvPr/>
              </p:nvSpPr>
              <p:spPr bwMode="auto">
                <a:xfrm>
                  <a:off x="2160" y="1968"/>
                  <a:ext cx="576" cy="144"/>
                </a:xfrm>
                <a:prstGeom prst="rect">
                  <a:avLst/>
                </a:prstGeom>
                <a:solidFill>
                  <a:schemeClr val="bg1">
                    <a:lumMod val="85000"/>
                  </a:schemeClr>
                </a:solidFill>
                <a:ln w="25400">
                  <a:solidFill>
                    <a:schemeClr val="tx1"/>
                  </a:solidFill>
                  <a:miter lim="800000"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 algn="ctr"/>
                  <a:r>
                    <a:rPr lang="en-US" sz="1800" dirty="0" smtClean="0">
                      <a:latin typeface="Calibri" pitchFamily="34" charset="0"/>
                    </a:rPr>
                    <a:t>7</a:t>
                  </a:r>
                  <a:endParaRPr lang="en-US" sz="1800" dirty="0">
                    <a:latin typeface="Calibri" pitchFamily="34" charset="0"/>
                  </a:endParaRPr>
                </a:p>
              </p:txBody>
            </p:sp>
            <p:sp>
              <p:nvSpPr>
                <p:cNvPr id="139" name="Rectangle 29"/>
                <p:cNvSpPr>
                  <a:spLocks noChangeArrowheads="1"/>
                </p:cNvSpPr>
                <p:nvPr/>
              </p:nvSpPr>
              <p:spPr bwMode="auto">
                <a:xfrm>
                  <a:off x="2736" y="1968"/>
                  <a:ext cx="576" cy="144"/>
                </a:xfrm>
                <a:prstGeom prst="rect">
                  <a:avLst/>
                </a:prstGeom>
                <a:solidFill>
                  <a:schemeClr val="bg1">
                    <a:lumMod val="85000"/>
                  </a:schemeClr>
                </a:solidFill>
                <a:ln w="25400">
                  <a:solidFill>
                    <a:schemeClr val="tx1"/>
                  </a:solidFill>
                  <a:miter lim="800000"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 algn="ctr"/>
                  <a:r>
                    <a:rPr lang="en-US" sz="1800" dirty="0" smtClean="0">
                      <a:latin typeface="Calibri" pitchFamily="34" charset="0"/>
                    </a:rPr>
                    <a:t>2</a:t>
                  </a:r>
                  <a:endParaRPr lang="en-US" sz="1800" dirty="0">
                    <a:latin typeface="Calibri" pitchFamily="34" charset="0"/>
                  </a:endParaRPr>
                </a:p>
              </p:txBody>
            </p:sp>
            <p:sp>
              <p:nvSpPr>
                <p:cNvPr id="140" name="Rectangle 30"/>
                <p:cNvSpPr>
                  <a:spLocks noChangeArrowheads="1"/>
                </p:cNvSpPr>
                <p:nvPr/>
              </p:nvSpPr>
              <p:spPr bwMode="auto">
                <a:xfrm>
                  <a:off x="3312" y="1968"/>
                  <a:ext cx="576" cy="144"/>
                </a:xfrm>
                <a:prstGeom prst="rect">
                  <a:avLst/>
                </a:prstGeom>
                <a:solidFill>
                  <a:schemeClr val="bg1">
                    <a:lumMod val="85000"/>
                  </a:schemeClr>
                </a:solidFill>
                <a:ln w="25400">
                  <a:solidFill>
                    <a:schemeClr val="tx1"/>
                  </a:solidFill>
                  <a:miter lim="800000"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 algn="ctr"/>
                  <a:r>
                    <a:rPr lang="en-US" sz="1800" dirty="0" smtClean="0">
                      <a:latin typeface="Calibri" pitchFamily="34" charset="0"/>
                    </a:rPr>
                    <a:t>0</a:t>
                  </a:r>
                  <a:endParaRPr lang="en-US" sz="1800" dirty="0">
                    <a:latin typeface="Calibri" pitchFamily="34" charset="0"/>
                  </a:endParaRPr>
                </a:p>
              </p:txBody>
            </p:sp>
          </p:grpSp>
          <p:sp>
            <p:nvSpPr>
              <p:cNvPr id="124" name="Text Box 32"/>
              <p:cNvSpPr txBox="1">
                <a:spLocks noChangeArrowheads="1"/>
              </p:cNvSpPr>
              <p:nvPr/>
            </p:nvSpPr>
            <p:spPr bwMode="auto">
              <a:xfrm>
                <a:off x="2412765" y="3810000"/>
                <a:ext cx="667870" cy="379181"/>
              </a:xfrm>
              <a:prstGeom prst="rect">
                <a:avLst/>
              </a:prstGeom>
              <a:noFill/>
              <a:ln w="25400">
                <a:noFill/>
                <a:miter lim="800000"/>
                <a:headEnd/>
                <a:tailEnd/>
              </a:ln>
              <a:effectLst/>
            </p:spPr>
            <p:txBody>
              <a:bodyPr wrap="square">
                <a:spAutoFit/>
              </a:bodyPr>
              <a:lstStyle/>
              <a:p>
                <a:pPr algn="ctr">
                  <a:lnSpc>
                    <a:spcPct val="100000"/>
                  </a:lnSpc>
                </a:pPr>
                <a:r>
                  <a:rPr lang="en-US" sz="1800" b="0" dirty="0" smtClean="0">
                    <a:latin typeface="Calibri" pitchFamily="34" charset="0"/>
                  </a:rPr>
                  <a:t>56</a:t>
                </a:r>
                <a:endParaRPr lang="en-US" sz="1800" b="0" dirty="0">
                  <a:latin typeface="Calibri" pitchFamily="34" charset="0"/>
                </a:endParaRPr>
              </a:p>
            </p:txBody>
          </p:sp>
          <p:sp>
            <p:nvSpPr>
              <p:cNvPr id="125" name="Text Box 33"/>
              <p:cNvSpPr txBox="1">
                <a:spLocks noChangeArrowheads="1"/>
              </p:cNvSpPr>
              <p:nvPr/>
            </p:nvSpPr>
            <p:spPr bwMode="auto">
              <a:xfrm>
                <a:off x="3182470" y="3824288"/>
                <a:ext cx="990600" cy="379181"/>
              </a:xfrm>
              <a:prstGeom prst="rect">
                <a:avLst/>
              </a:prstGeom>
              <a:noFill/>
              <a:ln w="25400">
                <a:noFill/>
                <a:miter lim="800000"/>
                <a:headEnd/>
                <a:tailEnd/>
              </a:ln>
              <a:effectLst/>
            </p:spPr>
            <p:txBody>
              <a:bodyPr>
                <a:spAutoFit/>
              </a:bodyPr>
              <a:lstStyle/>
              <a:p>
                <a:pPr algn="ctr">
                  <a:lnSpc>
                    <a:spcPct val="100000"/>
                  </a:lnSpc>
                </a:pPr>
                <a:r>
                  <a:rPr lang="en-US" sz="1800" b="0" dirty="0" smtClean="0">
                    <a:latin typeface="Calibri" pitchFamily="34" charset="0"/>
                  </a:rPr>
                  <a:t>60</a:t>
                </a:r>
                <a:endParaRPr lang="en-US" sz="1800" b="0" dirty="0">
                  <a:latin typeface="Calibri" pitchFamily="34" charset="0"/>
                </a:endParaRPr>
              </a:p>
            </p:txBody>
          </p:sp>
          <p:sp>
            <p:nvSpPr>
              <p:cNvPr id="126" name="Line 34"/>
              <p:cNvSpPr>
                <a:spLocks noChangeShapeType="1"/>
              </p:cNvSpPr>
              <p:nvPr/>
            </p:nvSpPr>
            <p:spPr bwMode="auto">
              <a:xfrm flipV="1">
                <a:off x="2743200" y="3643313"/>
                <a:ext cx="0" cy="228600"/>
              </a:xfrm>
              <a:prstGeom prst="line">
                <a:avLst/>
              </a:prstGeom>
              <a:noFill/>
              <a:ln w="25400">
                <a:solidFill>
                  <a:schemeClr val="tx1"/>
                </a:solidFill>
                <a:round/>
                <a:headEnd/>
                <a:tailEnd type="triangle" w="med" len="sm"/>
              </a:ln>
              <a:effectLst/>
            </p:spPr>
            <p:txBody>
              <a:bodyPr wrap="none" anchor="ctr"/>
              <a:lstStyle/>
              <a:p>
                <a:pPr algn="ctr"/>
                <a:endParaRPr lang="en-US" sz="1800" dirty="0">
                  <a:latin typeface="Calibri" pitchFamily="34" charset="0"/>
                </a:endParaRPr>
              </a:p>
            </p:txBody>
          </p:sp>
          <p:sp>
            <p:nvSpPr>
              <p:cNvPr id="127" name="Line 35"/>
              <p:cNvSpPr>
                <a:spLocks noChangeShapeType="1"/>
              </p:cNvSpPr>
              <p:nvPr/>
            </p:nvSpPr>
            <p:spPr bwMode="auto">
              <a:xfrm flipV="1">
                <a:off x="3657600" y="3657600"/>
                <a:ext cx="0" cy="228600"/>
              </a:xfrm>
              <a:prstGeom prst="line">
                <a:avLst/>
              </a:prstGeom>
              <a:noFill/>
              <a:ln w="25400">
                <a:solidFill>
                  <a:schemeClr val="tx1"/>
                </a:solidFill>
                <a:round/>
                <a:headEnd/>
                <a:tailEnd type="triangle" w="med" len="sm"/>
              </a:ln>
              <a:effectLst/>
            </p:spPr>
            <p:txBody>
              <a:bodyPr wrap="none" anchor="ctr"/>
              <a:lstStyle/>
              <a:p>
                <a:pPr algn="ctr"/>
                <a:endParaRPr lang="en-US" sz="1800" dirty="0">
                  <a:latin typeface="Calibri" pitchFamily="34" charset="0"/>
                </a:endParaRPr>
              </a:p>
            </p:txBody>
          </p:sp>
          <p:sp>
            <p:nvSpPr>
              <p:cNvPr id="128" name="Text Box 36"/>
              <p:cNvSpPr txBox="1">
                <a:spLocks noChangeArrowheads="1"/>
              </p:cNvSpPr>
              <p:nvPr/>
            </p:nvSpPr>
            <p:spPr bwMode="auto">
              <a:xfrm>
                <a:off x="4096870" y="3824289"/>
                <a:ext cx="990600" cy="379181"/>
              </a:xfrm>
              <a:prstGeom prst="rect">
                <a:avLst/>
              </a:prstGeom>
              <a:noFill/>
              <a:ln w="25400">
                <a:noFill/>
                <a:miter lim="800000"/>
                <a:headEnd/>
                <a:tailEnd/>
              </a:ln>
              <a:effectLst/>
            </p:spPr>
            <p:txBody>
              <a:bodyPr>
                <a:spAutoFit/>
              </a:bodyPr>
              <a:lstStyle/>
              <a:p>
                <a:pPr algn="ctr">
                  <a:lnSpc>
                    <a:spcPct val="100000"/>
                  </a:lnSpc>
                </a:pPr>
                <a:r>
                  <a:rPr lang="en-US" sz="1800" b="0" dirty="0" smtClean="0">
                    <a:latin typeface="Calibri" pitchFamily="34" charset="0"/>
                  </a:rPr>
                  <a:t>64</a:t>
                </a:r>
                <a:endParaRPr lang="en-US" sz="1800" b="0" dirty="0">
                  <a:latin typeface="Calibri" pitchFamily="34" charset="0"/>
                </a:endParaRPr>
              </a:p>
            </p:txBody>
          </p:sp>
          <p:sp>
            <p:nvSpPr>
              <p:cNvPr id="129" name="Line 37"/>
              <p:cNvSpPr>
                <a:spLocks noChangeShapeType="1"/>
              </p:cNvSpPr>
              <p:nvPr/>
            </p:nvSpPr>
            <p:spPr bwMode="auto">
              <a:xfrm flipV="1">
                <a:off x="4572000" y="3657600"/>
                <a:ext cx="0" cy="228600"/>
              </a:xfrm>
              <a:prstGeom prst="line">
                <a:avLst/>
              </a:prstGeom>
              <a:noFill/>
              <a:ln w="25400">
                <a:solidFill>
                  <a:schemeClr val="tx1"/>
                </a:solidFill>
                <a:round/>
                <a:headEnd/>
                <a:tailEnd type="triangle" w="med" len="sm"/>
              </a:ln>
              <a:effectLst/>
            </p:spPr>
            <p:txBody>
              <a:bodyPr wrap="none" anchor="ctr"/>
              <a:lstStyle/>
              <a:p>
                <a:pPr algn="ctr"/>
                <a:endParaRPr lang="en-US" sz="1800" dirty="0">
                  <a:latin typeface="Calibri" pitchFamily="34" charset="0"/>
                </a:endParaRPr>
              </a:p>
            </p:txBody>
          </p:sp>
          <p:sp>
            <p:nvSpPr>
              <p:cNvPr id="130" name="Text Box 38"/>
              <p:cNvSpPr txBox="1">
                <a:spLocks noChangeArrowheads="1"/>
              </p:cNvSpPr>
              <p:nvPr/>
            </p:nvSpPr>
            <p:spPr bwMode="auto">
              <a:xfrm>
                <a:off x="5029200" y="3824289"/>
                <a:ext cx="990600" cy="379181"/>
              </a:xfrm>
              <a:prstGeom prst="rect">
                <a:avLst/>
              </a:prstGeom>
              <a:noFill/>
              <a:ln w="25400">
                <a:noFill/>
                <a:miter lim="800000"/>
                <a:headEnd/>
                <a:tailEnd/>
              </a:ln>
              <a:effectLst/>
            </p:spPr>
            <p:txBody>
              <a:bodyPr>
                <a:spAutoFit/>
              </a:bodyPr>
              <a:lstStyle/>
              <a:p>
                <a:pPr algn="ctr">
                  <a:lnSpc>
                    <a:spcPct val="100000"/>
                  </a:lnSpc>
                </a:pPr>
                <a:r>
                  <a:rPr lang="en-US" sz="1800" b="0" dirty="0" smtClean="0">
                    <a:latin typeface="Calibri" pitchFamily="34" charset="0"/>
                  </a:rPr>
                  <a:t>68</a:t>
                </a:r>
                <a:endParaRPr lang="en-US" sz="1800" b="0" dirty="0">
                  <a:latin typeface="Calibri" pitchFamily="34" charset="0"/>
                </a:endParaRPr>
              </a:p>
            </p:txBody>
          </p:sp>
          <p:sp>
            <p:nvSpPr>
              <p:cNvPr id="131" name="Line 39"/>
              <p:cNvSpPr>
                <a:spLocks noChangeShapeType="1"/>
              </p:cNvSpPr>
              <p:nvPr/>
            </p:nvSpPr>
            <p:spPr bwMode="auto">
              <a:xfrm flipV="1">
                <a:off x="5486400" y="3657600"/>
                <a:ext cx="0" cy="228600"/>
              </a:xfrm>
              <a:prstGeom prst="line">
                <a:avLst/>
              </a:prstGeom>
              <a:noFill/>
              <a:ln w="25400">
                <a:solidFill>
                  <a:schemeClr val="tx1"/>
                </a:solidFill>
                <a:round/>
                <a:headEnd/>
                <a:tailEnd type="triangle" w="med" len="sm"/>
              </a:ln>
              <a:effectLst/>
            </p:spPr>
            <p:txBody>
              <a:bodyPr wrap="none" anchor="ctr"/>
              <a:lstStyle/>
              <a:p>
                <a:pPr algn="ctr"/>
                <a:endParaRPr lang="en-US" sz="1800" dirty="0">
                  <a:latin typeface="Calibri" pitchFamily="34" charset="0"/>
                </a:endParaRPr>
              </a:p>
            </p:txBody>
          </p:sp>
          <p:sp>
            <p:nvSpPr>
              <p:cNvPr id="132" name="Text Box 40"/>
              <p:cNvSpPr txBox="1">
                <a:spLocks noChangeArrowheads="1"/>
              </p:cNvSpPr>
              <p:nvPr/>
            </p:nvSpPr>
            <p:spPr bwMode="auto">
              <a:xfrm>
                <a:off x="5943600" y="3824289"/>
                <a:ext cx="990600" cy="379181"/>
              </a:xfrm>
              <a:prstGeom prst="rect">
                <a:avLst/>
              </a:prstGeom>
              <a:noFill/>
              <a:ln w="25400">
                <a:noFill/>
                <a:miter lim="800000"/>
                <a:headEnd/>
                <a:tailEnd/>
              </a:ln>
              <a:effectLst/>
            </p:spPr>
            <p:txBody>
              <a:bodyPr>
                <a:spAutoFit/>
              </a:bodyPr>
              <a:lstStyle/>
              <a:p>
                <a:pPr algn="ctr">
                  <a:lnSpc>
                    <a:spcPct val="100000"/>
                  </a:lnSpc>
                </a:pPr>
                <a:r>
                  <a:rPr lang="en-US" sz="1800" b="0" dirty="0" smtClean="0">
                    <a:latin typeface="Calibri" pitchFamily="34" charset="0"/>
                  </a:rPr>
                  <a:t>72</a:t>
                </a:r>
                <a:endParaRPr lang="en-US" sz="1800" b="0" dirty="0">
                  <a:latin typeface="Calibri" pitchFamily="34" charset="0"/>
                </a:endParaRPr>
              </a:p>
            </p:txBody>
          </p:sp>
          <p:sp>
            <p:nvSpPr>
              <p:cNvPr id="133" name="Line 41"/>
              <p:cNvSpPr>
                <a:spLocks noChangeShapeType="1"/>
              </p:cNvSpPr>
              <p:nvPr/>
            </p:nvSpPr>
            <p:spPr bwMode="auto">
              <a:xfrm flipV="1">
                <a:off x="6400800" y="3657600"/>
                <a:ext cx="0" cy="228600"/>
              </a:xfrm>
              <a:prstGeom prst="line">
                <a:avLst/>
              </a:prstGeom>
              <a:noFill/>
              <a:ln w="25400">
                <a:solidFill>
                  <a:schemeClr val="tx1"/>
                </a:solidFill>
                <a:round/>
                <a:headEnd/>
                <a:tailEnd type="triangle" w="med" len="sm"/>
              </a:ln>
              <a:effectLst/>
            </p:spPr>
            <p:txBody>
              <a:bodyPr wrap="none" anchor="ctr"/>
              <a:lstStyle/>
              <a:p>
                <a:pPr algn="ctr"/>
                <a:endParaRPr lang="en-US" sz="1800" dirty="0">
                  <a:latin typeface="Calibri" pitchFamily="34" charset="0"/>
                </a:endParaRPr>
              </a:p>
            </p:txBody>
          </p:sp>
          <p:sp>
            <p:nvSpPr>
              <p:cNvPr id="134" name="Text Box 42"/>
              <p:cNvSpPr txBox="1">
                <a:spLocks noChangeArrowheads="1"/>
              </p:cNvSpPr>
              <p:nvPr/>
            </p:nvSpPr>
            <p:spPr bwMode="auto">
              <a:xfrm>
                <a:off x="6858000" y="3824289"/>
                <a:ext cx="990600" cy="379181"/>
              </a:xfrm>
              <a:prstGeom prst="rect">
                <a:avLst/>
              </a:prstGeom>
              <a:noFill/>
              <a:ln w="25400">
                <a:noFill/>
                <a:miter lim="800000"/>
                <a:headEnd/>
                <a:tailEnd/>
              </a:ln>
              <a:effectLst/>
            </p:spPr>
            <p:txBody>
              <a:bodyPr>
                <a:spAutoFit/>
              </a:bodyPr>
              <a:lstStyle/>
              <a:p>
                <a:pPr algn="ctr">
                  <a:lnSpc>
                    <a:spcPct val="100000"/>
                  </a:lnSpc>
                </a:pPr>
                <a:r>
                  <a:rPr lang="en-US" sz="1800" b="0" dirty="0" smtClean="0">
                    <a:latin typeface="Calibri" pitchFamily="34" charset="0"/>
                  </a:rPr>
                  <a:t>76</a:t>
                </a:r>
                <a:endParaRPr lang="en-US" sz="1800" b="0" dirty="0">
                  <a:latin typeface="Calibri" pitchFamily="34" charset="0"/>
                </a:endParaRPr>
              </a:p>
            </p:txBody>
          </p:sp>
          <p:sp>
            <p:nvSpPr>
              <p:cNvPr id="135" name="Line 43"/>
              <p:cNvSpPr>
                <a:spLocks noChangeShapeType="1"/>
              </p:cNvSpPr>
              <p:nvPr/>
            </p:nvSpPr>
            <p:spPr bwMode="auto">
              <a:xfrm flipV="1">
                <a:off x="7315200" y="3657600"/>
                <a:ext cx="0" cy="228600"/>
              </a:xfrm>
              <a:prstGeom prst="line">
                <a:avLst/>
              </a:prstGeom>
              <a:noFill/>
              <a:ln w="25400">
                <a:solidFill>
                  <a:schemeClr val="tx1"/>
                </a:solidFill>
                <a:round/>
                <a:headEnd/>
                <a:tailEnd type="triangle" w="med" len="sm"/>
              </a:ln>
              <a:effectLst/>
            </p:spPr>
            <p:txBody>
              <a:bodyPr wrap="none" anchor="ctr"/>
              <a:lstStyle/>
              <a:p>
                <a:pPr algn="ctr"/>
                <a:endParaRPr lang="en-US" sz="1800" dirty="0">
                  <a:latin typeface="Calibri" pitchFamily="34" charset="0"/>
                </a:endParaRPr>
              </a:p>
            </p:txBody>
          </p:sp>
        </p:grpSp>
        <p:sp>
          <p:nvSpPr>
            <p:cNvPr id="142" name="Freeform 141"/>
            <p:cNvSpPr/>
            <p:nvPr/>
          </p:nvSpPr>
          <p:spPr bwMode="auto">
            <a:xfrm>
              <a:off x="2052918" y="4159624"/>
              <a:ext cx="1694329" cy="1021976"/>
            </a:xfrm>
            <a:custGeom>
              <a:avLst/>
              <a:gdLst>
                <a:gd name="connsiteX0" fmla="*/ 0 w 1694329"/>
                <a:gd name="connsiteY0" fmla="*/ 1021976 h 1021976"/>
                <a:gd name="connsiteX1" fmla="*/ 654423 w 1694329"/>
                <a:gd name="connsiteY1" fmla="*/ 340658 h 1021976"/>
                <a:gd name="connsiteX2" fmla="*/ 1694329 w 1694329"/>
                <a:gd name="connsiteY2" fmla="*/ 0 h 102197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1694329" h="1021976">
                  <a:moveTo>
                    <a:pt x="0" y="1021976"/>
                  </a:moveTo>
                  <a:cubicBezTo>
                    <a:pt x="186017" y="766481"/>
                    <a:pt x="372035" y="510987"/>
                    <a:pt x="654423" y="340658"/>
                  </a:cubicBezTo>
                  <a:cubicBezTo>
                    <a:pt x="936811" y="170329"/>
                    <a:pt x="1315570" y="85164"/>
                    <a:pt x="1694329" y="0"/>
                  </a:cubicBezTo>
                </a:path>
              </a:pathLst>
            </a:custGeom>
            <a:noFill/>
            <a:ln w="38100">
              <a:solidFill>
                <a:schemeClr val="tx1"/>
              </a:solidFill>
              <a:round/>
              <a:headEnd/>
              <a:tailEnd type="triangle" w="med" len="med"/>
            </a:ln>
            <a:effectLst/>
          </p:spPr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43" name="Freeform 142"/>
            <p:cNvSpPr/>
            <p:nvPr/>
          </p:nvSpPr>
          <p:spPr bwMode="auto">
            <a:xfrm>
              <a:off x="2070847" y="4787153"/>
              <a:ext cx="1703294" cy="331694"/>
            </a:xfrm>
            <a:custGeom>
              <a:avLst/>
              <a:gdLst>
                <a:gd name="connsiteX0" fmla="*/ 0 w 1703294"/>
                <a:gd name="connsiteY0" fmla="*/ 0 h 331694"/>
                <a:gd name="connsiteX1" fmla="*/ 905435 w 1703294"/>
                <a:gd name="connsiteY1" fmla="*/ 304800 h 331694"/>
                <a:gd name="connsiteX2" fmla="*/ 1703294 w 1703294"/>
                <a:gd name="connsiteY2" fmla="*/ 161365 h 33169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1703294" h="331694">
                  <a:moveTo>
                    <a:pt x="0" y="0"/>
                  </a:moveTo>
                  <a:cubicBezTo>
                    <a:pt x="310776" y="138953"/>
                    <a:pt x="621553" y="277906"/>
                    <a:pt x="905435" y="304800"/>
                  </a:cubicBezTo>
                  <a:cubicBezTo>
                    <a:pt x="1189317" y="331694"/>
                    <a:pt x="1446305" y="246529"/>
                    <a:pt x="1703294" y="161365"/>
                  </a:cubicBezTo>
                </a:path>
              </a:pathLst>
            </a:custGeom>
            <a:noFill/>
            <a:ln w="38100">
              <a:solidFill>
                <a:schemeClr val="tx1"/>
              </a:solidFill>
              <a:round/>
              <a:headEnd/>
              <a:tailEnd type="triangle" w="med" len="med"/>
            </a:ln>
            <a:effectLst/>
          </p:spPr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44" name="Freeform 143"/>
            <p:cNvSpPr/>
            <p:nvPr/>
          </p:nvSpPr>
          <p:spPr bwMode="auto">
            <a:xfrm>
              <a:off x="2052918" y="5558118"/>
              <a:ext cx="1739153" cy="385482"/>
            </a:xfrm>
            <a:custGeom>
              <a:avLst/>
              <a:gdLst>
                <a:gd name="connsiteX0" fmla="*/ 0 w 1739153"/>
                <a:gd name="connsiteY0" fmla="*/ 0 h 385482"/>
                <a:gd name="connsiteX1" fmla="*/ 699247 w 1739153"/>
                <a:gd name="connsiteY1" fmla="*/ 349623 h 385482"/>
                <a:gd name="connsiteX2" fmla="*/ 1739153 w 1739153"/>
                <a:gd name="connsiteY2" fmla="*/ 215153 h 38548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1739153" h="385482">
                  <a:moveTo>
                    <a:pt x="0" y="0"/>
                  </a:moveTo>
                  <a:cubicBezTo>
                    <a:pt x="204694" y="156882"/>
                    <a:pt x="409388" y="313764"/>
                    <a:pt x="699247" y="349623"/>
                  </a:cubicBezTo>
                  <a:cubicBezTo>
                    <a:pt x="989106" y="385482"/>
                    <a:pt x="1364129" y="300317"/>
                    <a:pt x="1739153" y="215153"/>
                  </a:cubicBezTo>
                </a:path>
              </a:pathLst>
            </a:custGeom>
            <a:noFill/>
            <a:ln w="38100">
              <a:solidFill>
                <a:schemeClr val="tx1"/>
              </a:solidFill>
              <a:round/>
              <a:headEnd/>
              <a:tailEnd type="triangle" w="med" len="med"/>
            </a:ln>
            <a:effectLst/>
          </p:spPr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104" name="TextBox 103"/>
          <p:cNvSpPr txBox="1"/>
          <p:nvPr/>
        </p:nvSpPr>
        <p:spPr>
          <a:xfrm>
            <a:off x="3047989" y="6195038"/>
            <a:ext cx="5828631" cy="369332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txBody>
          <a:bodyPr wrap="square" rtlCol="0">
            <a:spAutoFit/>
          </a:bodyPr>
          <a:lstStyle/>
          <a:p>
            <a:r>
              <a:rPr lang="en-US" sz="1800" dirty="0" smtClean="0">
                <a:solidFill>
                  <a:srgbClr val="FF0000"/>
                </a:solidFill>
                <a:latin typeface="Calibri" pitchFamily="34" charset="0"/>
              </a:rPr>
              <a:t>Note: this is how Java represents multi-dimensional arrays.</a:t>
            </a:r>
          </a:p>
        </p:txBody>
      </p:sp>
    </p:spTree>
    <p:extLst>
      <p:ext uri="{BB962C8B-B14F-4D97-AF65-F5344CB8AC3E}">
        <p14:creationId xmlns:mc="http://schemas.openxmlformats.org/markup-compatibility/2006" xmlns:mv="urn:schemas-microsoft-com:mac:vml" xmlns:p14="http://schemas.microsoft.com/office/powerpoint/2010/main" xmlns:p="http://schemas.openxmlformats.org/presentationml/2006/main" xmlns:r="http://schemas.openxmlformats.org/officeDocument/2006/relationships" xmlns:a="http://schemas.openxmlformats.org/drawingml/2006/main" xmlns="" val="351732174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641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Element Access in Multi-Level Array</a:t>
            </a:r>
          </a:p>
        </p:txBody>
      </p:sp>
      <p:sp>
        <p:nvSpPr>
          <p:cNvPr id="9" name="Footer Placeholder 8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r>
              <a:rPr lang="en-US" smtClean="0"/>
              <a:t>Multi-level Arrays</a:t>
            </a:r>
            <a:endParaRPr lang="en-US"/>
          </a:p>
        </p:txBody>
      </p:sp>
      <p:sp>
        <p:nvSpPr>
          <p:cNvPr id="316419" name="Rectangle 3"/>
          <p:cNvSpPr>
            <a:spLocks noGrp="1" noChangeArrowheads="1"/>
          </p:cNvSpPr>
          <p:nvPr>
            <p:ph type="body" idx="4294967295"/>
          </p:nvPr>
        </p:nvSpPr>
        <p:spPr>
          <a:xfrm>
            <a:off x="671513" y="4648200"/>
            <a:ext cx="8472487" cy="2122488"/>
          </a:xfrm>
        </p:spPr>
        <p:txBody>
          <a:bodyPr/>
          <a:lstStyle/>
          <a:p>
            <a:r>
              <a:rPr lang="en-US" dirty="0"/>
              <a:t>Computation (IA32)</a:t>
            </a:r>
          </a:p>
          <a:p>
            <a:pPr lvl="1"/>
            <a:r>
              <a:rPr lang="en-US" dirty="0"/>
              <a:t>Element </a:t>
            </a:r>
            <a:r>
              <a:rPr lang="en-US" dirty="0" smtClean="0"/>
              <a:t>access </a:t>
            </a:r>
            <a:r>
              <a:rPr lang="en-US" b="1" dirty="0" err="1" smtClean="0">
                <a:latin typeface="Courier New" pitchFamily="49" charset="0"/>
              </a:rPr>
              <a:t>Mem</a:t>
            </a:r>
            <a:r>
              <a:rPr lang="en-US" b="1" dirty="0" smtClean="0">
                <a:latin typeface="Courier New" pitchFamily="49" charset="0"/>
              </a:rPr>
              <a:t>[</a:t>
            </a:r>
            <a:r>
              <a:rPr lang="en-US" b="1" dirty="0" err="1" smtClean="0">
                <a:latin typeface="Courier New" pitchFamily="49" charset="0"/>
              </a:rPr>
              <a:t>Mem</a:t>
            </a:r>
            <a:r>
              <a:rPr lang="en-US" b="1" dirty="0" smtClean="0">
                <a:latin typeface="Courier New" pitchFamily="49" charset="0"/>
              </a:rPr>
              <a:t>[univ+4*index</a:t>
            </a:r>
            <a:r>
              <a:rPr lang="en-US" b="1" dirty="0">
                <a:latin typeface="Courier New" pitchFamily="49" charset="0"/>
              </a:rPr>
              <a:t>]+4*dig]</a:t>
            </a:r>
          </a:p>
          <a:p>
            <a:pPr lvl="1"/>
            <a:r>
              <a:rPr lang="en-US" dirty="0"/>
              <a:t>Must do two memory reads</a:t>
            </a:r>
          </a:p>
          <a:p>
            <a:pPr lvl="2"/>
            <a:r>
              <a:rPr lang="en-US" dirty="0"/>
              <a:t>First get pointer to row array</a:t>
            </a:r>
          </a:p>
          <a:p>
            <a:pPr lvl="2"/>
            <a:r>
              <a:rPr lang="en-US" dirty="0"/>
              <a:t>Then access element within array</a:t>
            </a:r>
          </a:p>
        </p:txBody>
      </p:sp>
      <p:sp>
        <p:nvSpPr>
          <p:cNvPr id="316420" name="Rectangle 4"/>
          <p:cNvSpPr>
            <a:spLocks noChangeArrowheads="1"/>
          </p:cNvSpPr>
          <p:nvPr/>
        </p:nvSpPr>
        <p:spPr bwMode="auto">
          <a:xfrm>
            <a:off x="533400" y="3021012"/>
            <a:ext cx="7239000" cy="1474788"/>
          </a:xfrm>
          <a:prstGeom prst="rect">
            <a:avLst/>
          </a:prstGeom>
          <a:solidFill>
            <a:schemeClr val="bg1">
              <a:lumMod val="95000"/>
            </a:schemeClr>
          </a:solidFill>
          <a:ln w="12700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lIns="90487" tIns="44450" rIns="90487" bIns="44450">
            <a:spAutoFit/>
          </a:bodyPr>
          <a:lstStyle/>
          <a:p>
            <a:pPr algn="l">
              <a:lnSpc>
                <a:spcPct val="100000"/>
              </a:lnSpc>
              <a:tabLst>
                <a:tab pos="342900" algn="l"/>
                <a:tab pos="3657600" algn="l"/>
              </a:tabLst>
            </a:pPr>
            <a:r>
              <a:rPr lang="en-US" sz="1800">
                <a:latin typeface="Courier New" pitchFamily="49" charset="0"/>
              </a:rPr>
              <a:t>	# %ecx = index</a:t>
            </a:r>
          </a:p>
          <a:p>
            <a:pPr algn="l">
              <a:lnSpc>
                <a:spcPct val="100000"/>
              </a:lnSpc>
              <a:tabLst>
                <a:tab pos="342900" algn="l"/>
                <a:tab pos="3657600" algn="l"/>
              </a:tabLst>
            </a:pPr>
            <a:r>
              <a:rPr lang="en-US" sz="1800">
                <a:latin typeface="Courier New" pitchFamily="49" charset="0"/>
              </a:rPr>
              <a:t>	# %eax = dig</a:t>
            </a:r>
          </a:p>
          <a:p>
            <a:pPr algn="l">
              <a:lnSpc>
                <a:spcPct val="100000"/>
              </a:lnSpc>
              <a:tabLst>
                <a:tab pos="342900" algn="l"/>
                <a:tab pos="3657600" algn="l"/>
              </a:tabLst>
            </a:pPr>
            <a:r>
              <a:rPr lang="en-US" sz="1800">
                <a:latin typeface="Courier New" pitchFamily="49" charset="0"/>
              </a:rPr>
              <a:t>	leal 0(,%ecx,4),%edx	# 4*index</a:t>
            </a:r>
          </a:p>
          <a:p>
            <a:pPr algn="l">
              <a:lnSpc>
                <a:spcPct val="100000"/>
              </a:lnSpc>
              <a:tabLst>
                <a:tab pos="342900" algn="l"/>
                <a:tab pos="3657600" algn="l"/>
              </a:tabLst>
            </a:pPr>
            <a:r>
              <a:rPr lang="en-US" sz="1800">
                <a:latin typeface="Courier New" pitchFamily="49" charset="0"/>
              </a:rPr>
              <a:t>	movl univ(%edx),%edx	# Mem[univ+4*index]</a:t>
            </a:r>
          </a:p>
          <a:p>
            <a:pPr algn="l">
              <a:lnSpc>
                <a:spcPct val="100000"/>
              </a:lnSpc>
              <a:tabLst>
                <a:tab pos="342900" algn="l"/>
                <a:tab pos="3657600" algn="l"/>
              </a:tabLst>
            </a:pPr>
            <a:r>
              <a:rPr lang="en-US" sz="1800">
                <a:latin typeface="Courier New" pitchFamily="49" charset="0"/>
              </a:rPr>
              <a:t>	movl (%edx,%eax,4),%eax	# Mem[...+4*dig]</a:t>
            </a:r>
          </a:p>
        </p:txBody>
      </p:sp>
      <p:sp>
        <p:nvSpPr>
          <p:cNvPr id="316421" name="Rectangle 5"/>
          <p:cNvSpPr>
            <a:spLocks noChangeArrowheads="1"/>
          </p:cNvSpPr>
          <p:nvPr/>
        </p:nvSpPr>
        <p:spPr bwMode="auto">
          <a:xfrm>
            <a:off x="533400" y="1420812"/>
            <a:ext cx="3886200" cy="1474788"/>
          </a:xfrm>
          <a:prstGeom prst="rect">
            <a:avLst/>
          </a:prstGeom>
          <a:solidFill>
            <a:srgbClr val="F6F5BD"/>
          </a:solidFill>
          <a:ln w="12700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lIns="90487" tIns="44450" rIns="90487" bIns="44450">
            <a:spAutoFit/>
          </a:bodyPr>
          <a:lstStyle/>
          <a:p>
            <a:pPr algn="l">
              <a:lnSpc>
                <a:spcPct val="100000"/>
              </a:lnSpc>
            </a:pPr>
            <a:r>
              <a:rPr lang="en-US" sz="1800" dirty="0" err="1">
                <a:latin typeface="Courier New" pitchFamily="49" charset="0"/>
              </a:rPr>
              <a:t>int</a:t>
            </a:r>
            <a:r>
              <a:rPr lang="en-US" sz="1800" dirty="0">
                <a:latin typeface="Courier New" pitchFamily="49" charset="0"/>
              </a:rPr>
              <a:t> </a:t>
            </a:r>
            <a:r>
              <a:rPr lang="en-US" sz="1800" dirty="0" err="1">
                <a:latin typeface="Courier New" pitchFamily="49" charset="0"/>
              </a:rPr>
              <a:t>get_univ_digit</a:t>
            </a:r>
            <a:endParaRPr lang="en-US" sz="1800" dirty="0">
              <a:latin typeface="Courier New" pitchFamily="49" charset="0"/>
            </a:endParaRPr>
          </a:p>
          <a:p>
            <a:pPr algn="l">
              <a:lnSpc>
                <a:spcPct val="100000"/>
              </a:lnSpc>
            </a:pPr>
            <a:r>
              <a:rPr lang="en-US" sz="1800" dirty="0">
                <a:latin typeface="Courier New" pitchFamily="49" charset="0"/>
              </a:rPr>
              <a:t>  (</a:t>
            </a:r>
            <a:r>
              <a:rPr lang="en-US" sz="1800" dirty="0" err="1">
                <a:latin typeface="Courier New" pitchFamily="49" charset="0"/>
              </a:rPr>
              <a:t>int</a:t>
            </a:r>
            <a:r>
              <a:rPr lang="en-US" sz="1800" dirty="0">
                <a:latin typeface="Courier New" pitchFamily="49" charset="0"/>
              </a:rPr>
              <a:t> index, </a:t>
            </a:r>
            <a:r>
              <a:rPr lang="en-US" sz="1800" dirty="0" err="1">
                <a:latin typeface="Courier New" pitchFamily="49" charset="0"/>
              </a:rPr>
              <a:t>int</a:t>
            </a:r>
            <a:r>
              <a:rPr lang="en-US" sz="1800" dirty="0">
                <a:latin typeface="Courier New" pitchFamily="49" charset="0"/>
              </a:rPr>
              <a:t> dig)</a:t>
            </a:r>
          </a:p>
          <a:p>
            <a:pPr algn="l">
              <a:lnSpc>
                <a:spcPct val="100000"/>
              </a:lnSpc>
            </a:pPr>
            <a:r>
              <a:rPr lang="en-US" sz="1800" dirty="0">
                <a:latin typeface="Courier New" pitchFamily="49" charset="0"/>
              </a:rPr>
              <a:t>{</a:t>
            </a:r>
          </a:p>
          <a:p>
            <a:pPr algn="l">
              <a:lnSpc>
                <a:spcPct val="100000"/>
              </a:lnSpc>
            </a:pPr>
            <a:r>
              <a:rPr lang="en-US" sz="1800" dirty="0">
                <a:latin typeface="Courier New" pitchFamily="49" charset="0"/>
              </a:rPr>
              <a:t>  return </a:t>
            </a:r>
            <a:r>
              <a:rPr lang="en-US" sz="1800" dirty="0" err="1">
                <a:latin typeface="Courier New" pitchFamily="49" charset="0"/>
              </a:rPr>
              <a:t>univ</a:t>
            </a:r>
            <a:r>
              <a:rPr lang="en-US" sz="1800" dirty="0">
                <a:latin typeface="Courier New" pitchFamily="49" charset="0"/>
              </a:rPr>
              <a:t>[index][dig];</a:t>
            </a:r>
          </a:p>
          <a:p>
            <a:pPr algn="l">
              <a:lnSpc>
                <a:spcPct val="100000"/>
              </a:lnSpc>
            </a:pPr>
            <a:r>
              <a:rPr lang="en-US" sz="1800" dirty="0">
                <a:latin typeface="Courier New" pitchFamily="49" charset="0"/>
              </a:rPr>
              <a:t>}</a:t>
            </a:r>
          </a:p>
        </p:txBody>
      </p:sp>
      <p:pic>
        <p:nvPicPr>
          <p:cNvPr id="10" name="Picture 9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819295" y="1500987"/>
            <a:ext cx="3918399" cy="1221619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406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Array Element Accesses</a:t>
            </a:r>
          </a:p>
        </p:txBody>
      </p:sp>
      <p:sp>
        <p:nvSpPr>
          <p:cNvPr id="344068" name="Rectangle 4"/>
          <p:cNvSpPr>
            <a:spLocks noChangeArrowheads="1"/>
          </p:cNvSpPr>
          <p:nvPr/>
        </p:nvSpPr>
        <p:spPr bwMode="auto">
          <a:xfrm>
            <a:off x="457200" y="1725613"/>
            <a:ext cx="3733800" cy="1474787"/>
          </a:xfrm>
          <a:prstGeom prst="rect">
            <a:avLst/>
          </a:prstGeom>
          <a:solidFill>
            <a:srgbClr val="F6F5BD"/>
          </a:solidFill>
          <a:ln w="12700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lIns="90487" tIns="44450" rIns="90487" bIns="44450">
            <a:spAutoFit/>
          </a:bodyPr>
          <a:lstStyle/>
          <a:p>
            <a:pPr algn="l">
              <a:lnSpc>
                <a:spcPct val="100000"/>
              </a:lnSpc>
            </a:pPr>
            <a:r>
              <a:rPr lang="en-US" sz="1800" dirty="0" err="1">
                <a:latin typeface="Courier New" pitchFamily="49" charset="0"/>
              </a:rPr>
              <a:t>int</a:t>
            </a:r>
            <a:r>
              <a:rPr lang="en-US" sz="1800" dirty="0" smtClean="0">
                <a:latin typeface="Courier New" pitchFamily="49" charset="0"/>
              </a:rPr>
              <a:t> </a:t>
            </a:r>
            <a:r>
              <a:rPr lang="en-US" sz="1800" dirty="0" err="1" smtClean="0">
                <a:latin typeface="Courier New" pitchFamily="49" charset="0"/>
              </a:rPr>
              <a:t>get_sea_digit</a:t>
            </a:r>
            <a:endParaRPr lang="en-US" sz="1800" dirty="0" smtClean="0">
              <a:latin typeface="Courier New" pitchFamily="49" charset="0"/>
            </a:endParaRPr>
          </a:p>
          <a:p>
            <a:pPr algn="l">
              <a:lnSpc>
                <a:spcPct val="100000"/>
              </a:lnSpc>
            </a:pPr>
            <a:r>
              <a:rPr lang="en-US" sz="1800" dirty="0">
                <a:latin typeface="Courier New" pitchFamily="49" charset="0"/>
              </a:rPr>
              <a:t>  (</a:t>
            </a:r>
            <a:r>
              <a:rPr lang="en-US" sz="1800" dirty="0" err="1">
                <a:latin typeface="Courier New" pitchFamily="49" charset="0"/>
              </a:rPr>
              <a:t>int</a:t>
            </a:r>
            <a:r>
              <a:rPr lang="en-US" sz="1800" dirty="0">
                <a:latin typeface="Courier New" pitchFamily="49" charset="0"/>
              </a:rPr>
              <a:t> index, </a:t>
            </a:r>
            <a:r>
              <a:rPr lang="en-US" sz="1800" dirty="0" err="1">
                <a:latin typeface="Courier New" pitchFamily="49" charset="0"/>
              </a:rPr>
              <a:t>int</a:t>
            </a:r>
            <a:r>
              <a:rPr lang="en-US" sz="1800" dirty="0">
                <a:latin typeface="Courier New" pitchFamily="49" charset="0"/>
              </a:rPr>
              <a:t> dig)</a:t>
            </a:r>
          </a:p>
          <a:p>
            <a:pPr algn="l">
              <a:lnSpc>
                <a:spcPct val="100000"/>
              </a:lnSpc>
            </a:pPr>
            <a:r>
              <a:rPr lang="en-US" sz="1800" dirty="0">
                <a:latin typeface="Courier New" pitchFamily="49" charset="0"/>
              </a:rPr>
              <a:t>{</a:t>
            </a:r>
          </a:p>
          <a:p>
            <a:pPr algn="l">
              <a:lnSpc>
                <a:spcPct val="100000"/>
              </a:lnSpc>
            </a:pPr>
            <a:r>
              <a:rPr lang="en-US" sz="1800" dirty="0">
                <a:latin typeface="Courier New" pitchFamily="49" charset="0"/>
              </a:rPr>
              <a:t>  return</a:t>
            </a:r>
            <a:r>
              <a:rPr lang="en-US" sz="1800" dirty="0" smtClean="0">
                <a:latin typeface="Courier New" pitchFamily="49" charset="0"/>
              </a:rPr>
              <a:t> </a:t>
            </a:r>
            <a:r>
              <a:rPr lang="en-US" sz="1800" dirty="0" err="1" smtClean="0">
                <a:latin typeface="Courier New" pitchFamily="49" charset="0"/>
              </a:rPr>
              <a:t>sea[</a:t>
            </a:r>
            <a:r>
              <a:rPr lang="en-US" sz="1800" dirty="0" err="1">
                <a:latin typeface="Courier New" pitchFamily="49" charset="0"/>
              </a:rPr>
              <a:t>index][dig</a:t>
            </a:r>
            <a:r>
              <a:rPr lang="en-US" sz="1800" dirty="0">
                <a:latin typeface="Courier New" pitchFamily="49" charset="0"/>
              </a:rPr>
              <a:t>];</a:t>
            </a:r>
          </a:p>
          <a:p>
            <a:pPr algn="l">
              <a:lnSpc>
                <a:spcPct val="100000"/>
              </a:lnSpc>
            </a:pPr>
            <a:r>
              <a:rPr lang="en-US" sz="1800" dirty="0">
                <a:latin typeface="Courier New" pitchFamily="49" charset="0"/>
              </a:rPr>
              <a:t>}</a:t>
            </a:r>
          </a:p>
        </p:txBody>
      </p:sp>
      <p:sp>
        <p:nvSpPr>
          <p:cNvPr id="344072" name="Rectangle 8"/>
          <p:cNvSpPr>
            <a:spLocks noChangeArrowheads="1"/>
          </p:cNvSpPr>
          <p:nvPr/>
        </p:nvSpPr>
        <p:spPr bwMode="auto">
          <a:xfrm>
            <a:off x="4648200" y="1725613"/>
            <a:ext cx="3886200" cy="1474787"/>
          </a:xfrm>
          <a:prstGeom prst="rect">
            <a:avLst/>
          </a:prstGeom>
          <a:solidFill>
            <a:srgbClr val="F6F5BD"/>
          </a:solidFill>
          <a:ln w="12700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lIns="90487" tIns="44450" rIns="90487" bIns="44450">
            <a:spAutoFit/>
          </a:bodyPr>
          <a:lstStyle/>
          <a:p>
            <a:pPr algn="l">
              <a:lnSpc>
                <a:spcPct val="100000"/>
              </a:lnSpc>
            </a:pPr>
            <a:r>
              <a:rPr lang="en-US" sz="1800" dirty="0" err="1">
                <a:latin typeface="Courier New" pitchFamily="49" charset="0"/>
              </a:rPr>
              <a:t>int</a:t>
            </a:r>
            <a:r>
              <a:rPr lang="en-US" sz="1800" dirty="0">
                <a:latin typeface="Courier New" pitchFamily="49" charset="0"/>
              </a:rPr>
              <a:t> </a:t>
            </a:r>
            <a:r>
              <a:rPr lang="en-US" sz="1800" dirty="0" err="1">
                <a:latin typeface="Courier New" pitchFamily="49" charset="0"/>
              </a:rPr>
              <a:t>get_univ_digit</a:t>
            </a:r>
            <a:endParaRPr lang="en-US" sz="1800" dirty="0">
              <a:latin typeface="Courier New" pitchFamily="49" charset="0"/>
            </a:endParaRPr>
          </a:p>
          <a:p>
            <a:pPr algn="l">
              <a:lnSpc>
                <a:spcPct val="100000"/>
              </a:lnSpc>
            </a:pPr>
            <a:r>
              <a:rPr lang="en-US" sz="1800" dirty="0">
                <a:latin typeface="Courier New" pitchFamily="49" charset="0"/>
              </a:rPr>
              <a:t>  (</a:t>
            </a:r>
            <a:r>
              <a:rPr lang="en-US" sz="1800" dirty="0" err="1">
                <a:latin typeface="Courier New" pitchFamily="49" charset="0"/>
              </a:rPr>
              <a:t>int</a:t>
            </a:r>
            <a:r>
              <a:rPr lang="en-US" sz="1800" dirty="0">
                <a:latin typeface="Courier New" pitchFamily="49" charset="0"/>
              </a:rPr>
              <a:t> index, </a:t>
            </a:r>
            <a:r>
              <a:rPr lang="en-US" sz="1800" dirty="0" err="1">
                <a:latin typeface="Courier New" pitchFamily="49" charset="0"/>
              </a:rPr>
              <a:t>int</a:t>
            </a:r>
            <a:r>
              <a:rPr lang="en-US" sz="1800" dirty="0">
                <a:latin typeface="Courier New" pitchFamily="49" charset="0"/>
              </a:rPr>
              <a:t> dig)</a:t>
            </a:r>
          </a:p>
          <a:p>
            <a:pPr algn="l">
              <a:lnSpc>
                <a:spcPct val="100000"/>
              </a:lnSpc>
            </a:pPr>
            <a:r>
              <a:rPr lang="en-US" sz="1800" dirty="0">
                <a:latin typeface="Courier New" pitchFamily="49" charset="0"/>
              </a:rPr>
              <a:t>{</a:t>
            </a:r>
          </a:p>
          <a:p>
            <a:pPr algn="l">
              <a:lnSpc>
                <a:spcPct val="100000"/>
              </a:lnSpc>
            </a:pPr>
            <a:r>
              <a:rPr lang="en-US" sz="1800" dirty="0">
                <a:latin typeface="Courier New" pitchFamily="49" charset="0"/>
              </a:rPr>
              <a:t>  return </a:t>
            </a:r>
            <a:r>
              <a:rPr lang="en-US" sz="1800" dirty="0" err="1">
                <a:latin typeface="Courier New" pitchFamily="49" charset="0"/>
              </a:rPr>
              <a:t>univ</a:t>
            </a:r>
            <a:r>
              <a:rPr lang="en-US" sz="1800" dirty="0">
                <a:latin typeface="Courier New" pitchFamily="49" charset="0"/>
              </a:rPr>
              <a:t>[index][dig];</a:t>
            </a:r>
          </a:p>
          <a:p>
            <a:pPr algn="l">
              <a:lnSpc>
                <a:spcPct val="100000"/>
              </a:lnSpc>
            </a:pPr>
            <a:r>
              <a:rPr lang="en-US" sz="1800" dirty="0">
                <a:latin typeface="Courier New" pitchFamily="49" charset="0"/>
              </a:rPr>
              <a:t>}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368052" y="1383268"/>
            <a:ext cx="140115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800" dirty="0" smtClean="0">
                <a:latin typeface="Calibri" pitchFamily="34" charset="0"/>
              </a:rPr>
              <a:t>Nested array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4559052" y="1371600"/>
            <a:ext cx="176554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800" dirty="0" smtClean="0">
                <a:latin typeface="Calibri" pitchFamily="34" charset="0"/>
              </a:rPr>
              <a:t>Multi-level array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1905000" y="5177135"/>
            <a:ext cx="534068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 smtClean="0">
                <a:latin typeface="Calibri" pitchFamily="34" charset="0"/>
              </a:rPr>
              <a:t>Access looks similar, but it isn’t: </a:t>
            </a:r>
          </a:p>
        </p:txBody>
      </p:sp>
      <p:sp>
        <p:nvSpPr>
          <p:cNvPr id="17" name="Rectangle 16"/>
          <p:cNvSpPr/>
          <p:nvPr/>
        </p:nvSpPr>
        <p:spPr>
          <a:xfrm>
            <a:off x="381001" y="5802868"/>
            <a:ext cx="3724672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buFont typeface="Wingdings" pitchFamily="2" charset="2"/>
              <a:buNone/>
            </a:pPr>
            <a:r>
              <a:rPr lang="en-US" sz="2000" dirty="0" smtClean="0">
                <a:latin typeface="Courier New" pitchFamily="49" charset="0"/>
              </a:rPr>
              <a:t>Mem[sea+20*index+4*dig]</a:t>
            </a:r>
            <a:endParaRPr lang="en-US" sz="2000" dirty="0">
              <a:latin typeface="Courier New" pitchFamily="49" charset="0"/>
            </a:endParaRPr>
          </a:p>
        </p:txBody>
      </p:sp>
      <p:sp>
        <p:nvSpPr>
          <p:cNvPr id="18" name="Rectangle 17"/>
          <p:cNvSpPr/>
          <p:nvPr/>
        </p:nvSpPr>
        <p:spPr>
          <a:xfrm>
            <a:off x="4648200" y="5791200"/>
            <a:ext cx="4493538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buFont typeface="Wingdings" pitchFamily="2" charset="2"/>
              <a:buNone/>
            </a:pPr>
            <a:r>
              <a:rPr lang="en-US" sz="2000" dirty="0" err="1" smtClean="0">
                <a:latin typeface="Courier New" pitchFamily="49" charset="0"/>
              </a:rPr>
              <a:t>Mem</a:t>
            </a:r>
            <a:r>
              <a:rPr lang="en-US" sz="2000" dirty="0" smtClean="0">
                <a:latin typeface="Courier New" pitchFamily="49" charset="0"/>
              </a:rPr>
              <a:t>[</a:t>
            </a:r>
            <a:r>
              <a:rPr lang="en-US" sz="2000" dirty="0" err="1" smtClean="0">
                <a:latin typeface="Courier New" pitchFamily="49" charset="0"/>
              </a:rPr>
              <a:t>Mem</a:t>
            </a:r>
            <a:r>
              <a:rPr lang="en-US" sz="2000" dirty="0" smtClean="0">
                <a:latin typeface="Courier New" pitchFamily="49" charset="0"/>
              </a:rPr>
              <a:t>[univ+4*index]+4*dig]</a:t>
            </a:r>
            <a:endParaRPr lang="en-US" sz="2000" dirty="0"/>
          </a:p>
        </p:txBody>
      </p:sp>
      <p:pic>
        <p:nvPicPr>
          <p:cNvPr id="59" name="Picture 58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99330" y="3613014"/>
            <a:ext cx="3721679" cy="740066"/>
          </a:xfrm>
          <a:prstGeom prst="rect">
            <a:avLst/>
          </a:prstGeom>
        </p:spPr>
      </p:pic>
      <p:pic>
        <p:nvPicPr>
          <p:cNvPr id="60" name="Picture 59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754500" y="3379891"/>
            <a:ext cx="3918399" cy="1221619"/>
          </a:xfrm>
          <a:prstGeom prst="rect">
            <a:avLst/>
          </a:prstGeom>
        </p:spPr>
      </p:pic>
      <p:sp>
        <p:nvSpPr>
          <p:cNvPr id="2" name="Footer Placeholder 1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r>
              <a:rPr lang="en-US" smtClean="0"/>
              <a:t>Multi-level Arrays</a:t>
            </a:r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7442" name="Rectangle 2"/>
          <p:cNvSpPr>
            <a:spLocks noGrp="1" noChangeArrowheads="1"/>
          </p:cNvSpPr>
          <p:nvPr>
            <p:ph type="title"/>
          </p:nvPr>
        </p:nvSpPr>
        <p:spPr>
          <a:xfrm>
            <a:off x="381000" y="493712"/>
            <a:ext cx="7924800" cy="573088"/>
          </a:xfrm>
        </p:spPr>
        <p:txBody>
          <a:bodyPr/>
          <a:lstStyle/>
          <a:p>
            <a:r>
              <a:rPr lang="en-US"/>
              <a:t>Strange Referencing Examples</a:t>
            </a:r>
          </a:p>
        </p:txBody>
      </p:sp>
      <p:sp>
        <p:nvSpPr>
          <p:cNvPr id="317443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290513" y="3917950"/>
            <a:ext cx="8307387" cy="2940050"/>
          </a:xfrm>
        </p:spPr>
        <p:txBody>
          <a:bodyPr/>
          <a:lstStyle/>
          <a:p>
            <a:pPr marL="223838" indent="-223838" defTabSz="895350">
              <a:tabLst>
                <a:tab pos="1943100" algn="l"/>
                <a:tab pos="4229100" algn="l"/>
                <a:tab pos="6229350" algn="l"/>
              </a:tabLst>
            </a:pPr>
            <a:r>
              <a:rPr lang="en-US" sz="2000" dirty="0" smtClean="0"/>
              <a:t>Reference</a:t>
            </a:r>
            <a:r>
              <a:rPr lang="en-US" sz="2000" dirty="0"/>
              <a:t>	Address	Value	Guaranteed?</a:t>
            </a:r>
          </a:p>
          <a:p>
            <a:pPr marL="560388" lvl="1" indent="-222250" defTabSz="895350">
              <a:buFont typeface="Wingdings" pitchFamily="2" charset="2"/>
              <a:buNone/>
              <a:tabLst>
                <a:tab pos="1943100" algn="l"/>
                <a:tab pos="4229100" algn="l"/>
                <a:tab pos="6229350" algn="l"/>
              </a:tabLst>
            </a:pPr>
            <a:r>
              <a:rPr lang="en-US" sz="1800" b="1" dirty="0" err="1">
                <a:latin typeface="Courier New" pitchFamily="49" charset="0"/>
              </a:rPr>
              <a:t>univ</a:t>
            </a:r>
            <a:r>
              <a:rPr lang="en-US" sz="1800" b="1" dirty="0">
                <a:latin typeface="Courier New" pitchFamily="49" charset="0"/>
              </a:rPr>
              <a:t>[2][3]	</a:t>
            </a:r>
          </a:p>
          <a:p>
            <a:pPr marL="560388" lvl="1" indent="-222250" defTabSz="895350">
              <a:buFont typeface="Wingdings" pitchFamily="2" charset="2"/>
              <a:buNone/>
              <a:tabLst>
                <a:tab pos="1943100" algn="l"/>
                <a:tab pos="4229100" algn="l"/>
                <a:tab pos="6229350" algn="l"/>
              </a:tabLst>
            </a:pPr>
            <a:r>
              <a:rPr lang="en-US" sz="1800" b="1" dirty="0">
                <a:latin typeface="Courier New" pitchFamily="49" charset="0"/>
              </a:rPr>
              <a:t>univ[1][5]	</a:t>
            </a:r>
          </a:p>
          <a:p>
            <a:pPr marL="560388" lvl="1" indent="-222250" defTabSz="895350">
              <a:buFont typeface="Wingdings" pitchFamily="2" charset="2"/>
              <a:buNone/>
              <a:tabLst>
                <a:tab pos="1943100" algn="l"/>
                <a:tab pos="4229100" algn="l"/>
                <a:tab pos="6229350" algn="l"/>
              </a:tabLst>
            </a:pPr>
            <a:r>
              <a:rPr lang="en-US" sz="1800" b="1" dirty="0">
                <a:latin typeface="Courier New" pitchFamily="49" charset="0"/>
              </a:rPr>
              <a:t>univ[2][-1]	</a:t>
            </a:r>
          </a:p>
          <a:p>
            <a:pPr marL="560388" lvl="1" indent="-222250" defTabSz="895350">
              <a:buFont typeface="Wingdings" pitchFamily="2" charset="2"/>
              <a:buNone/>
              <a:tabLst>
                <a:tab pos="1943100" algn="l"/>
                <a:tab pos="4229100" algn="l"/>
                <a:tab pos="6229350" algn="l"/>
              </a:tabLst>
            </a:pPr>
            <a:r>
              <a:rPr lang="en-US" sz="1800" b="1" dirty="0" err="1">
                <a:latin typeface="Courier New" pitchFamily="49" charset="0"/>
              </a:rPr>
              <a:t>univ</a:t>
            </a:r>
            <a:r>
              <a:rPr lang="en-US" sz="1800" b="1" dirty="0">
                <a:latin typeface="Courier New" pitchFamily="49" charset="0"/>
              </a:rPr>
              <a:t>[3][-1]	</a:t>
            </a:r>
          </a:p>
          <a:p>
            <a:pPr marL="560388" lvl="1" indent="-222250" defTabSz="895350">
              <a:buFont typeface="Wingdings" pitchFamily="2" charset="2"/>
              <a:buNone/>
              <a:tabLst>
                <a:tab pos="1943100" algn="l"/>
                <a:tab pos="4229100" algn="l"/>
                <a:tab pos="6229350" algn="l"/>
              </a:tabLst>
            </a:pPr>
            <a:r>
              <a:rPr lang="en-US" sz="1800" b="1" dirty="0" err="1">
                <a:latin typeface="Courier New" pitchFamily="49" charset="0"/>
              </a:rPr>
              <a:t>univ</a:t>
            </a:r>
            <a:r>
              <a:rPr lang="en-US" sz="1800" b="1" dirty="0">
                <a:latin typeface="Courier New" pitchFamily="49" charset="0"/>
              </a:rPr>
              <a:t>[1][12]	</a:t>
            </a:r>
          </a:p>
          <a:p>
            <a:pPr marL="560388" lvl="1" indent="-222250" defTabSz="895350">
              <a:lnSpc>
                <a:spcPct val="90000"/>
              </a:lnSpc>
              <a:spcBef>
                <a:spcPts val="600"/>
              </a:spcBef>
              <a:tabLst>
                <a:tab pos="1943100" algn="l"/>
                <a:tab pos="4229100" algn="l"/>
                <a:tab pos="6229350" algn="l"/>
              </a:tabLst>
            </a:pPr>
            <a:r>
              <a:rPr lang="en-US" sz="1800" dirty="0"/>
              <a:t>Code does not do any bounds checking</a:t>
            </a:r>
          </a:p>
          <a:p>
            <a:pPr marL="560388" lvl="1" indent="-222250" defTabSz="895350">
              <a:lnSpc>
                <a:spcPct val="90000"/>
              </a:lnSpc>
              <a:spcBef>
                <a:spcPts val="600"/>
              </a:spcBef>
              <a:tabLst>
                <a:tab pos="1943100" algn="l"/>
                <a:tab pos="4229100" algn="l"/>
                <a:tab pos="6229350" algn="l"/>
              </a:tabLst>
            </a:pPr>
            <a:r>
              <a:rPr lang="en-US" sz="1800" dirty="0"/>
              <a:t>Location of each lower-level array in memory is not guaranteed</a:t>
            </a:r>
          </a:p>
        </p:txBody>
      </p:sp>
      <p:grpSp>
        <p:nvGrpSpPr>
          <p:cNvPr id="232" name="Group 231"/>
          <p:cNvGrpSpPr/>
          <p:nvPr/>
        </p:nvGrpSpPr>
        <p:grpSpPr>
          <a:xfrm>
            <a:off x="381000" y="1106758"/>
            <a:ext cx="8610600" cy="2667000"/>
            <a:chOff x="381000" y="1106758"/>
            <a:chExt cx="8610600" cy="2667000"/>
          </a:xfrm>
        </p:grpSpPr>
        <p:grpSp>
          <p:nvGrpSpPr>
            <p:cNvPr id="84" name="Group 7"/>
            <p:cNvGrpSpPr>
              <a:grpSpLocks/>
            </p:cNvGrpSpPr>
            <p:nvPr/>
          </p:nvGrpSpPr>
          <p:grpSpPr bwMode="auto">
            <a:xfrm>
              <a:off x="381000" y="1563958"/>
              <a:ext cx="1981200" cy="1527175"/>
              <a:chOff x="192" y="2112"/>
              <a:chExt cx="1248" cy="962"/>
            </a:xfrm>
          </p:grpSpPr>
          <p:sp>
            <p:nvSpPr>
              <p:cNvPr id="85" name="Rectangle 8"/>
              <p:cNvSpPr>
                <a:spLocks noChangeArrowheads="1"/>
              </p:cNvSpPr>
              <p:nvPr/>
            </p:nvSpPr>
            <p:spPr bwMode="auto">
              <a:xfrm>
                <a:off x="864" y="2352"/>
                <a:ext cx="576" cy="240"/>
              </a:xfrm>
              <a:prstGeom prst="rect">
                <a:avLst/>
              </a:prstGeom>
              <a:solidFill>
                <a:srgbClr val="F1C7C7"/>
              </a:solidFill>
              <a:ln w="25400">
                <a:solidFill>
                  <a:schemeClr val="tx1"/>
                </a:solidFill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 algn="l">
                  <a:lnSpc>
                    <a:spcPct val="100000"/>
                  </a:lnSpc>
                </a:pPr>
                <a:r>
                  <a:rPr lang="en-US" sz="1800">
                    <a:latin typeface="Courier New" pitchFamily="49" charset="0"/>
                  </a:rPr>
                  <a:t>36</a:t>
                </a:r>
              </a:p>
            </p:txBody>
          </p:sp>
          <p:sp>
            <p:nvSpPr>
              <p:cNvPr id="86" name="Line 9"/>
              <p:cNvSpPr>
                <a:spLocks noChangeShapeType="1"/>
              </p:cNvSpPr>
              <p:nvPr/>
            </p:nvSpPr>
            <p:spPr bwMode="auto">
              <a:xfrm flipV="1">
                <a:off x="576" y="2485"/>
                <a:ext cx="288" cy="0"/>
              </a:xfrm>
              <a:prstGeom prst="line">
                <a:avLst/>
              </a:prstGeom>
              <a:noFill/>
              <a:ln w="25400">
                <a:solidFill>
                  <a:schemeClr val="tx1"/>
                </a:solidFill>
                <a:round/>
                <a:headEnd/>
                <a:tailEnd type="triangle" w="med" len="sm"/>
              </a:ln>
              <a:effectLst/>
            </p:spPr>
            <p:txBody>
              <a:bodyPr wrap="none" anchor="ctr"/>
              <a:lstStyle/>
              <a:p>
                <a:endParaRPr lang="en-US" sz="1800" dirty="0">
                  <a:latin typeface="Calibri" pitchFamily="34" charset="0"/>
                </a:endParaRPr>
              </a:p>
            </p:txBody>
          </p:sp>
          <p:sp>
            <p:nvSpPr>
              <p:cNvPr id="87" name="Text Box 10"/>
              <p:cNvSpPr txBox="1">
                <a:spLocks noChangeArrowheads="1"/>
              </p:cNvSpPr>
              <p:nvPr/>
            </p:nvSpPr>
            <p:spPr bwMode="auto">
              <a:xfrm>
                <a:off x="202" y="2363"/>
                <a:ext cx="374" cy="231"/>
              </a:xfrm>
              <a:prstGeom prst="rect">
                <a:avLst/>
              </a:prstGeom>
              <a:noFill/>
              <a:ln w="25400">
                <a:noFill/>
                <a:miter lim="800000"/>
                <a:headEnd/>
                <a:tailEnd/>
              </a:ln>
              <a:effectLst/>
            </p:spPr>
            <p:txBody>
              <a:bodyPr wrap="none">
                <a:spAutoFit/>
              </a:bodyPr>
              <a:lstStyle/>
              <a:p>
                <a:pPr algn="r">
                  <a:lnSpc>
                    <a:spcPct val="100000"/>
                  </a:lnSpc>
                </a:pPr>
                <a:r>
                  <a:rPr lang="en-US" sz="1800" dirty="0">
                    <a:latin typeface="Courier New" pitchFamily="49" charset="0"/>
                  </a:rPr>
                  <a:t>160</a:t>
                </a:r>
              </a:p>
            </p:txBody>
          </p:sp>
          <p:sp>
            <p:nvSpPr>
              <p:cNvPr id="104" name="Rectangle 11"/>
              <p:cNvSpPr>
                <a:spLocks noChangeArrowheads="1"/>
              </p:cNvSpPr>
              <p:nvPr/>
            </p:nvSpPr>
            <p:spPr bwMode="auto">
              <a:xfrm>
                <a:off x="864" y="2592"/>
                <a:ext cx="576" cy="240"/>
              </a:xfrm>
              <a:prstGeom prst="rect">
                <a:avLst/>
              </a:prstGeom>
              <a:solidFill>
                <a:srgbClr val="F1C7C7"/>
              </a:solidFill>
              <a:ln w="25400">
                <a:solidFill>
                  <a:schemeClr val="tx1"/>
                </a:solidFill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 algn="l">
                  <a:lnSpc>
                    <a:spcPct val="100000"/>
                  </a:lnSpc>
                </a:pPr>
                <a:r>
                  <a:rPr lang="en-US" sz="1800">
                    <a:latin typeface="Courier New" pitchFamily="49" charset="0"/>
                  </a:rPr>
                  <a:t>16</a:t>
                </a:r>
              </a:p>
            </p:txBody>
          </p:sp>
          <p:sp>
            <p:nvSpPr>
              <p:cNvPr id="105" name="Rectangle 12"/>
              <p:cNvSpPr>
                <a:spLocks noChangeArrowheads="1"/>
              </p:cNvSpPr>
              <p:nvPr/>
            </p:nvSpPr>
            <p:spPr bwMode="auto">
              <a:xfrm>
                <a:off x="864" y="2832"/>
                <a:ext cx="576" cy="240"/>
              </a:xfrm>
              <a:prstGeom prst="rect">
                <a:avLst/>
              </a:prstGeom>
              <a:solidFill>
                <a:srgbClr val="F1C7C7"/>
              </a:solidFill>
              <a:ln w="25400">
                <a:solidFill>
                  <a:schemeClr val="tx1"/>
                </a:solidFill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 algn="l">
                  <a:lnSpc>
                    <a:spcPct val="100000"/>
                  </a:lnSpc>
                </a:pPr>
                <a:r>
                  <a:rPr lang="en-US" sz="1800">
                    <a:latin typeface="Courier New" pitchFamily="49" charset="0"/>
                  </a:rPr>
                  <a:t>56</a:t>
                </a:r>
              </a:p>
            </p:txBody>
          </p:sp>
          <p:sp>
            <p:nvSpPr>
              <p:cNvPr id="123" name="Line 13"/>
              <p:cNvSpPr>
                <a:spLocks noChangeShapeType="1"/>
              </p:cNvSpPr>
              <p:nvPr/>
            </p:nvSpPr>
            <p:spPr bwMode="auto">
              <a:xfrm flipV="1">
                <a:off x="576" y="2725"/>
                <a:ext cx="288" cy="0"/>
              </a:xfrm>
              <a:prstGeom prst="line">
                <a:avLst/>
              </a:prstGeom>
              <a:noFill/>
              <a:ln w="25400">
                <a:solidFill>
                  <a:schemeClr val="tx1"/>
                </a:solidFill>
                <a:round/>
                <a:headEnd/>
                <a:tailEnd type="triangle" w="med" len="sm"/>
              </a:ln>
              <a:effectLst/>
            </p:spPr>
            <p:txBody>
              <a:bodyPr wrap="none" anchor="ctr"/>
              <a:lstStyle/>
              <a:p>
                <a:endParaRPr lang="en-US" sz="1800" dirty="0">
                  <a:latin typeface="Calibri" pitchFamily="34" charset="0"/>
                </a:endParaRPr>
              </a:p>
            </p:txBody>
          </p:sp>
          <p:sp>
            <p:nvSpPr>
              <p:cNvPr id="124" name="Line 14"/>
              <p:cNvSpPr>
                <a:spLocks noChangeShapeType="1"/>
              </p:cNvSpPr>
              <p:nvPr/>
            </p:nvSpPr>
            <p:spPr bwMode="auto">
              <a:xfrm flipV="1">
                <a:off x="576" y="2965"/>
                <a:ext cx="288" cy="0"/>
              </a:xfrm>
              <a:prstGeom prst="line">
                <a:avLst/>
              </a:prstGeom>
              <a:noFill/>
              <a:ln w="25400">
                <a:solidFill>
                  <a:schemeClr val="tx1"/>
                </a:solidFill>
                <a:round/>
                <a:headEnd/>
                <a:tailEnd type="triangle" w="med" len="sm"/>
              </a:ln>
              <a:effectLst/>
            </p:spPr>
            <p:txBody>
              <a:bodyPr wrap="none" anchor="ctr"/>
              <a:lstStyle/>
              <a:p>
                <a:endParaRPr lang="en-US" sz="1800" dirty="0">
                  <a:latin typeface="Calibri" pitchFamily="34" charset="0"/>
                </a:endParaRPr>
              </a:p>
            </p:txBody>
          </p:sp>
          <p:sp>
            <p:nvSpPr>
              <p:cNvPr id="142" name="Text Box 15"/>
              <p:cNvSpPr txBox="1">
                <a:spLocks noChangeArrowheads="1"/>
              </p:cNvSpPr>
              <p:nvPr/>
            </p:nvSpPr>
            <p:spPr bwMode="auto">
              <a:xfrm>
                <a:off x="192" y="2612"/>
                <a:ext cx="374" cy="231"/>
              </a:xfrm>
              <a:prstGeom prst="rect">
                <a:avLst/>
              </a:prstGeom>
              <a:noFill/>
              <a:ln w="25400">
                <a:noFill/>
                <a:miter lim="800000"/>
                <a:headEnd/>
                <a:tailEnd/>
              </a:ln>
              <a:effectLst/>
            </p:spPr>
            <p:txBody>
              <a:bodyPr wrap="none">
                <a:spAutoFit/>
              </a:bodyPr>
              <a:lstStyle/>
              <a:p>
                <a:pPr algn="r">
                  <a:lnSpc>
                    <a:spcPct val="100000"/>
                  </a:lnSpc>
                </a:pPr>
                <a:r>
                  <a:rPr lang="en-US" sz="1800" dirty="0">
                    <a:latin typeface="Courier New" pitchFamily="49" charset="0"/>
                  </a:rPr>
                  <a:t>164</a:t>
                </a:r>
              </a:p>
            </p:txBody>
          </p:sp>
          <p:sp>
            <p:nvSpPr>
              <p:cNvPr id="143" name="Text Box 16"/>
              <p:cNvSpPr txBox="1">
                <a:spLocks noChangeArrowheads="1"/>
              </p:cNvSpPr>
              <p:nvPr/>
            </p:nvSpPr>
            <p:spPr bwMode="auto">
              <a:xfrm>
                <a:off x="192" y="2843"/>
                <a:ext cx="374" cy="231"/>
              </a:xfrm>
              <a:prstGeom prst="rect">
                <a:avLst/>
              </a:prstGeom>
              <a:noFill/>
              <a:ln w="25400">
                <a:noFill/>
                <a:miter lim="800000"/>
                <a:headEnd/>
                <a:tailEnd/>
              </a:ln>
              <a:effectLst/>
            </p:spPr>
            <p:txBody>
              <a:bodyPr wrap="none">
                <a:spAutoFit/>
              </a:bodyPr>
              <a:lstStyle/>
              <a:p>
                <a:pPr algn="r">
                  <a:lnSpc>
                    <a:spcPct val="100000"/>
                  </a:lnSpc>
                </a:pPr>
                <a:r>
                  <a:rPr lang="en-US" sz="1800">
                    <a:latin typeface="Courier New" pitchFamily="49" charset="0"/>
                  </a:rPr>
                  <a:t>168</a:t>
                </a:r>
              </a:p>
            </p:txBody>
          </p:sp>
          <p:sp>
            <p:nvSpPr>
              <p:cNvPr id="165" name="Text Box 17"/>
              <p:cNvSpPr txBox="1">
                <a:spLocks noChangeArrowheads="1"/>
              </p:cNvSpPr>
              <p:nvPr/>
            </p:nvSpPr>
            <p:spPr bwMode="auto">
              <a:xfrm>
                <a:off x="864" y="2112"/>
                <a:ext cx="460" cy="231"/>
              </a:xfrm>
              <a:prstGeom prst="rect">
                <a:avLst/>
              </a:prstGeom>
              <a:noFill/>
              <a:ln w="25400">
                <a:noFill/>
                <a:miter lim="800000"/>
                <a:headEnd/>
                <a:tailEnd/>
              </a:ln>
              <a:effectLst/>
            </p:spPr>
            <p:txBody>
              <a:bodyPr wrap="none">
                <a:spAutoFit/>
              </a:bodyPr>
              <a:lstStyle/>
              <a:p>
                <a:pPr algn="r">
                  <a:lnSpc>
                    <a:spcPct val="100000"/>
                  </a:lnSpc>
                </a:pPr>
                <a:r>
                  <a:rPr lang="en-US" sz="1800">
                    <a:latin typeface="Courier New" pitchFamily="49" charset="0"/>
                  </a:rPr>
                  <a:t>univ</a:t>
                </a:r>
              </a:p>
            </p:txBody>
          </p:sp>
          <p:sp>
            <p:nvSpPr>
              <p:cNvPr id="166" name="Oval 18"/>
              <p:cNvSpPr>
                <a:spLocks noChangeArrowheads="1"/>
              </p:cNvSpPr>
              <p:nvPr/>
            </p:nvSpPr>
            <p:spPr bwMode="auto">
              <a:xfrm>
                <a:off x="1200" y="2448"/>
                <a:ext cx="96" cy="96"/>
              </a:xfrm>
              <a:prstGeom prst="ellipse">
                <a:avLst/>
              </a:prstGeom>
              <a:solidFill>
                <a:schemeClr val="tx1"/>
              </a:solidFill>
              <a:ln w="25400">
                <a:solidFill>
                  <a:schemeClr val="tx1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en-US" sz="1800" dirty="0">
                  <a:latin typeface="Calibri" pitchFamily="34" charset="0"/>
                </a:endParaRPr>
              </a:p>
            </p:txBody>
          </p:sp>
          <p:sp>
            <p:nvSpPr>
              <p:cNvPr id="167" name="Oval 19"/>
              <p:cNvSpPr>
                <a:spLocks noChangeArrowheads="1"/>
              </p:cNvSpPr>
              <p:nvPr/>
            </p:nvSpPr>
            <p:spPr bwMode="auto">
              <a:xfrm>
                <a:off x="1200" y="2688"/>
                <a:ext cx="96" cy="96"/>
              </a:xfrm>
              <a:prstGeom prst="ellipse">
                <a:avLst/>
              </a:prstGeom>
              <a:solidFill>
                <a:schemeClr val="tx1"/>
              </a:solidFill>
              <a:ln w="25400">
                <a:solidFill>
                  <a:schemeClr val="tx1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en-US" sz="1800" dirty="0">
                  <a:latin typeface="Calibri" pitchFamily="34" charset="0"/>
                </a:endParaRPr>
              </a:p>
            </p:txBody>
          </p:sp>
          <p:sp>
            <p:nvSpPr>
              <p:cNvPr id="168" name="Oval 20"/>
              <p:cNvSpPr>
                <a:spLocks noChangeArrowheads="1"/>
              </p:cNvSpPr>
              <p:nvPr/>
            </p:nvSpPr>
            <p:spPr bwMode="auto">
              <a:xfrm>
                <a:off x="1200" y="2928"/>
                <a:ext cx="96" cy="96"/>
              </a:xfrm>
              <a:prstGeom prst="ellipse">
                <a:avLst/>
              </a:prstGeom>
              <a:solidFill>
                <a:schemeClr val="tx1"/>
              </a:solidFill>
              <a:ln w="25400">
                <a:solidFill>
                  <a:schemeClr val="tx1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en-US" sz="1800" dirty="0">
                  <a:latin typeface="Calibri" pitchFamily="34" charset="0"/>
                </a:endParaRPr>
              </a:p>
            </p:txBody>
          </p:sp>
        </p:grpSp>
        <p:sp>
          <p:nvSpPr>
            <p:cNvPr id="169" name="Text Box 21"/>
            <p:cNvSpPr txBox="1">
              <a:spLocks noChangeArrowheads="1"/>
            </p:cNvSpPr>
            <p:nvPr/>
          </p:nvSpPr>
          <p:spPr bwMode="auto">
            <a:xfrm>
              <a:off x="3124200" y="1106758"/>
              <a:ext cx="593725" cy="366713"/>
            </a:xfrm>
            <a:prstGeom prst="rect">
              <a:avLst/>
            </a:prstGeom>
            <a:noFill/>
            <a:ln w="25400">
              <a:noFill/>
              <a:miter lim="800000"/>
              <a:headEnd/>
              <a:tailEnd/>
            </a:ln>
            <a:effectLst/>
          </p:spPr>
          <p:txBody>
            <a:bodyPr wrap="none">
              <a:spAutoFit/>
            </a:bodyPr>
            <a:lstStyle/>
            <a:p>
              <a:pPr algn="r">
                <a:lnSpc>
                  <a:spcPct val="100000"/>
                </a:lnSpc>
              </a:pPr>
              <a:r>
                <a:rPr lang="en-US" sz="1800">
                  <a:latin typeface="Courier New" pitchFamily="49" charset="0"/>
                </a:rPr>
                <a:t>cmu</a:t>
              </a:r>
            </a:p>
          </p:txBody>
        </p:sp>
        <p:sp>
          <p:nvSpPr>
            <p:cNvPr id="170" name="Text Box 41"/>
            <p:cNvSpPr txBox="1">
              <a:spLocks noChangeArrowheads="1"/>
            </p:cNvSpPr>
            <p:nvPr/>
          </p:nvSpPr>
          <p:spPr bwMode="auto">
            <a:xfrm>
              <a:off x="3327331" y="1944958"/>
              <a:ext cx="466794" cy="369332"/>
            </a:xfrm>
            <a:prstGeom prst="rect">
              <a:avLst/>
            </a:prstGeom>
            <a:noFill/>
            <a:ln w="25400">
              <a:noFill/>
              <a:miter lim="800000"/>
              <a:headEnd/>
              <a:tailEnd/>
            </a:ln>
            <a:effectLst/>
          </p:spPr>
          <p:txBody>
            <a:bodyPr wrap="none">
              <a:spAutoFit/>
            </a:bodyPr>
            <a:lstStyle/>
            <a:p>
              <a:pPr algn="r">
                <a:lnSpc>
                  <a:spcPct val="100000"/>
                </a:lnSpc>
              </a:pPr>
              <a:r>
                <a:rPr lang="en-US" sz="1800" dirty="0" err="1" smtClean="0">
                  <a:latin typeface="Courier New" pitchFamily="49" charset="0"/>
                </a:rPr>
                <a:t>uw</a:t>
              </a:r>
              <a:endParaRPr lang="en-US" sz="1800" dirty="0">
                <a:latin typeface="Courier New" pitchFamily="49" charset="0"/>
              </a:endParaRPr>
            </a:p>
          </p:txBody>
        </p:sp>
        <p:sp>
          <p:nvSpPr>
            <p:cNvPr id="171" name="Text Box 61"/>
            <p:cNvSpPr txBox="1">
              <a:spLocks noChangeArrowheads="1"/>
            </p:cNvSpPr>
            <p:nvPr/>
          </p:nvSpPr>
          <p:spPr bwMode="auto">
            <a:xfrm>
              <a:off x="3124200" y="2645046"/>
              <a:ext cx="593725" cy="366713"/>
            </a:xfrm>
            <a:prstGeom prst="rect">
              <a:avLst/>
            </a:prstGeom>
            <a:noFill/>
            <a:ln w="25400">
              <a:noFill/>
              <a:miter lim="800000"/>
              <a:headEnd/>
              <a:tailEnd/>
            </a:ln>
            <a:effectLst/>
          </p:spPr>
          <p:txBody>
            <a:bodyPr wrap="none">
              <a:spAutoFit/>
            </a:bodyPr>
            <a:lstStyle/>
            <a:p>
              <a:pPr algn="r">
                <a:lnSpc>
                  <a:spcPct val="100000"/>
                </a:lnSpc>
              </a:pPr>
              <a:r>
                <a:rPr lang="en-US" sz="1800">
                  <a:latin typeface="Courier New" pitchFamily="49" charset="0"/>
                </a:rPr>
                <a:t>ucb</a:t>
              </a:r>
            </a:p>
          </p:txBody>
        </p:sp>
        <p:grpSp>
          <p:nvGrpSpPr>
            <p:cNvPr id="172" name="Group 24"/>
            <p:cNvGrpSpPr/>
            <p:nvPr/>
          </p:nvGrpSpPr>
          <p:grpSpPr>
            <a:xfrm>
              <a:off x="3554505" y="1379428"/>
              <a:ext cx="5435835" cy="754354"/>
              <a:chOff x="2412765" y="3429000"/>
              <a:chExt cx="5435835" cy="774470"/>
            </a:xfrm>
          </p:grpSpPr>
          <p:grpSp>
            <p:nvGrpSpPr>
              <p:cNvPr id="173" name="Group 25"/>
              <p:cNvGrpSpPr>
                <a:grpSpLocks/>
              </p:cNvGrpSpPr>
              <p:nvPr/>
            </p:nvGrpSpPr>
            <p:grpSpPr bwMode="auto">
              <a:xfrm>
                <a:off x="2743200" y="3429000"/>
                <a:ext cx="4572000" cy="228600"/>
                <a:chOff x="1008" y="1968"/>
                <a:chExt cx="2880" cy="144"/>
              </a:xfrm>
            </p:grpSpPr>
            <p:sp>
              <p:nvSpPr>
                <p:cNvPr id="186" name="Rectangle 26"/>
                <p:cNvSpPr>
                  <a:spLocks noChangeArrowheads="1"/>
                </p:cNvSpPr>
                <p:nvPr/>
              </p:nvSpPr>
              <p:spPr bwMode="auto">
                <a:xfrm>
                  <a:off x="1008" y="1968"/>
                  <a:ext cx="576" cy="144"/>
                </a:xfrm>
                <a:prstGeom prst="rect">
                  <a:avLst/>
                </a:prstGeom>
                <a:solidFill>
                  <a:schemeClr val="bg1">
                    <a:lumMod val="85000"/>
                  </a:schemeClr>
                </a:solidFill>
                <a:ln w="25400">
                  <a:solidFill>
                    <a:schemeClr val="tx1"/>
                  </a:solidFill>
                  <a:miter lim="800000"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 algn="ctr"/>
                  <a:r>
                    <a:rPr lang="en-US" sz="1800" dirty="0" smtClean="0">
                      <a:latin typeface="Calibri" pitchFamily="34" charset="0"/>
                    </a:rPr>
                    <a:t>1</a:t>
                  </a:r>
                  <a:endParaRPr lang="en-US" sz="1800" dirty="0">
                    <a:latin typeface="Calibri" pitchFamily="34" charset="0"/>
                  </a:endParaRPr>
                </a:p>
              </p:txBody>
            </p:sp>
            <p:sp>
              <p:nvSpPr>
                <p:cNvPr id="187" name="Rectangle 27"/>
                <p:cNvSpPr>
                  <a:spLocks noChangeArrowheads="1"/>
                </p:cNvSpPr>
                <p:nvPr/>
              </p:nvSpPr>
              <p:spPr bwMode="auto">
                <a:xfrm>
                  <a:off x="1584" y="1968"/>
                  <a:ext cx="576" cy="144"/>
                </a:xfrm>
                <a:prstGeom prst="rect">
                  <a:avLst/>
                </a:prstGeom>
                <a:solidFill>
                  <a:schemeClr val="bg1">
                    <a:lumMod val="85000"/>
                  </a:schemeClr>
                </a:solidFill>
                <a:ln w="25400">
                  <a:solidFill>
                    <a:schemeClr val="tx1"/>
                  </a:solidFill>
                  <a:miter lim="800000"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 algn="ctr"/>
                  <a:r>
                    <a:rPr lang="en-US" sz="1800" dirty="0" smtClean="0">
                      <a:latin typeface="Calibri" pitchFamily="34" charset="0"/>
                    </a:rPr>
                    <a:t>5</a:t>
                  </a:r>
                  <a:endParaRPr lang="en-US" sz="1800" dirty="0">
                    <a:latin typeface="Calibri" pitchFamily="34" charset="0"/>
                  </a:endParaRPr>
                </a:p>
              </p:txBody>
            </p:sp>
            <p:sp>
              <p:nvSpPr>
                <p:cNvPr id="188" name="Rectangle 28"/>
                <p:cNvSpPr>
                  <a:spLocks noChangeArrowheads="1"/>
                </p:cNvSpPr>
                <p:nvPr/>
              </p:nvSpPr>
              <p:spPr bwMode="auto">
                <a:xfrm>
                  <a:off x="2160" y="1968"/>
                  <a:ext cx="576" cy="144"/>
                </a:xfrm>
                <a:prstGeom prst="rect">
                  <a:avLst/>
                </a:prstGeom>
                <a:solidFill>
                  <a:schemeClr val="bg1">
                    <a:lumMod val="85000"/>
                  </a:schemeClr>
                </a:solidFill>
                <a:ln w="25400">
                  <a:solidFill>
                    <a:schemeClr val="tx1"/>
                  </a:solidFill>
                  <a:miter lim="800000"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 algn="ctr"/>
                  <a:r>
                    <a:rPr lang="en-US" sz="1800" dirty="0" smtClean="0">
                      <a:latin typeface="Calibri" pitchFamily="34" charset="0"/>
                    </a:rPr>
                    <a:t>2</a:t>
                  </a:r>
                  <a:endParaRPr lang="en-US" sz="1800" dirty="0">
                    <a:latin typeface="Calibri" pitchFamily="34" charset="0"/>
                  </a:endParaRPr>
                </a:p>
              </p:txBody>
            </p:sp>
            <p:sp>
              <p:nvSpPr>
                <p:cNvPr id="189" name="Rectangle 29"/>
                <p:cNvSpPr>
                  <a:spLocks noChangeArrowheads="1"/>
                </p:cNvSpPr>
                <p:nvPr/>
              </p:nvSpPr>
              <p:spPr bwMode="auto">
                <a:xfrm>
                  <a:off x="2736" y="1968"/>
                  <a:ext cx="576" cy="144"/>
                </a:xfrm>
                <a:prstGeom prst="rect">
                  <a:avLst/>
                </a:prstGeom>
                <a:solidFill>
                  <a:schemeClr val="bg1">
                    <a:lumMod val="85000"/>
                  </a:schemeClr>
                </a:solidFill>
                <a:ln w="25400">
                  <a:solidFill>
                    <a:schemeClr val="tx1"/>
                  </a:solidFill>
                  <a:miter lim="800000"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 algn="ctr"/>
                  <a:r>
                    <a:rPr lang="en-US" sz="1800" dirty="0" smtClean="0">
                      <a:latin typeface="Calibri" pitchFamily="34" charset="0"/>
                    </a:rPr>
                    <a:t>1</a:t>
                  </a:r>
                  <a:endParaRPr lang="en-US" sz="1800" dirty="0">
                    <a:latin typeface="Calibri" pitchFamily="34" charset="0"/>
                  </a:endParaRPr>
                </a:p>
              </p:txBody>
            </p:sp>
            <p:sp>
              <p:nvSpPr>
                <p:cNvPr id="190" name="Rectangle 30"/>
                <p:cNvSpPr>
                  <a:spLocks noChangeArrowheads="1"/>
                </p:cNvSpPr>
                <p:nvPr/>
              </p:nvSpPr>
              <p:spPr bwMode="auto">
                <a:xfrm>
                  <a:off x="3312" y="1968"/>
                  <a:ext cx="576" cy="144"/>
                </a:xfrm>
                <a:prstGeom prst="rect">
                  <a:avLst/>
                </a:prstGeom>
                <a:solidFill>
                  <a:schemeClr val="bg1">
                    <a:lumMod val="85000"/>
                  </a:schemeClr>
                </a:solidFill>
                <a:ln w="25400">
                  <a:solidFill>
                    <a:schemeClr val="tx1"/>
                  </a:solidFill>
                  <a:miter lim="800000"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 algn="ctr"/>
                  <a:r>
                    <a:rPr lang="en-US" sz="1800" dirty="0" smtClean="0">
                      <a:latin typeface="Calibri" pitchFamily="34" charset="0"/>
                    </a:rPr>
                    <a:t>3</a:t>
                  </a:r>
                  <a:endParaRPr lang="en-US" sz="1800" dirty="0">
                    <a:latin typeface="Calibri" pitchFamily="34" charset="0"/>
                  </a:endParaRPr>
                </a:p>
              </p:txBody>
            </p:sp>
          </p:grpSp>
          <p:sp>
            <p:nvSpPr>
              <p:cNvPr id="174" name="Text Box 32"/>
              <p:cNvSpPr txBox="1">
                <a:spLocks noChangeArrowheads="1"/>
              </p:cNvSpPr>
              <p:nvPr/>
            </p:nvSpPr>
            <p:spPr bwMode="auto">
              <a:xfrm>
                <a:off x="2412765" y="3810000"/>
                <a:ext cx="667870" cy="379181"/>
              </a:xfrm>
              <a:prstGeom prst="rect">
                <a:avLst/>
              </a:prstGeom>
              <a:noFill/>
              <a:ln w="25400">
                <a:noFill/>
                <a:miter lim="800000"/>
                <a:headEnd/>
                <a:tailEnd/>
              </a:ln>
              <a:effectLst/>
            </p:spPr>
            <p:txBody>
              <a:bodyPr wrap="square">
                <a:spAutoFit/>
              </a:bodyPr>
              <a:lstStyle/>
              <a:p>
                <a:pPr algn="ctr">
                  <a:lnSpc>
                    <a:spcPct val="100000"/>
                  </a:lnSpc>
                </a:pPr>
                <a:r>
                  <a:rPr lang="en-US" sz="1800" b="0" dirty="0" smtClean="0">
                    <a:latin typeface="Calibri" pitchFamily="34" charset="0"/>
                  </a:rPr>
                  <a:t>16</a:t>
                </a:r>
                <a:endParaRPr lang="en-US" sz="1800" b="0" dirty="0">
                  <a:latin typeface="Calibri" pitchFamily="34" charset="0"/>
                </a:endParaRPr>
              </a:p>
            </p:txBody>
          </p:sp>
          <p:sp>
            <p:nvSpPr>
              <p:cNvPr id="175" name="Text Box 33"/>
              <p:cNvSpPr txBox="1">
                <a:spLocks noChangeArrowheads="1"/>
              </p:cNvSpPr>
              <p:nvPr/>
            </p:nvSpPr>
            <p:spPr bwMode="auto">
              <a:xfrm>
                <a:off x="3182470" y="3824288"/>
                <a:ext cx="990600" cy="379181"/>
              </a:xfrm>
              <a:prstGeom prst="rect">
                <a:avLst/>
              </a:prstGeom>
              <a:noFill/>
              <a:ln w="25400">
                <a:noFill/>
                <a:miter lim="800000"/>
                <a:headEnd/>
                <a:tailEnd/>
              </a:ln>
              <a:effectLst/>
            </p:spPr>
            <p:txBody>
              <a:bodyPr>
                <a:spAutoFit/>
              </a:bodyPr>
              <a:lstStyle/>
              <a:p>
                <a:pPr algn="ctr">
                  <a:lnSpc>
                    <a:spcPct val="100000"/>
                  </a:lnSpc>
                </a:pPr>
                <a:r>
                  <a:rPr lang="en-US" sz="1800" b="0" dirty="0" smtClean="0">
                    <a:latin typeface="Calibri" pitchFamily="34" charset="0"/>
                  </a:rPr>
                  <a:t>20</a:t>
                </a:r>
                <a:endParaRPr lang="en-US" sz="1800" b="0" dirty="0">
                  <a:latin typeface="Calibri" pitchFamily="34" charset="0"/>
                </a:endParaRPr>
              </a:p>
            </p:txBody>
          </p:sp>
          <p:sp>
            <p:nvSpPr>
              <p:cNvPr id="176" name="Line 34"/>
              <p:cNvSpPr>
                <a:spLocks noChangeShapeType="1"/>
              </p:cNvSpPr>
              <p:nvPr/>
            </p:nvSpPr>
            <p:spPr bwMode="auto">
              <a:xfrm flipV="1">
                <a:off x="2743200" y="3643313"/>
                <a:ext cx="0" cy="228600"/>
              </a:xfrm>
              <a:prstGeom prst="line">
                <a:avLst/>
              </a:prstGeom>
              <a:noFill/>
              <a:ln w="25400">
                <a:solidFill>
                  <a:schemeClr val="tx1"/>
                </a:solidFill>
                <a:round/>
                <a:headEnd/>
                <a:tailEnd type="triangle" w="med" len="sm"/>
              </a:ln>
              <a:effectLst/>
            </p:spPr>
            <p:txBody>
              <a:bodyPr wrap="none" anchor="ctr"/>
              <a:lstStyle/>
              <a:p>
                <a:pPr algn="ctr"/>
                <a:endParaRPr lang="en-US" sz="1800" dirty="0">
                  <a:latin typeface="Calibri" pitchFamily="34" charset="0"/>
                </a:endParaRPr>
              </a:p>
            </p:txBody>
          </p:sp>
          <p:sp>
            <p:nvSpPr>
              <p:cNvPr id="177" name="Line 35"/>
              <p:cNvSpPr>
                <a:spLocks noChangeShapeType="1"/>
              </p:cNvSpPr>
              <p:nvPr/>
            </p:nvSpPr>
            <p:spPr bwMode="auto">
              <a:xfrm flipV="1">
                <a:off x="3657600" y="3657600"/>
                <a:ext cx="0" cy="228600"/>
              </a:xfrm>
              <a:prstGeom prst="line">
                <a:avLst/>
              </a:prstGeom>
              <a:noFill/>
              <a:ln w="25400">
                <a:solidFill>
                  <a:schemeClr val="tx1"/>
                </a:solidFill>
                <a:round/>
                <a:headEnd/>
                <a:tailEnd type="triangle" w="med" len="sm"/>
              </a:ln>
              <a:effectLst/>
            </p:spPr>
            <p:txBody>
              <a:bodyPr wrap="none" anchor="ctr"/>
              <a:lstStyle/>
              <a:p>
                <a:pPr algn="ctr"/>
                <a:endParaRPr lang="en-US" sz="1800" dirty="0">
                  <a:latin typeface="Calibri" pitchFamily="34" charset="0"/>
                </a:endParaRPr>
              </a:p>
            </p:txBody>
          </p:sp>
          <p:sp>
            <p:nvSpPr>
              <p:cNvPr id="178" name="Text Box 36"/>
              <p:cNvSpPr txBox="1">
                <a:spLocks noChangeArrowheads="1"/>
              </p:cNvSpPr>
              <p:nvPr/>
            </p:nvSpPr>
            <p:spPr bwMode="auto">
              <a:xfrm>
                <a:off x="4096870" y="3824289"/>
                <a:ext cx="990600" cy="379181"/>
              </a:xfrm>
              <a:prstGeom prst="rect">
                <a:avLst/>
              </a:prstGeom>
              <a:noFill/>
              <a:ln w="25400">
                <a:noFill/>
                <a:miter lim="800000"/>
                <a:headEnd/>
                <a:tailEnd/>
              </a:ln>
              <a:effectLst/>
            </p:spPr>
            <p:txBody>
              <a:bodyPr>
                <a:spAutoFit/>
              </a:bodyPr>
              <a:lstStyle/>
              <a:p>
                <a:pPr algn="ctr">
                  <a:lnSpc>
                    <a:spcPct val="100000"/>
                  </a:lnSpc>
                </a:pPr>
                <a:r>
                  <a:rPr lang="en-US" sz="1800" b="0" dirty="0" smtClean="0">
                    <a:latin typeface="Calibri" pitchFamily="34" charset="0"/>
                  </a:rPr>
                  <a:t>24</a:t>
                </a:r>
                <a:endParaRPr lang="en-US" sz="1800" b="0" dirty="0">
                  <a:latin typeface="Calibri" pitchFamily="34" charset="0"/>
                </a:endParaRPr>
              </a:p>
            </p:txBody>
          </p:sp>
          <p:sp>
            <p:nvSpPr>
              <p:cNvPr id="179" name="Line 37"/>
              <p:cNvSpPr>
                <a:spLocks noChangeShapeType="1"/>
              </p:cNvSpPr>
              <p:nvPr/>
            </p:nvSpPr>
            <p:spPr bwMode="auto">
              <a:xfrm flipV="1">
                <a:off x="4572000" y="3657600"/>
                <a:ext cx="0" cy="228600"/>
              </a:xfrm>
              <a:prstGeom prst="line">
                <a:avLst/>
              </a:prstGeom>
              <a:noFill/>
              <a:ln w="25400">
                <a:solidFill>
                  <a:schemeClr val="tx1"/>
                </a:solidFill>
                <a:round/>
                <a:headEnd/>
                <a:tailEnd type="triangle" w="med" len="sm"/>
              </a:ln>
              <a:effectLst/>
            </p:spPr>
            <p:txBody>
              <a:bodyPr wrap="none" anchor="ctr"/>
              <a:lstStyle/>
              <a:p>
                <a:pPr algn="ctr"/>
                <a:endParaRPr lang="en-US" sz="1800" dirty="0">
                  <a:latin typeface="Calibri" pitchFamily="34" charset="0"/>
                </a:endParaRPr>
              </a:p>
            </p:txBody>
          </p:sp>
          <p:sp>
            <p:nvSpPr>
              <p:cNvPr id="180" name="Text Box 38"/>
              <p:cNvSpPr txBox="1">
                <a:spLocks noChangeArrowheads="1"/>
              </p:cNvSpPr>
              <p:nvPr/>
            </p:nvSpPr>
            <p:spPr bwMode="auto">
              <a:xfrm>
                <a:off x="5029200" y="3824289"/>
                <a:ext cx="990600" cy="379181"/>
              </a:xfrm>
              <a:prstGeom prst="rect">
                <a:avLst/>
              </a:prstGeom>
              <a:noFill/>
              <a:ln w="25400">
                <a:noFill/>
                <a:miter lim="800000"/>
                <a:headEnd/>
                <a:tailEnd/>
              </a:ln>
              <a:effectLst/>
            </p:spPr>
            <p:txBody>
              <a:bodyPr>
                <a:spAutoFit/>
              </a:bodyPr>
              <a:lstStyle/>
              <a:p>
                <a:pPr algn="ctr">
                  <a:lnSpc>
                    <a:spcPct val="100000"/>
                  </a:lnSpc>
                </a:pPr>
                <a:r>
                  <a:rPr lang="en-US" sz="1800" b="0" dirty="0" smtClean="0">
                    <a:latin typeface="Calibri" pitchFamily="34" charset="0"/>
                  </a:rPr>
                  <a:t>28</a:t>
                </a:r>
                <a:endParaRPr lang="en-US" sz="1800" b="0" dirty="0">
                  <a:latin typeface="Calibri" pitchFamily="34" charset="0"/>
                </a:endParaRPr>
              </a:p>
            </p:txBody>
          </p:sp>
          <p:sp>
            <p:nvSpPr>
              <p:cNvPr id="181" name="Line 39"/>
              <p:cNvSpPr>
                <a:spLocks noChangeShapeType="1"/>
              </p:cNvSpPr>
              <p:nvPr/>
            </p:nvSpPr>
            <p:spPr bwMode="auto">
              <a:xfrm flipV="1">
                <a:off x="5486400" y="3657600"/>
                <a:ext cx="0" cy="228600"/>
              </a:xfrm>
              <a:prstGeom prst="line">
                <a:avLst/>
              </a:prstGeom>
              <a:noFill/>
              <a:ln w="25400">
                <a:solidFill>
                  <a:schemeClr val="tx1"/>
                </a:solidFill>
                <a:round/>
                <a:headEnd/>
                <a:tailEnd type="triangle" w="med" len="sm"/>
              </a:ln>
              <a:effectLst/>
            </p:spPr>
            <p:txBody>
              <a:bodyPr wrap="none" anchor="ctr"/>
              <a:lstStyle/>
              <a:p>
                <a:pPr algn="ctr"/>
                <a:endParaRPr lang="en-US" sz="1800" dirty="0">
                  <a:latin typeface="Calibri" pitchFamily="34" charset="0"/>
                </a:endParaRPr>
              </a:p>
            </p:txBody>
          </p:sp>
          <p:sp>
            <p:nvSpPr>
              <p:cNvPr id="182" name="Text Box 40"/>
              <p:cNvSpPr txBox="1">
                <a:spLocks noChangeArrowheads="1"/>
              </p:cNvSpPr>
              <p:nvPr/>
            </p:nvSpPr>
            <p:spPr bwMode="auto">
              <a:xfrm>
                <a:off x="5943600" y="3824289"/>
                <a:ext cx="990600" cy="379181"/>
              </a:xfrm>
              <a:prstGeom prst="rect">
                <a:avLst/>
              </a:prstGeom>
              <a:noFill/>
              <a:ln w="25400">
                <a:noFill/>
                <a:miter lim="800000"/>
                <a:headEnd/>
                <a:tailEnd/>
              </a:ln>
              <a:effectLst/>
            </p:spPr>
            <p:txBody>
              <a:bodyPr>
                <a:spAutoFit/>
              </a:bodyPr>
              <a:lstStyle/>
              <a:p>
                <a:pPr algn="ctr">
                  <a:lnSpc>
                    <a:spcPct val="100000"/>
                  </a:lnSpc>
                </a:pPr>
                <a:r>
                  <a:rPr lang="en-US" sz="1800" b="0" dirty="0" smtClean="0">
                    <a:latin typeface="Calibri" pitchFamily="34" charset="0"/>
                  </a:rPr>
                  <a:t>32</a:t>
                </a:r>
                <a:endParaRPr lang="en-US" sz="1800" b="0" dirty="0">
                  <a:latin typeface="Calibri" pitchFamily="34" charset="0"/>
                </a:endParaRPr>
              </a:p>
            </p:txBody>
          </p:sp>
          <p:sp>
            <p:nvSpPr>
              <p:cNvPr id="183" name="Line 41"/>
              <p:cNvSpPr>
                <a:spLocks noChangeShapeType="1"/>
              </p:cNvSpPr>
              <p:nvPr/>
            </p:nvSpPr>
            <p:spPr bwMode="auto">
              <a:xfrm flipV="1">
                <a:off x="6400800" y="3657600"/>
                <a:ext cx="0" cy="228600"/>
              </a:xfrm>
              <a:prstGeom prst="line">
                <a:avLst/>
              </a:prstGeom>
              <a:noFill/>
              <a:ln w="25400">
                <a:solidFill>
                  <a:schemeClr val="tx1"/>
                </a:solidFill>
                <a:round/>
                <a:headEnd/>
                <a:tailEnd type="triangle" w="med" len="sm"/>
              </a:ln>
              <a:effectLst/>
            </p:spPr>
            <p:txBody>
              <a:bodyPr wrap="none" anchor="ctr"/>
              <a:lstStyle/>
              <a:p>
                <a:pPr algn="ctr"/>
                <a:endParaRPr lang="en-US" sz="1800" dirty="0">
                  <a:latin typeface="Calibri" pitchFamily="34" charset="0"/>
                </a:endParaRPr>
              </a:p>
            </p:txBody>
          </p:sp>
          <p:sp>
            <p:nvSpPr>
              <p:cNvPr id="184" name="Text Box 42"/>
              <p:cNvSpPr txBox="1">
                <a:spLocks noChangeArrowheads="1"/>
              </p:cNvSpPr>
              <p:nvPr/>
            </p:nvSpPr>
            <p:spPr bwMode="auto">
              <a:xfrm>
                <a:off x="6858000" y="3824289"/>
                <a:ext cx="990600" cy="379181"/>
              </a:xfrm>
              <a:prstGeom prst="rect">
                <a:avLst/>
              </a:prstGeom>
              <a:noFill/>
              <a:ln w="25400">
                <a:noFill/>
                <a:miter lim="800000"/>
                <a:headEnd/>
                <a:tailEnd/>
              </a:ln>
              <a:effectLst/>
            </p:spPr>
            <p:txBody>
              <a:bodyPr>
                <a:spAutoFit/>
              </a:bodyPr>
              <a:lstStyle/>
              <a:p>
                <a:pPr algn="ctr">
                  <a:lnSpc>
                    <a:spcPct val="100000"/>
                  </a:lnSpc>
                </a:pPr>
                <a:r>
                  <a:rPr lang="en-US" sz="1800" b="0" dirty="0" smtClean="0">
                    <a:latin typeface="Calibri" pitchFamily="34" charset="0"/>
                  </a:rPr>
                  <a:t>36</a:t>
                </a:r>
                <a:endParaRPr lang="en-US" sz="1800" b="0" dirty="0">
                  <a:latin typeface="Calibri" pitchFamily="34" charset="0"/>
                </a:endParaRPr>
              </a:p>
            </p:txBody>
          </p:sp>
          <p:sp>
            <p:nvSpPr>
              <p:cNvPr id="185" name="Line 43"/>
              <p:cNvSpPr>
                <a:spLocks noChangeShapeType="1"/>
              </p:cNvSpPr>
              <p:nvPr/>
            </p:nvSpPr>
            <p:spPr bwMode="auto">
              <a:xfrm flipV="1">
                <a:off x="7315200" y="3657600"/>
                <a:ext cx="0" cy="228600"/>
              </a:xfrm>
              <a:prstGeom prst="line">
                <a:avLst/>
              </a:prstGeom>
              <a:noFill/>
              <a:ln w="25400">
                <a:solidFill>
                  <a:schemeClr val="tx1"/>
                </a:solidFill>
                <a:round/>
                <a:headEnd/>
                <a:tailEnd type="triangle" w="med" len="sm"/>
              </a:ln>
              <a:effectLst/>
            </p:spPr>
            <p:txBody>
              <a:bodyPr wrap="none" anchor="ctr"/>
              <a:lstStyle/>
              <a:p>
                <a:pPr algn="ctr"/>
                <a:endParaRPr lang="en-US" sz="1800" dirty="0">
                  <a:latin typeface="Calibri" pitchFamily="34" charset="0"/>
                </a:endParaRPr>
              </a:p>
            </p:txBody>
          </p:sp>
        </p:grpSp>
        <p:grpSp>
          <p:nvGrpSpPr>
            <p:cNvPr id="191" name="Group 24"/>
            <p:cNvGrpSpPr/>
            <p:nvPr/>
          </p:nvGrpSpPr>
          <p:grpSpPr>
            <a:xfrm>
              <a:off x="3555765" y="2181204"/>
              <a:ext cx="5435835" cy="754354"/>
              <a:chOff x="2412765" y="3429000"/>
              <a:chExt cx="5435835" cy="774470"/>
            </a:xfrm>
          </p:grpSpPr>
          <p:grpSp>
            <p:nvGrpSpPr>
              <p:cNvPr id="192" name="Group 25"/>
              <p:cNvGrpSpPr>
                <a:grpSpLocks/>
              </p:cNvGrpSpPr>
              <p:nvPr/>
            </p:nvGrpSpPr>
            <p:grpSpPr bwMode="auto">
              <a:xfrm>
                <a:off x="2743200" y="3429000"/>
                <a:ext cx="4572000" cy="228600"/>
                <a:chOff x="1008" y="1968"/>
                <a:chExt cx="2880" cy="144"/>
              </a:xfrm>
            </p:grpSpPr>
            <p:sp>
              <p:nvSpPr>
                <p:cNvPr id="205" name="Rectangle 26"/>
                <p:cNvSpPr>
                  <a:spLocks noChangeArrowheads="1"/>
                </p:cNvSpPr>
                <p:nvPr/>
              </p:nvSpPr>
              <p:spPr bwMode="auto">
                <a:xfrm>
                  <a:off x="1008" y="1968"/>
                  <a:ext cx="576" cy="144"/>
                </a:xfrm>
                <a:prstGeom prst="rect">
                  <a:avLst/>
                </a:prstGeom>
                <a:solidFill>
                  <a:schemeClr val="bg1">
                    <a:lumMod val="85000"/>
                  </a:schemeClr>
                </a:solidFill>
                <a:ln w="25400">
                  <a:solidFill>
                    <a:schemeClr val="tx1"/>
                  </a:solidFill>
                  <a:miter lim="800000"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 algn="ctr"/>
                  <a:r>
                    <a:rPr lang="en-US" sz="1800" dirty="0" smtClean="0">
                      <a:latin typeface="Calibri" pitchFamily="34" charset="0"/>
                    </a:rPr>
                    <a:t>9</a:t>
                  </a:r>
                  <a:endParaRPr lang="en-US" sz="1800" dirty="0">
                    <a:latin typeface="Calibri" pitchFamily="34" charset="0"/>
                  </a:endParaRPr>
                </a:p>
              </p:txBody>
            </p:sp>
            <p:sp>
              <p:nvSpPr>
                <p:cNvPr id="206" name="Rectangle 27"/>
                <p:cNvSpPr>
                  <a:spLocks noChangeArrowheads="1"/>
                </p:cNvSpPr>
                <p:nvPr/>
              </p:nvSpPr>
              <p:spPr bwMode="auto">
                <a:xfrm>
                  <a:off x="1584" y="1968"/>
                  <a:ext cx="576" cy="144"/>
                </a:xfrm>
                <a:prstGeom prst="rect">
                  <a:avLst/>
                </a:prstGeom>
                <a:solidFill>
                  <a:schemeClr val="bg1">
                    <a:lumMod val="85000"/>
                  </a:schemeClr>
                </a:solidFill>
                <a:ln w="25400">
                  <a:solidFill>
                    <a:schemeClr val="tx1"/>
                  </a:solidFill>
                  <a:miter lim="800000"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 algn="ctr"/>
                  <a:r>
                    <a:rPr lang="en-US" sz="1800" dirty="0" smtClean="0">
                      <a:latin typeface="Calibri" pitchFamily="34" charset="0"/>
                    </a:rPr>
                    <a:t>8</a:t>
                  </a:r>
                  <a:endParaRPr lang="en-US" sz="1800" dirty="0">
                    <a:latin typeface="Calibri" pitchFamily="34" charset="0"/>
                  </a:endParaRPr>
                </a:p>
              </p:txBody>
            </p:sp>
            <p:sp>
              <p:nvSpPr>
                <p:cNvPr id="207" name="Rectangle 28"/>
                <p:cNvSpPr>
                  <a:spLocks noChangeArrowheads="1"/>
                </p:cNvSpPr>
                <p:nvPr/>
              </p:nvSpPr>
              <p:spPr bwMode="auto">
                <a:xfrm>
                  <a:off x="2160" y="1968"/>
                  <a:ext cx="576" cy="144"/>
                </a:xfrm>
                <a:prstGeom prst="rect">
                  <a:avLst/>
                </a:prstGeom>
                <a:solidFill>
                  <a:schemeClr val="bg1">
                    <a:lumMod val="85000"/>
                  </a:schemeClr>
                </a:solidFill>
                <a:ln w="25400">
                  <a:solidFill>
                    <a:schemeClr val="tx1"/>
                  </a:solidFill>
                  <a:miter lim="800000"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 algn="ctr"/>
                  <a:r>
                    <a:rPr lang="en-US" sz="1800" dirty="0" smtClean="0">
                      <a:latin typeface="Calibri" pitchFamily="34" charset="0"/>
                    </a:rPr>
                    <a:t>1</a:t>
                  </a:r>
                  <a:endParaRPr lang="en-US" sz="1800" dirty="0">
                    <a:latin typeface="Calibri" pitchFamily="34" charset="0"/>
                  </a:endParaRPr>
                </a:p>
              </p:txBody>
            </p:sp>
            <p:sp>
              <p:nvSpPr>
                <p:cNvPr id="208" name="Rectangle 29"/>
                <p:cNvSpPr>
                  <a:spLocks noChangeArrowheads="1"/>
                </p:cNvSpPr>
                <p:nvPr/>
              </p:nvSpPr>
              <p:spPr bwMode="auto">
                <a:xfrm>
                  <a:off x="2736" y="1968"/>
                  <a:ext cx="576" cy="144"/>
                </a:xfrm>
                <a:prstGeom prst="rect">
                  <a:avLst/>
                </a:prstGeom>
                <a:solidFill>
                  <a:schemeClr val="bg1">
                    <a:lumMod val="85000"/>
                  </a:schemeClr>
                </a:solidFill>
                <a:ln w="25400">
                  <a:solidFill>
                    <a:schemeClr val="tx1"/>
                  </a:solidFill>
                  <a:miter lim="800000"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 algn="ctr"/>
                  <a:r>
                    <a:rPr lang="en-US" sz="1800" dirty="0" smtClean="0">
                      <a:latin typeface="Calibri" pitchFamily="34" charset="0"/>
                    </a:rPr>
                    <a:t>9</a:t>
                  </a:r>
                  <a:endParaRPr lang="en-US" sz="1800" dirty="0">
                    <a:latin typeface="Calibri" pitchFamily="34" charset="0"/>
                  </a:endParaRPr>
                </a:p>
              </p:txBody>
            </p:sp>
            <p:sp>
              <p:nvSpPr>
                <p:cNvPr id="209" name="Rectangle 30"/>
                <p:cNvSpPr>
                  <a:spLocks noChangeArrowheads="1"/>
                </p:cNvSpPr>
                <p:nvPr/>
              </p:nvSpPr>
              <p:spPr bwMode="auto">
                <a:xfrm>
                  <a:off x="3312" y="1968"/>
                  <a:ext cx="576" cy="144"/>
                </a:xfrm>
                <a:prstGeom prst="rect">
                  <a:avLst/>
                </a:prstGeom>
                <a:solidFill>
                  <a:schemeClr val="bg1">
                    <a:lumMod val="85000"/>
                  </a:schemeClr>
                </a:solidFill>
                <a:ln w="25400">
                  <a:solidFill>
                    <a:schemeClr val="tx1"/>
                  </a:solidFill>
                  <a:miter lim="800000"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 algn="ctr"/>
                  <a:r>
                    <a:rPr lang="en-US" sz="1800" dirty="0" smtClean="0">
                      <a:latin typeface="Calibri" pitchFamily="34" charset="0"/>
                    </a:rPr>
                    <a:t>5</a:t>
                  </a:r>
                  <a:endParaRPr lang="en-US" sz="1800" dirty="0">
                    <a:latin typeface="Calibri" pitchFamily="34" charset="0"/>
                  </a:endParaRPr>
                </a:p>
              </p:txBody>
            </p:sp>
          </p:grpSp>
          <p:sp>
            <p:nvSpPr>
              <p:cNvPr id="193" name="Text Box 32"/>
              <p:cNvSpPr txBox="1">
                <a:spLocks noChangeArrowheads="1"/>
              </p:cNvSpPr>
              <p:nvPr/>
            </p:nvSpPr>
            <p:spPr bwMode="auto">
              <a:xfrm>
                <a:off x="2412765" y="3810000"/>
                <a:ext cx="667870" cy="379181"/>
              </a:xfrm>
              <a:prstGeom prst="rect">
                <a:avLst/>
              </a:prstGeom>
              <a:noFill/>
              <a:ln w="25400">
                <a:noFill/>
                <a:miter lim="800000"/>
                <a:headEnd/>
                <a:tailEnd/>
              </a:ln>
              <a:effectLst/>
            </p:spPr>
            <p:txBody>
              <a:bodyPr wrap="square">
                <a:spAutoFit/>
              </a:bodyPr>
              <a:lstStyle/>
              <a:p>
                <a:pPr algn="ctr">
                  <a:lnSpc>
                    <a:spcPct val="100000"/>
                  </a:lnSpc>
                </a:pPr>
                <a:r>
                  <a:rPr lang="en-US" sz="1800" b="0" dirty="0" smtClean="0">
                    <a:latin typeface="Calibri" pitchFamily="34" charset="0"/>
                  </a:rPr>
                  <a:t>36</a:t>
                </a:r>
                <a:endParaRPr lang="en-US" sz="1800" b="0" dirty="0">
                  <a:latin typeface="Calibri" pitchFamily="34" charset="0"/>
                </a:endParaRPr>
              </a:p>
            </p:txBody>
          </p:sp>
          <p:sp>
            <p:nvSpPr>
              <p:cNvPr id="194" name="Text Box 33"/>
              <p:cNvSpPr txBox="1">
                <a:spLocks noChangeArrowheads="1"/>
              </p:cNvSpPr>
              <p:nvPr/>
            </p:nvSpPr>
            <p:spPr bwMode="auto">
              <a:xfrm>
                <a:off x="3182470" y="3824288"/>
                <a:ext cx="990600" cy="379181"/>
              </a:xfrm>
              <a:prstGeom prst="rect">
                <a:avLst/>
              </a:prstGeom>
              <a:noFill/>
              <a:ln w="25400">
                <a:noFill/>
                <a:miter lim="800000"/>
                <a:headEnd/>
                <a:tailEnd/>
              </a:ln>
              <a:effectLst/>
            </p:spPr>
            <p:txBody>
              <a:bodyPr>
                <a:spAutoFit/>
              </a:bodyPr>
              <a:lstStyle/>
              <a:p>
                <a:pPr algn="ctr">
                  <a:lnSpc>
                    <a:spcPct val="100000"/>
                  </a:lnSpc>
                </a:pPr>
                <a:r>
                  <a:rPr lang="en-US" sz="1800" b="0" dirty="0" smtClean="0">
                    <a:latin typeface="Calibri" pitchFamily="34" charset="0"/>
                  </a:rPr>
                  <a:t>40</a:t>
                </a:r>
                <a:endParaRPr lang="en-US" sz="1800" b="0" dirty="0">
                  <a:latin typeface="Calibri" pitchFamily="34" charset="0"/>
                </a:endParaRPr>
              </a:p>
            </p:txBody>
          </p:sp>
          <p:sp>
            <p:nvSpPr>
              <p:cNvPr id="195" name="Line 34"/>
              <p:cNvSpPr>
                <a:spLocks noChangeShapeType="1"/>
              </p:cNvSpPr>
              <p:nvPr/>
            </p:nvSpPr>
            <p:spPr bwMode="auto">
              <a:xfrm flipV="1">
                <a:off x="2743200" y="3643313"/>
                <a:ext cx="0" cy="228600"/>
              </a:xfrm>
              <a:prstGeom prst="line">
                <a:avLst/>
              </a:prstGeom>
              <a:noFill/>
              <a:ln w="25400">
                <a:solidFill>
                  <a:schemeClr val="tx1"/>
                </a:solidFill>
                <a:round/>
                <a:headEnd/>
                <a:tailEnd type="triangle" w="med" len="sm"/>
              </a:ln>
              <a:effectLst/>
            </p:spPr>
            <p:txBody>
              <a:bodyPr wrap="none" anchor="ctr"/>
              <a:lstStyle/>
              <a:p>
                <a:pPr algn="ctr"/>
                <a:endParaRPr lang="en-US" sz="1800" dirty="0">
                  <a:latin typeface="Calibri" pitchFamily="34" charset="0"/>
                </a:endParaRPr>
              </a:p>
            </p:txBody>
          </p:sp>
          <p:sp>
            <p:nvSpPr>
              <p:cNvPr id="196" name="Line 35"/>
              <p:cNvSpPr>
                <a:spLocks noChangeShapeType="1"/>
              </p:cNvSpPr>
              <p:nvPr/>
            </p:nvSpPr>
            <p:spPr bwMode="auto">
              <a:xfrm flipV="1">
                <a:off x="3657600" y="3657600"/>
                <a:ext cx="0" cy="228600"/>
              </a:xfrm>
              <a:prstGeom prst="line">
                <a:avLst/>
              </a:prstGeom>
              <a:noFill/>
              <a:ln w="25400">
                <a:solidFill>
                  <a:schemeClr val="tx1"/>
                </a:solidFill>
                <a:round/>
                <a:headEnd/>
                <a:tailEnd type="triangle" w="med" len="sm"/>
              </a:ln>
              <a:effectLst/>
            </p:spPr>
            <p:txBody>
              <a:bodyPr wrap="none" anchor="ctr"/>
              <a:lstStyle/>
              <a:p>
                <a:pPr algn="ctr"/>
                <a:endParaRPr lang="en-US" sz="1800" dirty="0">
                  <a:latin typeface="Calibri" pitchFamily="34" charset="0"/>
                </a:endParaRPr>
              </a:p>
            </p:txBody>
          </p:sp>
          <p:sp>
            <p:nvSpPr>
              <p:cNvPr id="197" name="Text Box 36"/>
              <p:cNvSpPr txBox="1">
                <a:spLocks noChangeArrowheads="1"/>
              </p:cNvSpPr>
              <p:nvPr/>
            </p:nvSpPr>
            <p:spPr bwMode="auto">
              <a:xfrm>
                <a:off x="4096870" y="3824289"/>
                <a:ext cx="990600" cy="379181"/>
              </a:xfrm>
              <a:prstGeom prst="rect">
                <a:avLst/>
              </a:prstGeom>
              <a:noFill/>
              <a:ln w="25400">
                <a:noFill/>
                <a:miter lim="800000"/>
                <a:headEnd/>
                <a:tailEnd/>
              </a:ln>
              <a:effectLst/>
            </p:spPr>
            <p:txBody>
              <a:bodyPr>
                <a:spAutoFit/>
              </a:bodyPr>
              <a:lstStyle/>
              <a:p>
                <a:pPr algn="ctr">
                  <a:lnSpc>
                    <a:spcPct val="100000"/>
                  </a:lnSpc>
                </a:pPr>
                <a:r>
                  <a:rPr lang="en-US" sz="1800" b="0" dirty="0" smtClean="0">
                    <a:latin typeface="Calibri" pitchFamily="34" charset="0"/>
                  </a:rPr>
                  <a:t>44</a:t>
                </a:r>
                <a:endParaRPr lang="en-US" sz="1800" b="0" dirty="0">
                  <a:latin typeface="Calibri" pitchFamily="34" charset="0"/>
                </a:endParaRPr>
              </a:p>
            </p:txBody>
          </p:sp>
          <p:sp>
            <p:nvSpPr>
              <p:cNvPr id="198" name="Line 37"/>
              <p:cNvSpPr>
                <a:spLocks noChangeShapeType="1"/>
              </p:cNvSpPr>
              <p:nvPr/>
            </p:nvSpPr>
            <p:spPr bwMode="auto">
              <a:xfrm flipV="1">
                <a:off x="4572000" y="3657600"/>
                <a:ext cx="0" cy="228600"/>
              </a:xfrm>
              <a:prstGeom prst="line">
                <a:avLst/>
              </a:prstGeom>
              <a:noFill/>
              <a:ln w="25400">
                <a:solidFill>
                  <a:schemeClr val="tx1"/>
                </a:solidFill>
                <a:round/>
                <a:headEnd/>
                <a:tailEnd type="triangle" w="med" len="sm"/>
              </a:ln>
              <a:effectLst/>
            </p:spPr>
            <p:txBody>
              <a:bodyPr wrap="none" anchor="ctr"/>
              <a:lstStyle/>
              <a:p>
                <a:pPr algn="ctr"/>
                <a:endParaRPr lang="en-US" sz="1800" dirty="0">
                  <a:latin typeface="Calibri" pitchFamily="34" charset="0"/>
                </a:endParaRPr>
              </a:p>
            </p:txBody>
          </p:sp>
          <p:sp>
            <p:nvSpPr>
              <p:cNvPr id="199" name="Text Box 38"/>
              <p:cNvSpPr txBox="1">
                <a:spLocks noChangeArrowheads="1"/>
              </p:cNvSpPr>
              <p:nvPr/>
            </p:nvSpPr>
            <p:spPr bwMode="auto">
              <a:xfrm>
                <a:off x="5029200" y="3824289"/>
                <a:ext cx="990600" cy="379181"/>
              </a:xfrm>
              <a:prstGeom prst="rect">
                <a:avLst/>
              </a:prstGeom>
              <a:noFill/>
              <a:ln w="25400">
                <a:noFill/>
                <a:miter lim="800000"/>
                <a:headEnd/>
                <a:tailEnd/>
              </a:ln>
              <a:effectLst/>
            </p:spPr>
            <p:txBody>
              <a:bodyPr>
                <a:spAutoFit/>
              </a:bodyPr>
              <a:lstStyle/>
              <a:p>
                <a:pPr algn="ctr">
                  <a:lnSpc>
                    <a:spcPct val="100000"/>
                  </a:lnSpc>
                </a:pPr>
                <a:r>
                  <a:rPr lang="en-US" sz="1800" b="0" dirty="0" smtClean="0">
                    <a:latin typeface="Calibri" pitchFamily="34" charset="0"/>
                  </a:rPr>
                  <a:t>48</a:t>
                </a:r>
                <a:endParaRPr lang="en-US" sz="1800" b="0" dirty="0">
                  <a:latin typeface="Calibri" pitchFamily="34" charset="0"/>
                </a:endParaRPr>
              </a:p>
            </p:txBody>
          </p:sp>
          <p:sp>
            <p:nvSpPr>
              <p:cNvPr id="200" name="Line 39"/>
              <p:cNvSpPr>
                <a:spLocks noChangeShapeType="1"/>
              </p:cNvSpPr>
              <p:nvPr/>
            </p:nvSpPr>
            <p:spPr bwMode="auto">
              <a:xfrm flipV="1">
                <a:off x="5486400" y="3657600"/>
                <a:ext cx="0" cy="228600"/>
              </a:xfrm>
              <a:prstGeom prst="line">
                <a:avLst/>
              </a:prstGeom>
              <a:noFill/>
              <a:ln w="25400">
                <a:solidFill>
                  <a:schemeClr val="tx1"/>
                </a:solidFill>
                <a:round/>
                <a:headEnd/>
                <a:tailEnd type="triangle" w="med" len="sm"/>
              </a:ln>
              <a:effectLst/>
            </p:spPr>
            <p:txBody>
              <a:bodyPr wrap="none" anchor="ctr"/>
              <a:lstStyle/>
              <a:p>
                <a:pPr algn="ctr"/>
                <a:endParaRPr lang="en-US" sz="1800" dirty="0">
                  <a:latin typeface="Calibri" pitchFamily="34" charset="0"/>
                </a:endParaRPr>
              </a:p>
            </p:txBody>
          </p:sp>
          <p:sp>
            <p:nvSpPr>
              <p:cNvPr id="201" name="Text Box 40"/>
              <p:cNvSpPr txBox="1">
                <a:spLocks noChangeArrowheads="1"/>
              </p:cNvSpPr>
              <p:nvPr/>
            </p:nvSpPr>
            <p:spPr bwMode="auto">
              <a:xfrm>
                <a:off x="5943600" y="3824289"/>
                <a:ext cx="990600" cy="379181"/>
              </a:xfrm>
              <a:prstGeom prst="rect">
                <a:avLst/>
              </a:prstGeom>
              <a:noFill/>
              <a:ln w="25400">
                <a:noFill/>
                <a:miter lim="800000"/>
                <a:headEnd/>
                <a:tailEnd/>
              </a:ln>
              <a:effectLst/>
            </p:spPr>
            <p:txBody>
              <a:bodyPr>
                <a:spAutoFit/>
              </a:bodyPr>
              <a:lstStyle/>
              <a:p>
                <a:pPr algn="ctr">
                  <a:lnSpc>
                    <a:spcPct val="100000"/>
                  </a:lnSpc>
                </a:pPr>
                <a:r>
                  <a:rPr lang="en-US" sz="1800" b="0" dirty="0" smtClean="0">
                    <a:latin typeface="Calibri" pitchFamily="34" charset="0"/>
                  </a:rPr>
                  <a:t>52</a:t>
                </a:r>
                <a:endParaRPr lang="en-US" sz="1800" b="0" dirty="0">
                  <a:latin typeface="Calibri" pitchFamily="34" charset="0"/>
                </a:endParaRPr>
              </a:p>
            </p:txBody>
          </p:sp>
          <p:sp>
            <p:nvSpPr>
              <p:cNvPr id="202" name="Line 41"/>
              <p:cNvSpPr>
                <a:spLocks noChangeShapeType="1"/>
              </p:cNvSpPr>
              <p:nvPr/>
            </p:nvSpPr>
            <p:spPr bwMode="auto">
              <a:xfrm flipV="1">
                <a:off x="6400800" y="3657600"/>
                <a:ext cx="0" cy="228600"/>
              </a:xfrm>
              <a:prstGeom prst="line">
                <a:avLst/>
              </a:prstGeom>
              <a:noFill/>
              <a:ln w="25400">
                <a:solidFill>
                  <a:schemeClr val="tx1"/>
                </a:solidFill>
                <a:round/>
                <a:headEnd/>
                <a:tailEnd type="triangle" w="med" len="sm"/>
              </a:ln>
              <a:effectLst/>
            </p:spPr>
            <p:txBody>
              <a:bodyPr wrap="none" anchor="ctr"/>
              <a:lstStyle/>
              <a:p>
                <a:pPr algn="ctr"/>
                <a:endParaRPr lang="en-US" sz="1800" dirty="0">
                  <a:latin typeface="Calibri" pitchFamily="34" charset="0"/>
                </a:endParaRPr>
              </a:p>
            </p:txBody>
          </p:sp>
          <p:sp>
            <p:nvSpPr>
              <p:cNvPr id="203" name="Text Box 42"/>
              <p:cNvSpPr txBox="1">
                <a:spLocks noChangeArrowheads="1"/>
              </p:cNvSpPr>
              <p:nvPr/>
            </p:nvSpPr>
            <p:spPr bwMode="auto">
              <a:xfrm>
                <a:off x="6858000" y="3824289"/>
                <a:ext cx="990600" cy="379181"/>
              </a:xfrm>
              <a:prstGeom prst="rect">
                <a:avLst/>
              </a:prstGeom>
              <a:noFill/>
              <a:ln w="25400">
                <a:noFill/>
                <a:miter lim="800000"/>
                <a:headEnd/>
                <a:tailEnd/>
              </a:ln>
              <a:effectLst/>
            </p:spPr>
            <p:txBody>
              <a:bodyPr>
                <a:spAutoFit/>
              </a:bodyPr>
              <a:lstStyle/>
              <a:p>
                <a:pPr algn="ctr">
                  <a:lnSpc>
                    <a:spcPct val="100000"/>
                  </a:lnSpc>
                </a:pPr>
                <a:r>
                  <a:rPr lang="en-US" sz="1800" b="0" dirty="0" smtClean="0">
                    <a:latin typeface="Calibri" pitchFamily="34" charset="0"/>
                  </a:rPr>
                  <a:t>56</a:t>
                </a:r>
                <a:endParaRPr lang="en-US" sz="1800" b="0" dirty="0">
                  <a:latin typeface="Calibri" pitchFamily="34" charset="0"/>
                </a:endParaRPr>
              </a:p>
            </p:txBody>
          </p:sp>
          <p:sp>
            <p:nvSpPr>
              <p:cNvPr id="204" name="Line 43"/>
              <p:cNvSpPr>
                <a:spLocks noChangeShapeType="1"/>
              </p:cNvSpPr>
              <p:nvPr/>
            </p:nvSpPr>
            <p:spPr bwMode="auto">
              <a:xfrm flipV="1">
                <a:off x="7315200" y="3657600"/>
                <a:ext cx="0" cy="228600"/>
              </a:xfrm>
              <a:prstGeom prst="line">
                <a:avLst/>
              </a:prstGeom>
              <a:noFill/>
              <a:ln w="25400">
                <a:solidFill>
                  <a:schemeClr val="tx1"/>
                </a:solidFill>
                <a:round/>
                <a:headEnd/>
                <a:tailEnd type="triangle" w="med" len="sm"/>
              </a:ln>
              <a:effectLst/>
            </p:spPr>
            <p:txBody>
              <a:bodyPr wrap="none" anchor="ctr"/>
              <a:lstStyle/>
              <a:p>
                <a:pPr algn="ctr"/>
                <a:endParaRPr lang="en-US" sz="1800" dirty="0">
                  <a:latin typeface="Calibri" pitchFamily="34" charset="0"/>
                </a:endParaRPr>
              </a:p>
            </p:txBody>
          </p:sp>
        </p:grpSp>
        <p:grpSp>
          <p:nvGrpSpPr>
            <p:cNvPr id="210" name="Group 24"/>
            <p:cNvGrpSpPr/>
            <p:nvPr/>
          </p:nvGrpSpPr>
          <p:grpSpPr>
            <a:xfrm>
              <a:off x="3554505" y="3019404"/>
              <a:ext cx="5435835" cy="754354"/>
              <a:chOff x="2412765" y="3429000"/>
              <a:chExt cx="5435835" cy="774470"/>
            </a:xfrm>
          </p:grpSpPr>
          <p:grpSp>
            <p:nvGrpSpPr>
              <p:cNvPr id="211" name="Group 25"/>
              <p:cNvGrpSpPr>
                <a:grpSpLocks/>
              </p:cNvGrpSpPr>
              <p:nvPr/>
            </p:nvGrpSpPr>
            <p:grpSpPr bwMode="auto">
              <a:xfrm>
                <a:off x="2743200" y="3429000"/>
                <a:ext cx="4572000" cy="228600"/>
                <a:chOff x="1008" y="1968"/>
                <a:chExt cx="2880" cy="144"/>
              </a:xfrm>
            </p:grpSpPr>
            <p:sp>
              <p:nvSpPr>
                <p:cNvPr id="224" name="Rectangle 26"/>
                <p:cNvSpPr>
                  <a:spLocks noChangeArrowheads="1"/>
                </p:cNvSpPr>
                <p:nvPr/>
              </p:nvSpPr>
              <p:spPr bwMode="auto">
                <a:xfrm>
                  <a:off x="1008" y="1968"/>
                  <a:ext cx="576" cy="144"/>
                </a:xfrm>
                <a:prstGeom prst="rect">
                  <a:avLst/>
                </a:prstGeom>
                <a:solidFill>
                  <a:schemeClr val="bg1">
                    <a:lumMod val="85000"/>
                  </a:schemeClr>
                </a:solidFill>
                <a:ln w="25400">
                  <a:solidFill>
                    <a:schemeClr val="tx1"/>
                  </a:solidFill>
                  <a:miter lim="800000"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 algn="ctr"/>
                  <a:r>
                    <a:rPr lang="en-US" sz="1800" dirty="0" smtClean="0">
                      <a:latin typeface="Calibri" pitchFamily="34" charset="0"/>
                    </a:rPr>
                    <a:t>9</a:t>
                  </a:r>
                  <a:endParaRPr lang="en-US" sz="1800" dirty="0">
                    <a:latin typeface="Calibri" pitchFamily="34" charset="0"/>
                  </a:endParaRPr>
                </a:p>
              </p:txBody>
            </p:sp>
            <p:sp>
              <p:nvSpPr>
                <p:cNvPr id="225" name="Rectangle 27"/>
                <p:cNvSpPr>
                  <a:spLocks noChangeArrowheads="1"/>
                </p:cNvSpPr>
                <p:nvPr/>
              </p:nvSpPr>
              <p:spPr bwMode="auto">
                <a:xfrm>
                  <a:off x="1584" y="1968"/>
                  <a:ext cx="576" cy="144"/>
                </a:xfrm>
                <a:prstGeom prst="rect">
                  <a:avLst/>
                </a:prstGeom>
                <a:solidFill>
                  <a:schemeClr val="bg1">
                    <a:lumMod val="85000"/>
                  </a:schemeClr>
                </a:solidFill>
                <a:ln w="25400">
                  <a:solidFill>
                    <a:schemeClr val="tx1"/>
                  </a:solidFill>
                  <a:miter lim="800000"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 algn="ctr"/>
                  <a:r>
                    <a:rPr lang="en-US" sz="1800" dirty="0" smtClean="0">
                      <a:latin typeface="Calibri" pitchFamily="34" charset="0"/>
                    </a:rPr>
                    <a:t>4</a:t>
                  </a:r>
                  <a:endParaRPr lang="en-US" sz="1800" dirty="0">
                    <a:latin typeface="Calibri" pitchFamily="34" charset="0"/>
                  </a:endParaRPr>
                </a:p>
              </p:txBody>
            </p:sp>
            <p:sp>
              <p:nvSpPr>
                <p:cNvPr id="226" name="Rectangle 28"/>
                <p:cNvSpPr>
                  <a:spLocks noChangeArrowheads="1"/>
                </p:cNvSpPr>
                <p:nvPr/>
              </p:nvSpPr>
              <p:spPr bwMode="auto">
                <a:xfrm>
                  <a:off x="2160" y="1968"/>
                  <a:ext cx="576" cy="144"/>
                </a:xfrm>
                <a:prstGeom prst="rect">
                  <a:avLst/>
                </a:prstGeom>
                <a:solidFill>
                  <a:schemeClr val="bg1">
                    <a:lumMod val="85000"/>
                  </a:schemeClr>
                </a:solidFill>
                <a:ln w="25400">
                  <a:solidFill>
                    <a:schemeClr val="tx1"/>
                  </a:solidFill>
                  <a:miter lim="800000"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 algn="ctr"/>
                  <a:r>
                    <a:rPr lang="en-US" sz="1800" dirty="0" smtClean="0">
                      <a:latin typeface="Calibri" pitchFamily="34" charset="0"/>
                    </a:rPr>
                    <a:t>7</a:t>
                  </a:r>
                  <a:endParaRPr lang="en-US" sz="1800" dirty="0">
                    <a:latin typeface="Calibri" pitchFamily="34" charset="0"/>
                  </a:endParaRPr>
                </a:p>
              </p:txBody>
            </p:sp>
            <p:sp>
              <p:nvSpPr>
                <p:cNvPr id="227" name="Rectangle 29"/>
                <p:cNvSpPr>
                  <a:spLocks noChangeArrowheads="1"/>
                </p:cNvSpPr>
                <p:nvPr/>
              </p:nvSpPr>
              <p:spPr bwMode="auto">
                <a:xfrm>
                  <a:off x="2736" y="1968"/>
                  <a:ext cx="576" cy="144"/>
                </a:xfrm>
                <a:prstGeom prst="rect">
                  <a:avLst/>
                </a:prstGeom>
                <a:solidFill>
                  <a:schemeClr val="bg1">
                    <a:lumMod val="85000"/>
                  </a:schemeClr>
                </a:solidFill>
                <a:ln w="25400">
                  <a:solidFill>
                    <a:schemeClr val="tx1"/>
                  </a:solidFill>
                  <a:miter lim="800000"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 algn="ctr"/>
                  <a:r>
                    <a:rPr lang="en-US" sz="1800" dirty="0" smtClean="0">
                      <a:latin typeface="Calibri" pitchFamily="34" charset="0"/>
                    </a:rPr>
                    <a:t>2</a:t>
                  </a:r>
                  <a:endParaRPr lang="en-US" sz="1800" dirty="0">
                    <a:latin typeface="Calibri" pitchFamily="34" charset="0"/>
                  </a:endParaRPr>
                </a:p>
              </p:txBody>
            </p:sp>
            <p:sp>
              <p:nvSpPr>
                <p:cNvPr id="228" name="Rectangle 30"/>
                <p:cNvSpPr>
                  <a:spLocks noChangeArrowheads="1"/>
                </p:cNvSpPr>
                <p:nvPr/>
              </p:nvSpPr>
              <p:spPr bwMode="auto">
                <a:xfrm>
                  <a:off x="3312" y="1968"/>
                  <a:ext cx="576" cy="144"/>
                </a:xfrm>
                <a:prstGeom prst="rect">
                  <a:avLst/>
                </a:prstGeom>
                <a:solidFill>
                  <a:schemeClr val="bg1">
                    <a:lumMod val="85000"/>
                  </a:schemeClr>
                </a:solidFill>
                <a:ln w="25400">
                  <a:solidFill>
                    <a:schemeClr val="tx1"/>
                  </a:solidFill>
                  <a:miter lim="800000"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 algn="ctr"/>
                  <a:r>
                    <a:rPr lang="en-US" sz="1800" dirty="0" smtClean="0">
                      <a:latin typeface="Calibri" pitchFamily="34" charset="0"/>
                    </a:rPr>
                    <a:t>0</a:t>
                  </a:r>
                  <a:endParaRPr lang="en-US" sz="1800" dirty="0">
                    <a:latin typeface="Calibri" pitchFamily="34" charset="0"/>
                  </a:endParaRPr>
                </a:p>
              </p:txBody>
            </p:sp>
          </p:grpSp>
          <p:sp>
            <p:nvSpPr>
              <p:cNvPr id="212" name="Text Box 32"/>
              <p:cNvSpPr txBox="1">
                <a:spLocks noChangeArrowheads="1"/>
              </p:cNvSpPr>
              <p:nvPr/>
            </p:nvSpPr>
            <p:spPr bwMode="auto">
              <a:xfrm>
                <a:off x="2412765" y="3810000"/>
                <a:ext cx="667870" cy="379181"/>
              </a:xfrm>
              <a:prstGeom prst="rect">
                <a:avLst/>
              </a:prstGeom>
              <a:noFill/>
              <a:ln w="25400">
                <a:noFill/>
                <a:miter lim="800000"/>
                <a:headEnd/>
                <a:tailEnd/>
              </a:ln>
              <a:effectLst/>
            </p:spPr>
            <p:txBody>
              <a:bodyPr wrap="square">
                <a:spAutoFit/>
              </a:bodyPr>
              <a:lstStyle/>
              <a:p>
                <a:pPr algn="ctr">
                  <a:lnSpc>
                    <a:spcPct val="100000"/>
                  </a:lnSpc>
                </a:pPr>
                <a:r>
                  <a:rPr lang="en-US" sz="1800" b="0" dirty="0" smtClean="0">
                    <a:latin typeface="Calibri" pitchFamily="34" charset="0"/>
                  </a:rPr>
                  <a:t>56</a:t>
                </a:r>
                <a:endParaRPr lang="en-US" sz="1800" b="0" dirty="0">
                  <a:latin typeface="Calibri" pitchFamily="34" charset="0"/>
                </a:endParaRPr>
              </a:p>
            </p:txBody>
          </p:sp>
          <p:sp>
            <p:nvSpPr>
              <p:cNvPr id="213" name="Text Box 33"/>
              <p:cNvSpPr txBox="1">
                <a:spLocks noChangeArrowheads="1"/>
              </p:cNvSpPr>
              <p:nvPr/>
            </p:nvSpPr>
            <p:spPr bwMode="auto">
              <a:xfrm>
                <a:off x="3182470" y="3824288"/>
                <a:ext cx="990600" cy="379181"/>
              </a:xfrm>
              <a:prstGeom prst="rect">
                <a:avLst/>
              </a:prstGeom>
              <a:noFill/>
              <a:ln w="25400">
                <a:noFill/>
                <a:miter lim="800000"/>
                <a:headEnd/>
                <a:tailEnd/>
              </a:ln>
              <a:effectLst/>
            </p:spPr>
            <p:txBody>
              <a:bodyPr>
                <a:spAutoFit/>
              </a:bodyPr>
              <a:lstStyle/>
              <a:p>
                <a:pPr algn="ctr">
                  <a:lnSpc>
                    <a:spcPct val="100000"/>
                  </a:lnSpc>
                </a:pPr>
                <a:r>
                  <a:rPr lang="en-US" sz="1800" b="0" dirty="0" smtClean="0">
                    <a:latin typeface="Calibri" pitchFamily="34" charset="0"/>
                  </a:rPr>
                  <a:t>60</a:t>
                </a:r>
                <a:endParaRPr lang="en-US" sz="1800" b="0" dirty="0">
                  <a:latin typeface="Calibri" pitchFamily="34" charset="0"/>
                </a:endParaRPr>
              </a:p>
            </p:txBody>
          </p:sp>
          <p:sp>
            <p:nvSpPr>
              <p:cNvPr id="214" name="Line 34"/>
              <p:cNvSpPr>
                <a:spLocks noChangeShapeType="1"/>
              </p:cNvSpPr>
              <p:nvPr/>
            </p:nvSpPr>
            <p:spPr bwMode="auto">
              <a:xfrm flipV="1">
                <a:off x="2743200" y="3643313"/>
                <a:ext cx="0" cy="228600"/>
              </a:xfrm>
              <a:prstGeom prst="line">
                <a:avLst/>
              </a:prstGeom>
              <a:noFill/>
              <a:ln w="25400">
                <a:solidFill>
                  <a:schemeClr val="tx1"/>
                </a:solidFill>
                <a:round/>
                <a:headEnd/>
                <a:tailEnd type="triangle" w="med" len="sm"/>
              </a:ln>
              <a:effectLst/>
            </p:spPr>
            <p:txBody>
              <a:bodyPr wrap="none" anchor="ctr"/>
              <a:lstStyle/>
              <a:p>
                <a:pPr algn="ctr"/>
                <a:endParaRPr lang="en-US" sz="1800" dirty="0">
                  <a:latin typeface="Calibri" pitchFamily="34" charset="0"/>
                </a:endParaRPr>
              </a:p>
            </p:txBody>
          </p:sp>
          <p:sp>
            <p:nvSpPr>
              <p:cNvPr id="215" name="Line 35"/>
              <p:cNvSpPr>
                <a:spLocks noChangeShapeType="1"/>
              </p:cNvSpPr>
              <p:nvPr/>
            </p:nvSpPr>
            <p:spPr bwMode="auto">
              <a:xfrm flipV="1">
                <a:off x="3657600" y="3657600"/>
                <a:ext cx="0" cy="228600"/>
              </a:xfrm>
              <a:prstGeom prst="line">
                <a:avLst/>
              </a:prstGeom>
              <a:noFill/>
              <a:ln w="25400">
                <a:solidFill>
                  <a:schemeClr val="tx1"/>
                </a:solidFill>
                <a:round/>
                <a:headEnd/>
                <a:tailEnd type="triangle" w="med" len="sm"/>
              </a:ln>
              <a:effectLst/>
            </p:spPr>
            <p:txBody>
              <a:bodyPr wrap="none" anchor="ctr"/>
              <a:lstStyle/>
              <a:p>
                <a:pPr algn="ctr"/>
                <a:endParaRPr lang="en-US" sz="1800" dirty="0">
                  <a:latin typeface="Calibri" pitchFamily="34" charset="0"/>
                </a:endParaRPr>
              </a:p>
            </p:txBody>
          </p:sp>
          <p:sp>
            <p:nvSpPr>
              <p:cNvPr id="216" name="Text Box 36"/>
              <p:cNvSpPr txBox="1">
                <a:spLocks noChangeArrowheads="1"/>
              </p:cNvSpPr>
              <p:nvPr/>
            </p:nvSpPr>
            <p:spPr bwMode="auto">
              <a:xfrm>
                <a:off x="4096870" y="3824289"/>
                <a:ext cx="990600" cy="379181"/>
              </a:xfrm>
              <a:prstGeom prst="rect">
                <a:avLst/>
              </a:prstGeom>
              <a:noFill/>
              <a:ln w="25400">
                <a:noFill/>
                <a:miter lim="800000"/>
                <a:headEnd/>
                <a:tailEnd/>
              </a:ln>
              <a:effectLst/>
            </p:spPr>
            <p:txBody>
              <a:bodyPr>
                <a:spAutoFit/>
              </a:bodyPr>
              <a:lstStyle/>
              <a:p>
                <a:pPr algn="ctr">
                  <a:lnSpc>
                    <a:spcPct val="100000"/>
                  </a:lnSpc>
                </a:pPr>
                <a:r>
                  <a:rPr lang="en-US" sz="1800" b="0" dirty="0" smtClean="0">
                    <a:latin typeface="Calibri" pitchFamily="34" charset="0"/>
                  </a:rPr>
                  <a:t>64</a:t>
                </a:r>
                <a:endParaRPr lang="en-US" sz="1800" b="0" dirty="0">
                  <a:latin typeface="Calibri" pitchFamily="34" charset="0"/>
                </a:endParaRPr>
              </a:p>
            </p:txBody>
          </p:sp>
          <p:sp>
            <p:nvSpPr>
              <p:cNvPr id="217" name="Line 37"/>
              <p:cNvSpPr>
                <a:spLocks noChangeShapeType="1"/>
              </p:cNvSpPr>
              <p:nvPr/>
            </p:nvSpPr>
            <p:spPr bwMode="auto">
              <a:xfrm flipV="1">
                <a:off x="4572000" y="3657600"/>
                <a:ext cx="0" cy="228600"/>
              </a:xfrm>
              <a:prstGeom prst="line">
                <a:avLst/>
              </a:prstGeom>
              <a:noFill/>
              <a:ln w="25400">
                <a:solidFill>
                  <a:schemeClr val="tx1"/>
                </a:solidFill>
                <a:round/>
                <a:headEnd/>
                <a:tailEnd type="triangle" w="med" len="sm"/>
              </a:ln>
              <a:effectLst/>
            </p:spPr>
            <p:txBody>
              <a:bodyPr wrap="none" anchor="ctr"/>
              <a:lstStyle/>
              <a:p>
                <a:pPr algn="ctr"/>
                <a:endParaRPr lang="en-US" sz="1800" dirty="0">
                  <a:latin typeface="Calibri" pitchFamily="34" charset="0"/>
                </a:endParaRPr>
              </a:p>
            </p:txBody>
          </p:sp>
          <p:sp>
            <p:nvSpPr>
              <p:cNvPr id="218" name="Text Box 38"/>
              <p:cNvSpPr txBox="1">
                <a:spLocks noChangeArrowheads="1"/>
              </p:cNvSpPr>
              <p:nvPr/>
            </p:nvSpPr>
            <p:spPr bwMode="auto">
              <a:xfrm>
                <a:off x="5029200" y="3824289"/>
                <a:ext cx="990600" cy="379181"/>
              </a:xfrm>
              <a:prstGeom prst="rect">
                <a:avLst/>
              </a:prstGeom>
              <a:noFill/>
              <a:ln w="25400">
                <a:noFill/>
                <a:miter lim="800000"/>
                <a:headEnd/>
                <a:tailEnd/>
              </a:ln>
              <a:effectLst/>
            </p:spPr>
            <p:txBody>
              <a:bodyPr>
                <a:spAutoFit/>
              </a:bodyPr>
              <a:lstStyle/>
              <a:p>
                <a:pPr algn="ctr">
                  <a:lnSpc>
                    <a:spcPct val="100000"/>
                  </a:lnSpc>
                </a:pPr>
                <a:r>
                  <a:rPr lang="en-US" sz="1800" b="0" dirty="0" smtClean="0">
                    <a:latin typeface="Calibri" pitchFamily="34" charset="0"/>
                  </a:rPr>
                  <a:t>68</a:t>
                </a:r>
                <a:endParaRPr lang="en-US" sz="1800" b="0" dirty="0">
                  <a:latin typeface="Calibri" pitchFamily="34" charset="0"/>
                </a:endParaRPr>
              </a:p>
            </p:txBody>
          </p:sp>
          <p:sp>
            <p:nvSpPr>
              <p:cNvPr id="219" name="Line 39"/>
              <p:cNvSpPr>
                <a:spLocks noChangeShapeType="1"/>
              </p:cNvSpPr>
              <p:nvPr/>
            </p:nvSpPr>
            <p:spPr bwMode="auto">
              <a:xfrm flipV="1">
                <a:off x="5486400" y="3657600"/>
                <a:ext cx="0" cy="228600"/>
              </a:xfrm>
              <a:prstGeom prst="line">
                <a:avLst/>
              </a:prstGeom>
              <a:noFill/>
              <a:ln w="25400">
                <a:solidFill>
                  <a:schemeClr val="tx1"/>
                </a:solidFill>
                <a:round/>
                <a:headEnd/>
                <a:tailEnd type="triangle" w="med" len="sm"/>
              </a:ln>
              <a:effectLst/>
            </p:spPr>
            <p:txBody>
              <a:bodyPr wrap="none" anchor="ctr"/>
              <a:lstStyle/>
              <a:p>
                <a:pPr algn="ctr"/>
                <a:endParaRPr lang="en-US" sz="1800" dirty="0">
                  <a:latin typeface="Calibri" pitchFamily="34" charset="0"/>
                </a:endParaRPr>
              </a:p>
            </p:txBody>
          </p:sp>
          <p:sp>
            <p:nvSpPr>
              <p:cNvPr id="220" name="Text Box 40"/>
              <p:cNvSpPr txBox="1">
                <a:spLocks noChangeArrowheads="1"/>
              </p:cNvSpPr>
              <p:nvPr/>
            </p:nvSpPr>
            <p:spPr bwMode="auto">
              <a:xfrm>
                <a:off x="5943600" y="3824289"/>
                <a:ext cx="990600" cy="379181"/>
              </a:xfrm>
              <a:prstGeom prst="rect">
                <a:avLst/>
              </a:prstGeom>
              <a:noFill/>
              <a:ln w="25400">
                <a:noFill/>
                <a:miter lim="800000"/>
                <a:headEnd/>
                <a:tailEnd/>
              </a:ln>
              <a:effectLst/>
            </p:spPr>
            <p:txBody>
              <a:bodyPr>
                <a:spAutoFit/>
              </a:bodyPr>
              <a:lstStyle/>
              <a:p>
                <a:pPr algn="ctr">
                  <a:lnSpc>
                    <a:spcPct val="100000"/>
                  </a:lnSpc>
                </a:pPr>
                <a:r>
                  <a:rPr lang="en-US" sz="1800" b="0" dirty="0" smtClean="0">
                    <a:latin typeface="Calibri" pitchFamily="34" charset="0"/>
                  </a:rPr>
                  <a:t>72</a:t>
                </a:r>
                <a:endParaRPr lang="en-US" sz="1800" b="0" dirty="0">
                  <a:latin typeface="Calibri" pitchFamily="34" charset="0"/>
                </a:endParaRPr>
              </a:p>
            </p:txBody>
          </p:sp>
          <p:sp>
            <p:nvSpPr>
              <p:cNvPr id="221" name="Line 41"/>
              <p:cNvSpPr>
                <a:spLocks noChangeShapeType="1"/>
              </p:cNvSpPr>
              <p:nvPr/>
            </p:nvSpPr>
            <p:spPr bwMode="auto">
              <a:xfrm flipV="1">
                <a:off x="6400800" y="3657600"/>
                <a:ext cx="0" cy="228600"/>
              </a:xfrm>
              <a:prstGeom prst="line">
                <a:avLst/>
              </a:prstGeom>
              <a:noFill/>
              <a:ln w="25400">
                <a:solidFill>
                  <a:schemeClr val="tx1"/>
                </a:solidFill>
                <a:round/>
                <a:headEnd/>
                <a:tailEnd type="triangle" w="med" len="sm"/>
              </a:ln>
              <a:effectLst/>
            </p:spPr>
            <p:txBody>
              <a:bodyPr wrap="none" anchor="ctr"/>
              <a:lstStyle/>
              <a:p>
                <a:pPr algn="ctr"/>
                <a:endParaRPr lang="en-US" sz="1800" dirty="0">
                  <a:latin typeface="Calibri" pitchFamily="34" charset="0"/>
                </a:endParaRPr>
              </a:p>
            </p:txBody>
          </p:sp>
          <p:sp>
            <p:nvSpPr>
              <p:cNvPr id="222" name="Text Box 42"/>
              <p:cNvSpPr txBox="1">
                <a:spLocks noChangeArrowheads="1"/>
              </p:cNvSpPr>
              <p:nvPr/>
            </p:nvSpPr>
            <p:spPr bwMode="auto">
              <a:xfrm>
                <a:off x="6858000" y="3824289"/>
                <a:ext cx="990600" cy="379181"/>
              </a:xfrm>
              <a:prstGeom prst="rect">
                <a:avLst/>
              </a:prstGeom>
              <a:noFill/>
              <a:ln w="25400">
                <a:noFill/>
                <a:miter lim="800000"/>
                <a:headEnd/>
                <a:tailEnd/>
              </a:ln>
              <a:effectLst/>
            </p:spPr>
            <p:txBody>
              <a:bodyPr>
                <a:spAutoFit/>
              </a:bodyPr>
              <a:lstStyle/>
              <a:p>
                <a:pPr algn="ctr">
                  <a:lnSpc>
                    <a:spcPct val="100000"/>
                  </a:lnSpc>
                </a:pPr>
                <a:r>
                  <a:rPr lang="en-US" sz="1800" b="0" dirty="0" smtClean="0">
                    <a:latin typeface="Calibri" pitchFamily="34" charset="0"/>
                  </a:rPr>
                  <a:t>76</a:t>
                </a:r>
                <a:endParaRPr lang="en-US" sz="1800" b="0" dirty="0">
                  <a:latin typeface="Calibri" pitchFamily="34" charset="0"/>
                </a:endParaRPr>
              </a:p>
            </p:txBody>
          </p:sp>
          <p:sp>
            <p:nvSpPr>
              <p:cNvPr id="223" name="Line 43"/>
              <p:cNvSpPr>
                <a:spLocks noChangeShapeType="1"/>
              </p:cNvSpPr>
              <p:nvPr/>
            </p:nvSpPr>
            <p:spPr bwMode="auto">
              <a:xfrm flipV="1">
                <a:off x="7315200" y="3657600"/>
                <a:ext cx="0" cy="228600"/>
              </a:xfrm>
              <a:prstGeom prst="line">
                <a:avLst/>
              </a:prstGeom>
              <a:noFill/>
              <a:ln w="25400">
                <a:solidFill>
                  <a:schemeClr val="tx1"/>
                </a:solidFill>
                <a:round/>
                <a:headEnd/>
                <a:tailEnd type="triangle" w="med" len="sm"/>
              </a:ln>
              <a:effectLst/>
            </p:spPr>
            <p:txBody>
              <a:bodyPr wrap="none" anchor="ctr"/>
              <a:lstStyle/>
              <a:p>
                <a:pPr algn="ctr"/>
                <a:endParaRPr lang="en-US" sz="1800" dirty="0">
                  <a:latin typeface="Calibri" pitchFamily="34" charset="0"/>
                </a:endParaRPr>
              </a:p>
            </p:txBody>
          </p:sp>
        </p:grpSp>
        <p:sp>
          <p:nvSpPr>
            <p:cNvPr id="229" name="Freeform 228"/>
            <p:cNvSpPr/>
            <p:nvPr/>
          </p:nvSpPr>
          <p:spPr bwMode="auto">
            <a:xfrm>
              <a:off x="2052918" y="1532582"/>
              <a:ext cx="1694329" cy="1021976"/>
            </a:xfrm>
            <a:custGeom>
              <a:avLst/>
              <a:gdLst>
                <a:gd name="connsiteX0" fmla="*/ 0 w 1694329"/>
                <a:gd name="connsiteY0" fmla="*/ 1021976 h 1021976"/>
                <a:gd name="connsiteX1" fmla="*/ 654423 w 1694329"/>
                <a:gd name="connsiteY1" fmla="*/ 340658 h 1021976"/>
                <a:gd name="connsiteX2" fmla="*/ 1694329 w 1694329"/>
                <a:gd name="connsiteY2" fmla="*/ 0 h 102197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1694329" h="1021976">
                  <a:moveTo>
                    <a:pt x="0" y="1021976"/>
                  </a:moveTo>
                  <a:cubicBezTo>
                    <a:pt x="186017" y="766481"/>
                    <a:pt x="372035" y="510987"/>
                    <a:pt x="654423" y="340658"/>
                  </a:cubicBezTo>
                  <a:cubicBezTo>
                    <a:pt x="936811" y="170329"/>
                    <a:pt x="1315570" y="85164"/>
                    <a:pt x="1694329" y="0"/>
                  </a:cubicBezTo>
                </a:path>
              </a:pathLst>
            </a:custGeom>
            <a:noFill/>
            <a:ln w="38100">
              <a:solidFill>
                <a:schemeClr val="tx1"/>
              </a:solidFill>
              <a:round/>
              <a:headEnd/>
              <a:tailEnd type="triangle" w="med" len="med"/>
            </a:ln>
            <a:effectLst/>
          </p:spPr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30" name="Freeform 229"/>
            <p:cNvSpPr/>
            <p:nvPr/>
          </p:nvSpPr>
          <p:spPr bwMode="auto">
            <a:xfrm>
              <a:off x="2070847" y="2160111"/>
              <a:ext cx="1703294" cy="331694"/>
            </a:xfrm>
            <a:custGeom>
              <a:avLst/>
              <a:gdLst>
                <a:gd name="connsiteX0" fmla="*/ 0 w 1703294"/>
                <a:gd name="connsiteY0" fmla="*/ 0 h 331694"/>
                <a:gd name="connsiteX1" fmla="*/ 905435 w 1703294"/>
                <a:gd name="connsiteY1" fmla="*/ 304800 h 331694"/>
                <a:gd name="connsiteX2" fmla="*/ 1703294 w 1703294"/>
                <a:gd name="connsiteY2" fmla="*/ 161365 h 33169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1703294" h="331694">
                  <a:moveTo>
                    <a:pt x="0" y="0"/>
                  </a:moveTo>
                  <a:cubicBezTo>
                    <a:pt x="310776" y="138953"/>
                    <a:pt x="621553" y="277906"/>
                    <a:pt x="905435" y="304800"/>
                  </a:cubicBezTo>
                  <a:cubicBezTo>
                    <a:pt x="1189317" y="331694"/>
                    <a:pt x="1446305" y="246529"/>
                    <a:pt x="1703294" y="161365"/>
                  </a:cubicBezTo>
                </a:path>
              </a:pathLst>
            </a:custGeom>
            <a:noFill/>
            <a:ln w="38100">
              <a:solidFill>
                <a:schemeClr val="tx1"/>
              </a:solidFill>
              <a:round/>
              <a:headEnd/>
              <a:tailEnd type="triangle" w="med" len="med"/>
            </a:ln>
            <a:effectLst/>
          </p:spPr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31" name="Freeform 230"/>
            <p:cNvSpPr/>
            <p:nvPr/>
          </p:nvSpPr>
          <p:spPr bwMode="auto">
            <a:xfrm>
              <a:off x="2052918" y="2931076"/>
              <a:ext cx="1739153" cy="385482"/>
            </a:xfrm>
            <a:custGeom>
              <a:avLst/>
              <a:gdLst>
                <a:gd name="connsiteX0" fmla="*/ 0 w 1739153"/>
                <a:gd name="connsiteY0" fmla="*/ 0 h 385482"/>
                <a:gd name="connsiteX1" fmla="*/ 699247 w 1739153"/>
                <a:gd name="connsiteY1" fmla="*/ 349623 h 385482"/>
                <a:gd name="connsiteX2" fmla="*/ 1739153 w 1739153"/>
                <a:gd name="connsiteY2" fmla="*/ 215153 h 38548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1739153" h="385482">
                  <a:moveTo>
                    <a:pt x="0" y="0"/>
                  </a:moveTo>
                  <a:cubicBezTo>
                    <a:pt x="204694" y="156882"/>
                    <a:pt x="409388" y="313764"/>
                    <a:pt x="699247" y="349623"/>
                  </a:cubicBezTo>
                  <a:cubicBezTo>
                    <a:pt x="989106" y="385482"/>
                    <a:pt x="1364129" y="300317"/>
                    <a:pt x="1739153" y="215153"/>
                  </a:cubicBezTo>
                </a:path>
              </a:pathLst>
            </a:custGeom>
            <a:noFill/>
            <a:ln w="38100">
              <a:solidFill>
                <a:schemeClr val="tx1"/>
              </a:solidFill>
              <a:round/>
              <a:headEnd/>
              <a:tailEnd type="triangle" w="med" len="med"/>
            </a:ln>
            <a:effectLst/>
          </p:spPr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89" name="Footer Placeholder 88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r>
              <a:rPr lang="en-US" smtClean="0"/>
              <a:t>Multi-level Arrays</a:t>
            </a:r>
            <a:endParaRPr lang="en-US"/>
          </a:p>
        </p:txBody>
      </p:sp>
      <p:sp>
        <p:nvSpPr>
          <p:cNvPr id="90" name="TextBox 89"/>
          <p:cNvSpPr txBox="1"/>
          <p:nvPr/>
        </p:nvSpPr>
        <p:spPr>
          <a:xfrm>
            <a:off x="2245896" y="4237770"/>
            <a:ext cx="6296528" cy="174509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9525" lvl="1" indent="-9525" defTabSz="895350">
              <a:lnSpc>
                <a:spcPct val="120000"/>
              </a:lnSpc>
              <a:tabLst>
                <a:tab pos="2286000" algn="l"/>
                <a:tab pos="4799013" algn="l"/>
              </a:tabLst>
            </a:pPr>
            <a:r>
              <a:rPr lang="en-US" sz="1800" dirty="0">
                <a:latin typeface="Courier New" pitchFamily="49" charset="0"/>
              </a:rPr>
              <a:t>56+4*3  = 68	2	</a:t>
            </a:r>
            <a:r>
              <a:rPr lang="en-US" sz="1800" dirty="0">
                <a:solidFill>
                  <a:srgbClr val="990000"/>
                </a:solidFill>
                <a:latin typeface="Calibri" pitchFamily="34" charset="0"/>
              </a:rPr>
              <a:t>Yes</a:t>
            </a:r>
            <a:endParaRPr lang="en-US" sz="1800" dirty="0">
              <a:latin typeface="Courier New" pitchFamily="49" charset="0"/>
            </a:endParaRPr>
          </a:p>
          <a:p>
            <a:pPr marL="9525" lvl="1" indent="-9525" defTabSz="895350">
              <a:lnSpc>
                <a:spcPct val="120000"/>
              </a:lnSpc>
              <a:buFont typeface="Wingdings" pitchFamily="2" charset="2"/>
              <a:buNone/>
              <a:tabLst>
                <a:tab pos="2286000" algn="l"/>
                <a:tab pos="4799013" algn="l"/>
              </a:tabLst>
            </a:pPr>
            <a:r>
              <a:rPr lang="en-US" sz="1800" dirty="0">
                <a:latin typeface="Courier New" pitchFamily="49" charset="0"/>
              </a:rPr>
              <a:t>16+4*5  = 36	9	</a:t>
            </a:r>
            <a:r>
              <a:rPr lang="en-US" sz="1800" dirty="0">
                <a:solidFill>
                  <a:srgbClr val="990000"/>
                </a:solidFill>
                <a:latin typeface="Calibri" pitchFamily="34" charset="0"/>
              </a:rPr>
              <a:t>No</a:t>
            </a:r>
            <a:endParaRPr lang="en-US" sz="1800" dirty="0">
              <a:latin typeface="Courier New" pitchFamily="49" charset="0"/>
            </a:endParaRPr>
          </a:p>
          <a:p>
            <a:pPr marL="9525" lvl="1" indent="-9525" defTabSz="895350">
              <a:lnSpc>
                <a:spcPct val="120000"/>
              </a:lnSpc>
              <a:buFont typeface="Wingdings" pitchFamily="2" charset="2"/>
              <a:buNone/>
              <a:tabLst>
                <a:tab pos="2286000" algn="l"/>
                <a:tab pos="4799013" algn="l"/>
              </a:tabLst>
            </a:pPr>
            <a:r>
              <a:rPr lang="en-US" sz="1800" dirty="0">
                <a:latin typeface="Courier New" pitchFamily="49" charset="0"/>
              </a:rPr>
              <a:t>56+4*-1 = 52	5	</a:t>
            </a:r>
            <a:r>
              <a:rPr lang="en-US" sz="1800" dirty="0">
                <a:solidFill>
                  <a:srgbClr val="990000"/>
                </a:solidFill>
                <a:latin typeface="Calibri" pitchFamily="34" charset="0"/>
              </a:rPr>
              <a:t>No</a:t>
            </a:r>
            <a:endParaRPr lang="en-US" sz="1800" dirty="0">
              <a:latin typeface="Courier New" pitchFamily="49" charset="0"/>
            </a:endParaRPr>
          </a:p>
          <a:p>
            <a:pPr marL="9525" lvl="1" indent="-9525" defTabSz="895350">
              <a:lnSpc>
                <a:spcPct val="120000"/>
              </a:lnSpc>
              <a:buFont typeface="Wingdings" pitchFamily="2" charset="2"/>
              <a:buNone/>
              <a:tabLst>
                <a:tab pos="2286000" algn="l"/>
                <a:tab pos="4799013" algn="l"/>
              </a:tabLst>
            </a:pPr>
            <a:r>
              <a:rPr lang="en-US" sz="1800" dirty="0">
                <a:latin typeface="Courier New" pitchFamily="49" charset="0"/>
              </a:rPr>
              <a:t>??	??	</a:t>
            </a:r>
            <a:r>
              <a:rPr lang="en-US" sz="1800" dirty="0">
                <a:solidFill>
                  <a:srgbClr val="990000"/>
                </a:solidFill>
                <a:latin typeface="Calibri" pitchFamily="34" charset="0"/>
              </a:rPr>
              <a:t>No</a:t>
            </a:r>
            <a:endParaRPr lang="en-US" sz="1800" dirty="0">
              <a:latin typeface="Courier New" pitchFamily="49" charset="0"/>
            </a:endParaRPr>
          </a:p>
          <a:p>
            <a:pPr marL="9525" lvl="1" indent="-9525" defTabSz="895350">
              <a:lnSpc>
                <a:spcPct val="120000"/>
              </a:lnSpc>
              <a:buFont typeface="Wingdings" pitchFamily="2" charset="2"/>
              <a:buNone/>
              <a:tabLst>
                <a:tab pos="2286000" algn="l"/>
                <a:tab pos="4799013" algn="l"/>
              </a:tabLst>
            </a:pPr>
            <a:r>
              <a:rPr lang="en-US" sz="1800" dirty="0">
                <a:latin typeface="Courier New" pitchFamily="49" charset="0"/>
              </a:rPr>
              <a:t>16+4*12 = 64	7 	</a:t>
            </a:r>
            <a:r>
              <a:rPr lang="en-US" sz="1800" dirty="0">
                <a:solidFill>
                  <a:srgbClr val="990000"/>
                </a:solidFill>
                <a:latin typeface="Calibri" pitchFamily="34" charset="0"/>
              </a:rPr>
              <a:t>No</a:t>
            </a:r>
            <a:endParaRPr lang="en-US" sz="1800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9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9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9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0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90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0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90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744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31744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744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500"/>
                                        <p:tgtEl>
                                          <p:spTgt spid="31744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304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Arrays in C</a:t>
            </a:r>
            <a:endParaRPr lang="en-US"/>
          </a:p>
        </p:txBody>
      </p:sp>
      <p:sp>
        <p:nvSpPr>
          <p:cNvPr id="343043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Contiguous allocations of memory</a:t>
            </a:r>
          </a:p>
          <a:p>
            <a:r>
              <a:rPr lang="en-US" dirty="0"/>
              <a:t>No bounds checking</a:t>
            </a:r>
          </a:p>
          <a:p>
            <a:r>
              <a:rPr lang="en-US" dirty="0" smtClean="0"/>
              <a:t>Can usually be treated like a pointer to first element</a:t>
            </a:r>
            <a:br>
              <a:rPr lang="en-US" dirty="0" smtClean="0"/>
            </a:br>
            <a:r>
              <a:rPr lang="en-US" dirty="0" smtClean="0"/>
              <a:t>(elements are offset from start of array)</a:t>
            </a:r>
          </a:p>
          <a:p>
            <a:r>
              <a:rPr lang="en-US" dirty="0" smtClean="0"/>
              <a:t>Nested (multi-dimensional) arrays are contiguous in memory</a:t>
            </a:r>
            <a:br>
              <a:rPr lang="en-US" dirty="0" smtClean="0"/>
            </a:br>
            <a:r>
              <a:rPr lang="en-US" dirty="0" smtClean="0"/>
              <a:t>(row-major order)</a:t>
            </a:r>
          </a:p>
          <a:p>
            <a:r>
              <a:rPr lang="en-US" dirty="0" smtClean="0"/>
              <a:t>Multi-level arrays are not contiguous </a:t>
            </a:r>
            <a:br>
              <a:rPr lang="en-US" dirty="0" smtClean="0"/>
            </a:br>
            <a:r>
              <a:rPr lang="en-US" dirty="0" smtClean="0"/>
              <a:t>(pointers used between levels)</a:t>
            </a:r>
          </a:p>
          <a:p>
            <a:pPr>
              <a:buNone/>
            </a:pPr>
            <a:endParaRPr lang="en-US" dirty="0" smtClean="0"/>
          </a:p>
        </p:txBody>
      </p:sp>
      <p:sp>
        <p:nvSpPr>
          <p:cNvPr id="7" name="Footer Placeholder 6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r>
              <a:rPr lang="en-US" smtClean="0"/>
              <a:t>Multi-level Arrays</a:t>
            </a:r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ags/tag1.xml><?xml version="1.0" encoding="utf-8"?>
<p:tagLs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tag name="TEXPOINTINIT" val=""/>
  <p:tag name="USEAMSFONTS" val="True"/>
  <p:tag name="EMBEDFONTS" val="False"/>
  <p:tag name="USEBOLDAMS" val="False"/>
  <p:tag name="DEFAULTDISPLAYSOURCE" val="\documentclass{slides}\pagestyle{empty}&#10;\begin{document}&#10;&#10;\end{document}&#10;"/>
  <p:tag name="TEX2PS" val="latex $(base).tex; dvips -D $(res) -E -o $(base).ps $(base).dvi"/>
  <p:tag name="EXTERNALEDITCOMMAND" val="notepad %"/>
  <p:tag name="GHOSTSCRIPTCOMMAND" val="gswin32c"/>
  <p:tag name="DEFAULTBITMAP" val="pngmono"/>
  <p:tag name="DEFAULTBLEND" val="False"/>
  <p:tag name="DEFAULTTRANSPARENT" val="False"/>
  <p:tag name="DEFAULTWORKAROUNDTRANSPARENCYBUG" val="False"/>
  <p:tag name="DEFAULTRESOLUTION" val="1200"/>
  <p:tag name="DEFAULTMAGNIFICATION" val="0.8"/>
  <p:tag name="DEFAULTFONTSIZE" val="10"/>
  <p:tag name="DEFAULTWIDTH" val="418"/>
  <p:tag name="DEFAULTHEIGHT" val="316"/>
</p:tagLst>
</file>

<file path=ppt/theme/theme1.xml><?xml version="1.0" encoding="utf-8"?>
<a:theme xmlns:a="http://schemas.openxmlformats.org/drawingml/2006/main" name="template2010">
  <a:themeElements>
    <a:clrScheme name="Custom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00000"/>
      </a:hlink>
      <a:folHlink>
        <a:srgbClr val="C00000"/>
      </a:folHlink>
    </a:clrScheme>
    <a:fontScheme name="Custom 1">
      <a:majorFont>
        <a:latin typeface="Arial Narrow"/>
        <a:ea typeface=""/>
        <a:cs typeface=""/>
      </a:majorFont>
      <a:minorFont>
        <a:latin typeface="Arial Narrow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noFill/>
        <a:ln w="25400" cap="flat" cmpd="sng" algn="ctr">
          <a:solidFill>
            <a:srgbClr val="CC0000"/>
          </a:solidFill>
          <a:prstDash val="solid"/>
          <a:round/>
          <a:headEnd type="none" w="med" len="med"/>
          <a:tailEnd type="triangl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altLang="en-US" sz="2400" b="1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 Narrow" pitchFamily="34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noFill/>
        <a:ln w="25400" cap="flat" cmpd="sng" algn="ctr">
          <a:solidFill>
            <a:srgbClr val="CC0000"/>
          </a:solidFill>
          <a:prstDash val="solid"/>
          <a:round/>
          <a:headEnd type="none" w="med" len="med"/>
          <a:tailEnd type="triangl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altLang="en-US" sz="2400" b="1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 Narrow" pitchFamily="34" charset="0"/>
          </a:defRPr>
        </a:defPPr>
      </a:lstStyle>
    </a:lnDef>
    <a:txDef>
      <a:spPr>
        <a:noFill/>
      </a:spPr>
      <a:bodyPr wrap="none" rtlCol="0">
        <a:spAutoFit/>
      </a:bodyPr>
      <a:lstStyle>
        <a:defPPr>
          <a:defRPr dirty="0" smtClean="0">
            <a:latin typeface="Calibri" pitchFamily="34" charset="0"/>
          </a:defRPr>
        </a:defPPr>
      </a:lstStyle>
    </a:txDef>
  </a:objectDefaults>
  <a:extraClrSchemeLst>
    <a:extraClrScheme>
      <a:clrScheme name="class1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0CC99"/>
        </a:accent1>
        <a:accent2>
          <a:srgbClr val="3333CC"/>
        </a:accent2>
        <a:accent3>
          <a:srgbClr val="FFFFFF"/>
        </a:accent3>
        <a:accent4>
          <a:srgbClr val="000000"/>
        </a:accent4>
        <a:accent5>
          <a:srgbClr val="AAE2CA"/>
        </a:accent5>
        <a:accent6>
          <a:srgbClr val="2D2DB9"/>
        </a:accent6>
        <a:hlink>
          <a:srgbClr val="CCCCFF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class1 2">
        <a:dk1>
          <a:srgbClr val="000000"/>
        </a:dk1>
        <a:lt1>
          <a:srgbClr val="FFFFFF"/>
        </a:lt1>
        <a:dk2>
          <a:srgbClr val="0000FF"/>
        </a:dk2>
        <a:lt2>
          <a:srgbClr val="FFFF00"/>
        </a:lt2>
        <a:accent1>
          <a:srgbClr val="FF9900"/>
        </a:accent1>
        <a:accent2>
          <a:srgbClr val="00FFFF"/>
        </a:accent2>
        <a:accent3>
          <a:srgbClr val="AAAAFF"/>
        </a:accent3>
        <a:accent4>
          <a:srgbClr val="DADADA"/>
        </a:accent4>
        <a:accent5>
          <a:srgbClr val="FFCAAA"/>
        </a:accent5>
        <a:accent6>
          <a:srgbClr val="00E7E7"/>
        </a:accent6>
        <a:hlink>
          <a:srgbClr val="FF0000"/>
        </a:hlink>
        <a:folHlink>
          <a:srgbClr val="96969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class1 3">
        <a:dk1>
          <a:srgbClr val="000000"/>
        </a:dk1>
        <a:lt1>
          <a:srgbClr val="FFFFCC"/>
        </a:lt1>
        <a:dk2>
          <a:srgbClr val="808000"/>
        </a:dk2>
        <a:lt2>
          <a:srgbClr val="666633"/>
        </a:lt2>
        <a:accent1>
          <a:srgbClr val="339933"/>
        </a:accent1>
        <a:accent2>
          <a:srgbClr val="800000"/>
        </a:accent2>
        <a:accent3>
          <a:srgbClr val="FFFFE2"/>
        </a:accent3>
        <a:accent4>
          <a:srgbClr val="000000"/>
        </a:accent4>
        <a:accent5>
          <a:srgbClr val="ADCAAD"/>
        </a:accent5>
        <a:accent6>
          <a:srgbClr val="730000"/>
        </a:accent6>
        <a:hlink>
          <a:srgbClr val="0033CC"/>
        </a:hlink>
        <a:folHlink>
          <a:srgbClr val="FFCC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class1 4">
        <a:dk1>
          <a:srgbClr val="000000"/>
        </a:dk1>
        <a:lt1>
          <a:srgbClr val="FFFFFF"/>
        </a:lt1>
        <a:dk2>
          <a:srgbClr val="000000"/>
        </a:dk2>
        <a:lt2>
          <a:srgbClr val="333333"/>
        </a:lt2>
        <a:accent1>
          <a:srgbClr val="DDDDDD"/>
        </a:accent1>
        <a:accent2>
          <a:srgbClr val="808080"/>
        </a:accent2>
        <a:accent3>
          <a:srgbClr val="FFFFFF"/>
        </a:accent3>
        <a:accent4>
          <a:srgbClr val="000000"/>
        </a:accent4>
        <a:accent5>
          <a:srgbClr val="EBEBEB"/>
        </a:accent5>
        <a:accent6>
          <a:srgbClr val="737373"/>
        </a:accent6>
        <a:hlink>
          <a:srgbClr val="4D4D4D"/>
        </a:hlink>
        <a:folHlink>
          <a:srgbClr val="EAEAE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class1 5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FFCC66"/>
        </a:accent1>
        <a:accent2>
          <a:srgbClr val="0000FF"/>
        </a:accent2>
        <a:accent3>
          <a:srgbClr val="FFFFFF"/>
        </a:accent3>
        <a:accent4>
          <a:srgbClr val="000000"/>
        </a:accent4>
        <a:accent5>
          <a:srgbClr val="FFE2B8"/>
        </a:accent5>
        <a:accent6>
          <a:srgbClr val="0000E7"/>
        </a:accent6>
        <a:hlink>
          <a:srgbClr val="CC00CC"/>
        </a:hlink>
        <a:folHlink>
          <a:srgbClr val="C0C0C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class1 6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C0C0C0"/>
        </a:accent1>
        <a:accent2>
          <a:srgbClr val="0066FF"/>
        </a:accent2>
        <a:accent3>
          <a:srgbClr val="FFFFFF"/>
        </a:accent3>
        <a:accent4>
          <a:srgbClr val="000000"/>
        </a:accent4>
        <a:accent5>
          <a:srgbClr val="DCDCDC"/>
        </a:accent5>
        <a:accent6>
          <a:srgbClr val="005CE7"/>
        </a:accent6>
        <a:hlink>
          <a:srgbClr val="FF0000"/>
        </a:hlink>
        <a:folHlink>
          <a:srgbClr val="00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class1 7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3399FF"/>
        </a:accent1>
        <a:accent2>
          <a:srgbClr val="99FFCC"/>
        </a:accent2>
        <a:accent3>
          <a:srgbClr val="FFFFFF"/>
        </a:accent3>
        <a:accent4>
          <a:srgbClr val="000000"/>
        </a:accent4>
        <a:accent5>
          <a:srgbClr val="ADCAFF"/>
        </a:accent5>
        <a:accent6>
          <a:srgbClr val="8AE7B9"/>
        </a:accent6>
        <a:hlink>
          <a:srgbClr val="CC00CC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01-overview</Template>
  <TotalTime>22978</TotalTime>
  <Words>740</Words>
  <Application>Microsoft Macintosh PowerPoint</Application>
  <PresentationFormat>On-screen Show (4:3)</PresentationFormat>
  <Paragraphs>169</Paragraphs>
  <Slides>7</Slides>
  <Notes>6</Notes>
  <HiddenSlides>0</HiddenSlides>
  <MMClips>0</MMClips>
  <ScaleCrop>false</ScaleCrop>
  <HeadingPairs>
    <vt:vector size="4" baseType="variant">
      <vt:variant>
        <vt:lpstr>Design Template</vt:lpstr>
      </vt:variant>
      <vt:variant>
        <vt:i4>1</vt:i4>
      </vt:variant>
      <vt:variant>
        <vt:lpstr>Slide Titles</vt:lpstr>
      </vt:variant>
      <vt:variant>
        <vt:i4>7</vt:i4>
      </vt:variant>
    </vt:vector>
  </HeadingPairs>
  <TitlesOfParts>
    <vt:vector size="8" baseType="lpstr">
      <vt:lpstr>template2010</vt:lpstr>
      <vt:lpstr>Section 5: Arrays &amp; Other Data Structures</vt:lpstr>
      <vt:lpstr>Multi-Level Array Example</vt:lpstr>
      <vt:lpstr>Multi-Level Array Example</vt:lpstr>
      <vt:lpstr>Element Access in Multi-Level Array</vt:lpstr>
      <vt:lpstr>Array Element Accesses</vt:lpstr>
      <vt:lpstr>Strange Referencing Examples</vt:lpstr>
      <vt:lpstr>Arrays in C</vt:lpstr>
    </vt:vector>
  </TitlesOfParts>
  <Manager/>
  <Company/>
  <LinksUpToDate>false</LinksUpToDate>
  <SharedDoc>false</SharedDoc>
  <HyperlinkBase/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HW/SW Interface</dc:title>
  <dc:subject/>
  <dc:creator>Borriello/Ceze</dc:creator>
  <cp:keywords/>
  <dc:description/>
  <cp:lastModifiedBy>Gaetano Borriello</cp:lastModifiedBy>
  <cp:revision>398</cp:revision>
  <cp:lastPrinted>2013-02-04T10:17:20Z</cp:lastPrinted>
  <dcterms:created xsi:type="dcterms:W3CDTF">2013-04-16T14:06:40Z</dcterms:created>
  <dcterms:modified xsi:type="dcterms:W3CDTF">2013-04-16T14:07:01Z</dcterms:modified>
  <cp:category/>
</cp:coreProperties>
</file>