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ink/ink2.xml" ContentType="application/inkml+xml"/>
  <Override PartName="/ppt/notesSlides/notesSlide3.xml" ContentType="application/vnd.openxmlformats-officedocument.presentationml.notesSlide+xml"/>
  <Override PartName="/ppt/ink/ink3.xml" ContentType="application/inkml+xml"/>
  <Override PartName="/ppt/notesSlides/notesSlide4.xml" ContentType="application/vnd.openxmlformats-officedocument.presentationml.notesSlide+xml"/>
  <Override PartName="/ppt/ink/ink4.xml" ContentType="application/inkml+xml"/>
  <Override PartName="/ppt/notesSlides/notesSlide5.xml" ContentType="application/vnd.openxmlformats-officedocument.presentationml.notesSlide+xml"/>
  <Override PartName="/ppt/ink/ink5.xml" ContentType="application/inkml+xml"/>
  <Override PartName="/ppt/notesSlides/notesSlide6.xml" ContentType="application/vnd.openxmlformats-officedocument.presentationml.notesSlide+xml"/>
  <Override PartName="/ppt/ink/ink6.xml" ContentType="application/inkml+xml"/>
  <Override PartName="/ppt/notesSlides/notesSlide7.xml" ContentType="application/vnd.openxmlformats-officedocument.presentationml.notesSlide+xml"/>
  <Override PartName="/ppt/ink/ink7.xml" ContentType="application/inkml+xml"/>
  <Override PartName="/ppt/notesSlides/notesSlide8.xml" ContentType="application/vnd.openxmlformats-officedocument.presentationml.notesSlide+xml"/>
  <Override PartName="/ppt/ink/ink8.xml" ContentType="application/inkml+xml"/>
  <Override PartName="/ppt/notesSlides/notesSlide9.xml" ContentType="application/vnd.openxmlformats-officedocument.presentationml.notesSlide+xml"/>
  <Override PartName="/ppt/ink/ink9.xml" ContentType="application/inkml+xml"/>
  <Override PartName="/ppt/notesSlides/notesSlide10.xml" ContentType="application/vnd.openxmlformats-officedocument.presentationml.notesSlide+xml"/>
  <Override PartName="/ppt/ink/ink10.xml" ContentType="application/inkml+xml"/>
  <Override PartName="/ppt/notesSlides/notesSlide11.xml" ContentType="application/vnd.openxmlformats-officedocument.presentationml.notesSlide+xml"/>
  <Override PartName="/ppt/ink/ink11.xml" ContentType="application/inkml+xml"/>
  <Override PartName="/ppt/notesSlides/notesSlide12.xml" ContentType="application/vnd.openxmlformats-officedocument.presentationml.notesSlide+xml"/>
  <Override PartName="/ppt/ink/ink12.xml" ContentType="application/inkml+xml"/>
  <Override PartName="/ppt/notesSlides/notesSlide13.xml" ContentType="application/vnd.openxmlformats-officedocument.presentationml.notesSlide+xml"/>
  <Override PartName="/ppt/ink/ink13.xml" ContentType="application/inkml+xml"/>
  <Override PartName="/ppt/notesSlides/notesSlide14.xml" ContentType="application/vnd.openxmlformats-officedocument.presentationml.notesSlide+xml"/>
  <Override PartName="/ppt/ink/ink14.xml" ContentType="application/inkml+xml"/>
  <Override PartName="/ppt/notesSlides/notesSlide15.xml" ContentType="application/vnd.openxmlformats-officedocument.presentationml.notesSlide+xml"/>
  <Override PartName="/ppt/ink/ink1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71" r:id="rId1"/>
  </p:sldMasterIdLst>
  <p:notesMasterIdLst>
    <p:notesMasterId r:id="rId17"/>
  </p:notesMasterIdLst>
  <p:handoutMasterIdLst>
    <p:handoutMasterId r:id="rId18"/>
  </p:handoutMasterIdLst>
  <p:sldIdLst>
    <p:sldId id="696" r:id="rId2"/>
    <p:sldId id="700" r:id="rId3"/>
    <p:sldId id="701" r:id="rId4"/>
    <p:sldId id="726" r:id="rId5"/>
    <p:sldId id="704" r:id="rId6"/>
    <p:sldId id="705" r:id="rId7"/>
    <p:sldId id="707" r:id="rId8"/>
    <p:sldId id="708" r:id="rId9"/>
    <p:sldId id="709" r:id="rId10"/>
    <p:sldId id="710" r:id="rId11"/>
    <p:sldId id="805" r:id="rId12"/>
    <p:sldId id="711" r:id="rId13"/>
    <p:sldId id="712" r:id="rId14"/>
    <p:sldId id="713" r:id="rId15"/>
    <p:sldId id="714" r:id="rId16"/>
  </p:sldIdLst>
  <p:sldSz cx="9144000" cy="6858000" type="screen4x3"/>
  <p:notesSz cx="9586913" cy="7302500"/>
  <p:custDataLst>
    <p:tags r:id="rId19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99"/>
    <a:srgbClr val="FFFF99"/>
    <a:srgbClr val="DCB834"/>
    <a:srgbClr val="DFC03D"/>
    <a:srgbClr val="CDF1C5"/>
    <a:srgbClr val="F1C7C7"/>
    <a:srgbClr val="EFBFBF"/>
    <a:srgbClr val="C5FEB8"/>
    <a:srgbClr val="80808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9" autoAdjust="0"/>
    <p:restoredTop sz="91864" autoAdjust="0"/>
  </p:normalViewPr>
  <p:slideViewPr>
    <p:cSldViewPr snapToGrid="0">
      <p:cViewPr>
        <p:scale>
          <a:sx n="114" d="100"/>
          <a:sy n="114" d="100"/>
        </p:scale>
        <p:origin x="-72" y="7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49" d="100"/>
          <a:sy n="49" d="100"/>
        </p:scale>
        <p:origin x="-1812" y="-90"/>
      </p:cViewPr>
      <p:guideLst>
        <p:guide orient="horz" pos="2300"/>
        <p:guide pos="302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49451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dev"/>
        </inkml:traceFormat>
        <inkml:channelProperties>
          <inkml:channelProperty channel="X" name="resolution" value="3139.50366" units="1/in"/>
          <inkml:channelProperty channel="Y" name="resolution" value="4978.27393" units="1/in"/>
          <inkml:channelProperty channel="F" name="resolution" value="1.55424E-6" units="1/dev"/>
        </inkml:channelProperties>
      </inkml:inkSource>
      <inkml:timestamp xml:id="ts0" timeString="2013-04-07T21:56:35.89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7206 2882 185,'-13'-5'75,"0"5"14,5 0-30,3 0-17,5-4-5,0-3-16,0 3-7,8 2-2,5 2-5,2 0-4,-2-7-2,0 1-1,-5 4-1,5 2 0,0 4 1,2 1 0,3-2 1,0-3-1,1 1 1,1 7 1,3-2-2,1-3 2,-1-2-2,0-5 2,-2-1-1,5 1 3,5-2-3,-3 5 0,6-1 0,-6-2-1,6 0 0,-1-2 0,-4 1 0,7-2 0,0 4 0,0-5 0,-2-3 0,7 8 0,-7 2 0,10 1 2,5-4-1,0-4-1,5-3-1,-5 3 1,0 4-2,-5 5 2,0-1-2,-2 2-5,-4-2 3,-1-2 4,1 1-1,-2 1 1,6 2 0,-1-1 1,3-3-2,-3-2 0,1 4 0,7 4 0,3 7 0,4-5 2,9-6 0,5 1 0,7 0-1,9 7 3,12-5 0,10-3 2,3 0-4,8 0-1,5 2 0,11 5 0,17 2 0,19-6 1,22 2 1,22-4-2,12 0 0,14-5 0,9-4 3,14 5 0,7 4 0,0 1-3,11 6 0,-3 4 0,18 3 1,-10 0-1,-3-4 2,-7 1 2,-14-5 15,-7-1 4,-16 8 1,-23-7-9,-23 1-6,-28-2-4,-32 0-5,-28 1-3,-34 2-28,-20 3-28,-31 1-65,-29 3-253</inkml:trace>
  <inkml:trace contextRef="#ctx0" brushRef="#br0" timeOffset="1872.1871">3658 2704 144,'-10'11'57,"2"-11"41,-5 0-15,3 0-26,5 1-12,0-1-7,5 0-12,7 0-12,14 0-8,20 0-4,21 2 2,26 8 1,21-1 1,22 5 3,22-2-6,10-7 0,0 2 2,-1 2-2,-2-6-5,-10-1 5,-10 0 0,-19-15 2,-30 6-6,-21 2 0,-24 4-2,-15 3-1,-8 1-19,-15 5-10,0 12-26,-8-5-76,-8-5-223</inkml:trace>
  <inkml:trace contextRef="#ctx0" brushRef="#br0" timeOffset="11703.1702">19697 4521 215,'-24'0'30,"1"-4"56,10 1-4,10-2-29,19 0-28,25 3-10,39-4 1,26 1 0,26-2-1,15 1-1,19 0-8,4-2 0,1-1 0,-6 1-3,-23 1-3,-23 3 1,-34 4-2,-22 1-3,-25 2-1,-25 7-11,-13 1-7,-8 9-13,-17 5-41,-12-2-137</inkml:trace>
  <inkml:trace contextRef="#ctx0" brushRef="#br0" timeOffset="22378.2376">4638 7918 125,'-6'0'34,"1"0"35,5 0-10,0 0-26,11 0-1,4-2-4,3 0 0,3-3-1,2-4-5,0 4-8,3 0-1,-8 4-4,0 1 0,3-4 2,2 2-3,8 1 0,-5-2-4,3 0 2,4 0-1,3 0 0,-5 0-2,-5 0 1,10-2-1,3-2 0,-3 4-2,-5 2 3,0-1 0,0-2-2,5 1 1,3-3 0,0 1-1,5 1 1,0 2-6,5 0 4,3 0-1,-1 1-1,-2 0 1,0 0 0,8 1 1,-10-1-3,4 2 5,4-1-1,-4-2-2,6-1 1,-8 1-2,3 1 3,5-2-4,5-1 11,2-3-15,6 0 6,-5 4 0,2 1 0,3 2 0,5 1 1,2 0-5,1-1 7,-1 0-3,-7 1 0,0-4 6,2 0-6,-5-3 3,3 4 0,-3-1 3,8 0-5,-10 0 0,10 3 0,5 0-1,-3 1 1,6 6-2,-8 0 2,-8 0 2,-5-2 2,-10-3 9,-6-1 5,-15-4-5,-5 3-3,-8-2-6,-10 3 2,2-1-2,-7 0-5,2 0 1,-2 0-9,-3 0-28,10 0-26,0 0-55,1 0-254</inkml:trace>
  <inkml:trace contextRef="#ctx0" brushRef="#br0" timeOffset="25590.5588">1180 8426 33,'0'0'314,"0"0"-257,-7 0 24,7 0-45,7 0-20,6 0 2,10 0-1,6 0-3,12-5 6,-5 6-9,6-6-4,9 2 0,6-1-4,-5-3-1,2 4-1,3-3-15,-10 3-21,-1-1-16,-5-2-39,-15-1-96</inkml:trace>
  <inkml:trace contextRef="#ctx0" brushRef="#br0" timeOffset="25818.5816">1679 8271 326,'-34'-1'18,"6"1"54,10 0-25,8 0-33,10 6-8,12-3 1,22 7 6,13 2-3,9-5-4,-4 1-3,-11-2 5,-12-4 7,-16 7-2,-13 4 13,-16 6 27,-15 15-26,-15 7-19,-11 6-7,-5 6-1,5 1-20,5 5-42,27-4-64,14-11-298</inkml:trace>
  <inkml:trace contextRef="#ctx0" brushRef="#br0" timeOffset="28559.8557">20461 7742 132,'-5'5'49,"5"-4"17,-2 2-3,2 0-45,0 4 1,2-1 5,6 3-1,10-2 0,5 3-1,3 2-5,5-3-4,5-2-4,8-4-3,3 1-3,7-4 0,0-3 0,3-9 0,0-10 2,0-8 1,2-6 1,-10-5 7,-2-2-4,-11-1-3,-13 3-1,-15 0 2,-8-4-3,-8 2-1,-12-2 2,-9 2-4,-4 5 2,-4 4-1,1 6 2,-15 5-3,-4 7-3,-2 8 3,-10 7 1,8 3-2,-1 13-1,-4 6-1,2 10 2,0 8 1,2 7 2,11 9-6,13 11 2,13 1 2,15 1-4,13-5 6,26-7-4,8-9 5,15-11-4,-2-11-4,10-11-15,-8-6-8,-7-3-31,-14-3-66,-12-2-181</inkml:trace>
  <inkml:trace contextRef="#ctx0" brushRef="#br0" timeOffset="29226.9224">21092 7955 213,'-13'7'34,"13"-1"47,0-1-29,10 1-15,11-3 3,10 0-12,13-2-12,0-1-3,-3 0-7,0-3-3,-12 1-2,-8 0 1,-9 2-2,-9 0-2,-3 0 1,-3 0 0,-7 3 1,-3-1 1,-7 1 2,1-1-7,4-2-10,-6 2-52,14-2-173</inkml:trace>
  <inkml:trace contextRef="#ctx0" brushRef="#br0" timeOffset="34456.4452">11922 8999 343,'-11'-12'3,"1"-3"27,0 8-7,7 1-20,3 2-2,5 4-21,13 2-24,3 4-24,10 5-63</inkml:trace>
  <inkml:trace contextRef="#ctx0" brushRef="#br0" timeOffset="34694.469">12490 9027 228,'0'0'34,"8"-10"20,12-3-7,6 1-35,5 2-9,8 2-4,0 1-26,5 1-47,2 3-126</inkml:trace>
  <inkml:trace contextRef="#ctx0" brushRef="#br0" timeOffset="35094.509">13681 8992 298,'-10'0'24,"10"-2"58,2-5-36,14-3-21,15-2-3,18 0-13,13-6-5,8 0-1,5 2-2,-8 7-3,-5 9-23,-13 4-72,-13 4-250</inkml:trace>
  <inkml:trace contextRef="#ctx0" brushRef="#br0" timeOffset="52523.2517">1390 9554 306,'-8'3'37,"-5"-2"45,5 1-3,6-2-39,2 0-22,5 0 6,15 1-3,9 0-10,7-1-6,0 1-1,3-2-4,7-8 2,-2 3-4,3-1-19,-1-2-17,-4-2-37,-11-3-72,-11-1-199</inkml:trace>
  <inkml:trace contextRef="#ctx0" brushRef="#br0" timeOffset="52718.2712">1775 9447 66,'-11'-3'288,"1"2"-246,5 1 25,2-2-22,3 0-30,18 0-4,8-4-7,10 2 7,3 1-9,-3 3-2,-2 0-2,-6 7-1,-15 13 2,-13 7 5,-13 1 11,-18 7-6,0-2-4,-8-3-4,6-1-6,7-6-38,3-3-89,7-11-251</inkml:trace>
  <inkml:trace contextRef="#ctx0" brushRef="#br0" timeOffset="59134.9129">13575 7921 48,'-5'-8'62,"-3"6"6,1-4-4,-1 0-13,0 4-11,0-3-1,3 3-3,0 2-11,2-3-5,3 1-6,0 2-7,3 0-7,2 0 4,5 0-2,3 0-1,-2 1 2,7 4 0,0 0-1,3-4 1,4 4 0,1-5 2,5 2-2,-5-2 1,3 0-1,-1 0-1,0 0 1,6 3-1,0-3 1,4 0 0,6 1-2,-5-1 4,8 1-3,-1-1-1,-2 0-1,5 0 0,-8 1 0,11 1 0,-3 1 1,3-2 0,7 2 0,-4-2 0,1-1 1,4-1 1,-9-2 0,1 2-2,0 0 0,-8 1-1,2 0 0,3 2 0,-2 3 0,-1-2 1,6 3-2,2-5 1,3 0 3,5-2-3,-5-6 2,2-1-2,-2 3 0,-8 1 0,0 3 0,1 2 0,-9-2 0,3 0 0,0 1 0,-3-1 1,-2-3-1,2 5 0,-7-3 3,2 0-5,-5 2 4,-5 0-4,-5 0 2,-1 0 0,-9 4-1,-4-4 2,-2 0 1,3 1-1,-8-1-1,0 0-6,0 0-22,0 0-37,-10 2-94</inkml:trace>
  <inkml:trace contextRef="#ctx0" brushRef="#br0" timeOffset="61087.108">16668 6255 58,'-10'-14'299,"-3"-4"-224,0 5 2,5 2-24,0-2-26,6 9-3,-3 1-9,5 0-6,0 3-6,0 10 4,0 5-4,0 14 9,0 9-4,0 9-2,0 6-2,-5 6-3,-3 4 0,-3-3-4,4-4-1,4-10-7,1-14-24,2-8-12,0-7-14,0-10-36,-3-7-8,-2-13-75</inkml:trace>
  <inkml:trace contextRef="#ctx0" brushRef="#br0" timeOffset="61320.1313">16531 6644 51,'-10'-27'154,"0"0"-42,-1 4-21,3 2-24,6 5-19,-3 3-12,5 6-13,0 7-6,0 7-11,0 11 1,7 14-2,-7 5-5,11 8 10,-1 1-16,-5-5 8,8-3-1,-5-13 2,-3-11 1,0-4 11,3-10 3,0-6 4,2-7-8,3-12-5,-3-6-7,6 3-4,-6-2-13,-2 3-22,0 7-37,-1 0-113</inkml:trace>
  <inkml:trace contextRef="#ctx0" brushRef="#br0" timeOffset="68855.8849">1390 10466 293,'-19'1'33,"7"-1"44,1 0-5,6-3-17,5 1-17,0-3-15,16-7-8,7 0 2,13-9-6,13 7-4,3-2-7,7 2-1,-10 4 2,6-1-7,-9 10-18,-5-3-14,3 3-15,-13-1-32,-5-8-24,-8-1-15,-15 0 3,-3-6 110,-13 5 106,-8 1 19,-5 2-11,-2 3-35,10 0-20,2 4-11,14-1-11,2 3-16,2 0-9,14 0-5,5 0 7,10 1-4,0-1 3,-3 3-3,0 6 0,-17 6 2,4-1 1,-15 14 5,-7-1 1,-4 0-2,-12 9-5,5-7-6,2 3-20,3 6-26,13-4-54,0 4-110</inkml:trace>
  <inkml:trace contextRef="#ctx0" brushRef="#br0" timeOffset="69688.9681">5428 10913 101,'-39'-1'143,"6"-4"-65,7-4 6,0 5-21,13-3-15,0 6-10,11-2-12,2 3-7,0 0-16,10 0-9,19 1 3,30 2 4,29 6-2,23-1 4,18 4-2,16 2-1,12-7 3,17 0-2,6-7 0,1-6 3,-26 1-4,-23-2 1,-26 8-3,-21 0 4,-23 0-3,-15 2 4,-11-1 0,-10-2-2,-3 2-4,3 1-34,2-4-74,1-7-296</inkml:trace>
  <inkml:trace contextRef="#ctx0" brushRef="#br0" timeOffset="74875.4867">17815 6215 216,'-5'-16'76,"0"-5"1,5 3-3,-2 3-27,2-1-15,0 6-2,2 3-7,3 1-8,0 4-3,-5 2-2,0 0 1,0 8 0,0 12 1,-5 14-1,-2 13 1,-1 10-5,-8 3-3,8 4-1,-2-1-3,0-6 0,10-2-3,-3-11-12,-2-11-10,2-8-20,-7-14-3,2-9-18,3-2-39,-10-17-40,4-2 3,6-8 107,-8-11 60,8 3 53,3 2-7,-1 4-4,3 7-5,0 10-5,0 2-9,5 10-12,-5 1-2,5 14-5,-5 16-15,0 6-1,-2 12-4,-6-2 0,5-3 2,6-2-8,-8-14 0,5-8 6,0-7 0,0-13 3,10 0 3,8-13-1,-2-9-7,10-1-8,-3-6 0,5-3-21,-4-3-31,-1-9-58,5 4-300</inkml:trace>
  <inkml:trace contextRef="#ctx0" brushRef="#br0" timeOffset="77079.7071">19208 8068 319,'-21'0'35,"1"-2"53,2-3-27,7 2-30,9 3-1,2 0-11,8-1-7,12 1-1,11-1 0,18-1-5,8 0-2,0-4-4,10 0 3,-5-1-3,3 1 2,5 0 0,-8 1-5,-8 3 1,-13 1-7,-10 2-12,-20-1 4,-11 6 3,-24 3 7,-20 3 1,-18 5 4,-7-5 4,-4-1-1,11 1 13,13-5 10,18-5 2,10 0 7,16-2-9,5-3-8,26-3-6,13-4-3,18-1-4,15 1-2,-2-2-2,5 7 2,-8 4-4,-13 2-20,-7 12-29,-16 8-36,-21 0-132</inkml:trace>
  <inkml:trace contextRef="#ctx0" brushRef="#br0" timeOffset="81693.1684">2516 12314 246,'-18'-1'67,"-3"1"5,1 0-15,7 0-22,0 3-12,0 12-9,-3 9-6,1 6 0,7 5-3,8 13-1,5 9 2,13 11-4,11 3 0,12 1 0,13-5 0,21-6 1,16-14 0,12-23-3,-2-27 4,5-38 3,-16-30-1,-20-18 13,-16-11 4,-17-2-8,-17-4 2,-25 1 6,-13 5-3,-21 6-1,-23 20-15,-8 14-1,-17 16-4,-6 21-4,5 21 3,10 18-10,8 28 4,16 23-16,18 18-28,15 16-41,16-4-266</inkml:trace>
  <inkml:trace contextRef="#ctx0" brushRef="#br0" timeOffset="86377.6368">6389 12874 313,'-13'0'41,"3"3"26,8 0-9,2 0-24,0-2-12,10-4-1,8-5-4,5 3-8,8 3-4,-7 0 2,1-3-7,1 0-3,-5 3 3,-3 2-6,0 0-14,-5 1-23,2 4-41,-4 3-59</inkml:trace>
  <inkml:trace contextRef="#ctx0" brushRef="#br0" timeOffset="86694.6686">6893 12958 417,'-5'6'22,"5"-2"21,0-3 17,5-1-41,8 0 2,5-1 1,3-4-14,10-3-5,0-1-3,0 2 0,-3 2-15,-2 5-16,-3 1-21,3 8-31,0 2-32,0 4-155</inkml:trace>
  <inkml:trace contextRef="#ctx0" brushRef="#br0" timeOffset="86993.6984">7653 12956 420,'0'2'33,"0"-2"22,0 0-19,10 0-31,3 0 8,8 1-7,7-1-4,3-4 0,3 3-2,-1 1-19,1 1-23,5 6-58,-6-1-135</inkml:trace>
  <inkml:trace contextRef="#ctx0" brushRef="#br0" timeOffset="87362.7354">8865 12998 143,'8'0'158,"2"0"-88,5 2 7,1 0-53,10 2-1,7 3-1,3-1-4,8 2 4,-2-4-8,4-2-6,-2 1 1,-5 1-6,2-2-7,-2-1-40,-8-6-156</inkml:trace>
  <inkml:trace contextRef="#ctx0" brushRef="#br0" timeOffset="91561.1552">16828 12626 0,'-5'0'25,"5"0"31,-5 0 9,2 0-11,3 0-10,-2 0-6,-1 0 4,3 0-2,-7 0-1,7-7-4,7-1-1,-7 2-1,5-8 0,3 1-3,-5 0-1,2-3-5,-2-1-6,-3 1-5,0 5-3,-11-1-3,-2 9 0,-5 2 2,-13 9-4,3 8 1,-3 10 1,0 7 0,7-1-4,4 0-1,12-2-1,8-6-1,5-9 0,16-4 0,7-11 0,9-11 3,-4-9-5,-2-6 3,0-2 0,-8 7-1,-7 7 0,-3 5 7,-8 9-6,-2 3 5,-3 13 0,2 6-4,-2 4 0,3 7-4,2-10 1,0 2-12,0-2-21,3-12-30,-3 2-18,0-5-77,0-9-196</inkml:trace>
  <inkml:trace contextRef="#ctx0" brushRef="#br0" timeOffset="91888.1879">17076 12554 327,'8'-16'80,"-5"4"0,-1 4-21,1 0-37,7 8 4,3 2-7,0 12-3,5 13 3,0 3-5,-5 1-3,-8 10-4,1 0-1,1-6-4,-7-6 0,3-11 2,2-13-2,5-6 6,1-15-2,-1-8-6,8-8 3,0-4-3,-5 3 1,0 0-2,0 3 0,0 8 1,-3 4-9,-5 6-9,3 9-17,2 3-13,-2 2-11,8 7-31,-1 2-48,1-2-130</inkml:trace>
  <inkml:trace contextRef="#ctx0" brushRef="#br0" timeOffset="92633.2623">17456 12569 168,'8'0'110,"-3"-1"-30,0 2-22,1-1-14,1 3 4,-2 9-11,3 8-9,3 4-5,-4 2-7,1 4-1,-3 0-12,-5-2 0,0-5-1,3-9 0,-3-13 2,5-1 2,0-9 1,0-11-3,8-5-4,-5-6 2,5-2-5,2 6-1,1 8-16,2 5-7,-3 2-9,1 5-6,-1 6-13,1 2-3,-6-1 15,3 6 30,-2-1 17,1 4 24,-1-2 23,7-3-8,-3-4-2,4-2-6,-1-6-9,-5-5 1,-6 2-4,-7 1-2,-5 4-8,-16 1-1,-7 5-1,-3 9-2,3 11 3,2 8 1,5 2 2,6 1-8,7-1 0,8-6-7,8-4 3,7-7 0,6-7-3,5-6 0,-6-9-2,1-5 0,2-3-2,-5-8 0,0 3-3,-5 1-3,0 7 5,-10 7-1,-3 7-1,5 0 1,-2 7 7,-1 12-1,8 9 1,-2 2 0,-3 6 1,16-6-1,-3-5-1,11-2 0,4-7-3,3-13-14,8-8-3,0-16-2,-10-13 6,-6-2 17,-10 2 0,-10 1 0,-3 7 8,-5 8 3,0 7-4,0 5 5,0 6-5,0 14 3,3 14-2,-1 17 2,1 10 0,-3 8-1,-3 5-6,-7 0-1,-5-3 0,4-5-10,9-12-13,-4-13-30,9-17-31,-3-15-156,0-9-76</inkml:trace>
  <inkml:trace contextRef="#ctx0" brushRef="#br0" timeOffset="93234.3224">18709 12680 392,'0'-10'16,"-10"1"27,-8 2-5,-5 3-24,-3 4 13,0 5-4,0 12-4,8 4 18,5 4-5,13 5-12,13-2-10,16-6 0,9 0-4,9-5 2,-1-7-3,-12 1 0,-19-1 12,-15 4 4,-15 9 7,-21 11-12,-8 6-11,-3 4-4,1 0-10,12-4-23,3-6-50,13-12-136,0-16-228</inkml:trace>
  <inkml:trace contextRef="#ctx0" brushRef="#br0" timeOffset="104487.4476">4774 15358 313,'0'-1'41,"-7"-2"29,7 2-17,0-5-32,0 6-5,0 0-1,7 0 3,4 1-2,2 3 0,13-1 0,5 3-5,7 1-1,19-1 2,13 1-2,18-3-1,18 4-3,15 1-1,14 1-3,4 6-1,3-6 0,-5-5 3,-2-5 4,-4-15-6,-14-3 2,-12-3-5,-11 0 7,-20 4 2,-12 7-2,-15 1-5,-13 6-2,-11 3 1,-8-2-1,-2 0-4,-8 1-19,1 1-18,6 0-17,7-3-97,1-5-246</inkml:trace>
  <inkml:trace contextRef="#ctx0" brushRef="#br0" timeOffset="109448.9437">14353 15455 203,'-21'-7'85,"8"1"-17,3-2-22,10 8-14,0-5-16,16-2-3,7 7-5,8-9-2,13 9-2,7 2-4,14 0 3,18 7-3,5-5 1,10-4 0,10 4-1,6-1 1,2 3 0,-2 0 2,-6-6 8,-7-5 4,-15 1-10,-17-1 1,-7-2-3,-18 7-1,-10 0-2,-6 0-1,-7 1-10,-6 4-19,1-1-29,-1 5-51,6-7-183</inkml:trace>
  <inkml:trace contextRef="#ctx0" brushRef="#br0" timeOffset="110304.0293">16430 14435 70,'8'-21'143,"3"-1"-83,-4-3 15,-2 10-32,3 3-15,-5 3-5,-3 3 0,0 2-7,2 2-2,-2 2-7,-5 6 0,-3 10 6,-7 6-4,-1 5-3,-4 3-2,-1 5-1,-5-2-3,3 2 0,0 0-9,2-1-13,11-2-13,2-14-14,8-8-10,3-10-2,10-4 12,2-9 23,3-8 21,0-4 10,0 1 10,-5 7 12,-13 5 1,3 5-4,-3 7-7,-3 3-5,-5 13 5,3 7 7,5 4-2,0-4 3,0-4 8,16-7 7,-1-7 0,6-4-10,-3-5-6,5-7-14,-5-2-5,-2-1-5,-1-1-9,-4-2-14,-1 4-13,0 7-35,3 6-71,3 0-170</inkml:trace>
  <inkml:trace contextRef="#ctx0" brushRef="#br0" timeOffset="110890.0878">17076 15454 231,'-20'-1'41,"4"-1"29,6-2-7,5 2-22,5 0-10,15 1-10,19-1-5,28-3 5,31-1 2,26-5-5,23 2 1,23 1-2,11-9-6,20 1-2,16 1-1,-3-6-7,-7 2 0,-11 6 5,-36-1-5,-31 4-2,-28 2-6,-24 8-29,-28 10-28,-18 17-75,-26-2-235</inkml:trace>
  <inkml:trace contextRef="#ctx0" brushRef="#br0" timeOffset="122829.2817">3880 16160 282,'-5'-1'68,"-5"-13"12,10 7-20,0 1-34,0 3-14,5 3-7,-5-1-2,5-2-2,-2 0-3,7-4 2,13 3 0,1 4 0,4-3-1,6 3-2,-8-3-10,10 2-10,-3 1-22,-2-2-22,6 3-18,-17-1-37,-2 0-19</inkml:trace>
  <inkml:trace contextRef="#ctx0" brushRef="#br0" timeOffset="123111.3099">4180 16125 74,'-10'0'85,"-8"-10"-19,2-1-13,3 3 0,0 2-7,0 0-16,8 6-10,3 0-1,2 0-3,0-2-11,7-3-8,12-2 1,6 0-2,14 6 3,-3 1 1,-5 0 3,6 11 2,-17 4 8,-4-5 4,-9 10 5,-7-7 5,0 4-1,-5 6-7,-10-3-10,2 0-3,-5-10-4,5 3-3,0-1-8,0-2-11,5 10-15,-10 6-32,-8 8-38,16 4-109</inkml:trace>
  <inkml:trace contextRef="#ctx0" brushRef="#br0" timeOffset="123959.3947">4880 16526 349,'-5'6'42,"-3"-6"34,3 0-24,0-5-22,0-1-10,0 2-7,5 3-4,-3-1-9,3 2-6,8 0 5,15-1 4,13 1 1,21 0 0,23 2-5,29 3 14,20-2-5,26 0-6,18-2-1,0-2-2,8-4 2,-13 4-2,-13 1 1,-10 1 1,-16 0-2,-13 3 2,-15 0-9,-16 0-16,-15 3-24,-16 2-58,-12 3-227</inkml:trace>
  <inkml:trace contextRef="#ctx0" brushRef="#br0" timeOffset="128238.8225">13852 16625 228,'-5'11'17,"5"-5"33,0-6-1,0 0-21,10-4 4,5 1-1,14 4-3,20-8-3,8 7-5,10-2-11,10 0-3,4 2-1,9-3-3,0 3 1,11 0-1,-3-5-2,6 6 2,-6-3-3,-5 3 2,8 0 0,-11 0-1,6 6 0,5 2 1,-14-6 4,-7 8 2,-10-11 0,-15 1-6,-12 10-1,-4-7-7,-16 5-22,-7 6-30,-3-7-63,-3 5-185</inkml:trace>
  <inkml:trace contextRef="#ctx0" brushRef="#br0" timeOffset="128774.8761">16766 16719 113,'-23'0'85,"0"0"0,7 0-13,3 0-31,8 0-10,5 0-14,8 0-4,15-2-2,21-1-1,21-2-1,30 2-1,17 3-5,9-7 3,0-1-2,-12 2-2,-3-1-1,-11 6 0,-7 2-1,-18 2 0,-3 5-1,-20 5 1,-11 0 0,-8-6 0,-7-6-1,2-1-6,-5 3-9,3 3-32,-3 3-57,-5 2-154</inkml:trace>
  <inkml:trace contextRef="#ctx0" brushRef="#br0" timeOffset="129434.9421">19446 16640 310,'-13'-2'68,"0"-6"5,8 5-23,5 3-15,0 0-10,21-1-10,12-10 9,19 6-6,10 1-3,5-1-11,0 5-3,-2 1-1,-3 3 1,0 0-11,-18 3-21,-13-3-36,-21 3-110</inkml:trace>
  <inkml:trace contextRef="#ctx0" brushRef="#br0" timeOffset="140306.0291">3914 17122 30,'-13'-1'54,"8"1"6,0 0-20,-6 0-9,6-1 18,-5-2 3,2 1-10,-2 2-12,2 3-11,-5-1-10,5 5-6,-4-1-3,4 3 0,0 3-2,0 8 2,3 5 2,5 13 3,0 6-4,5 7 0,3 3-1,8-4 3,9-1-1,1-11 6,5-8 4,0-7 9,0-15-4,5-3-4,-2-8-2,2-7-4,-2-10-1,-3-6-3,0-4 0,-3-8 0,-5 3 0,-4-4-2,-4 0 1,-7 2 0,-8-5-1,-3 5 0,-20-1-4,-5 4-2,-9 10-1,-7 7-4,0 12-11,-2 13-20,-1 9-16,11 14-18,5 5-46</inkml:trace>
  <inkml:trace contextRef="#ctx0" brushRef="#br0" timeOffset="140625.061">4219 16923 183,'13'-24'130,"-3"6"-87,-10-3 18,0 8-40,0 10-17,-13 3-7,3 8-1,-6 14 8,-4 12 5,-3 20 3,-6 10-3,3 16 5,-5 12 1,-5 6 6,5 13-7,-8 4-6,8-1-5,0-3-17,3-9-50,7-13-114</inkml:trace>
  <inkml:trace contextRef="#ctx0" brushRef="#br0" timeOffset="143614.3599">14547 18095 403,'0'12'34,"2"-12"7,19-4-12,7-5-7,14-2-14,12 4-3,13 0-2,8-1 1,10 2 0,16-5 2,8-2 2,12-3 1,3 0 2,0 2 1,0-2-3,-10 2-2,-6 3-4,-17-3-1,-11 8-2,-18 3-3,-10 4-19,-19 5-23,-15 7-25,-7 1-79</inkml:trace>
  <inkml:trace contextRef="#ctx0" brushRef="#br0" timeOffset="144404.4389">16735 18003 245,'-15'2'71,"2"-2"-17,-3 0 20,4 0-44,-1-1-4,2 4-13,-9 7-4,4 6 0,-5 8 1,1 8-3,-1 8-2,-2 4-2,2 0-1,3-4-3,0-1-17,10-5-21,0-7-32,3-5-53,5-10-140</inkml:trace>
  <inkml:trace contextRef="#ctx0" brushRef="#br0" timeOffset="144802.4788">16482 18136 284,'-5'17'25,"0"-3"27,2-6 20,-2-2-39,5-4 1,0-2-12,5-5-3,8-9-2,8-8-2,7-8-1,8-4-1,6-6-7,-4-1-2,1 4-6,-5 3 1,-6 11 3,-12 8-8,-6 11 3,-2 6 1,-6 14-2,-2 8 5,0 8-1,3 4 0,-8 3 5,-3-4 13,0-2 9,-2-5-5,-8-6-6,-8-1-11,-5-2-2,-5 3-5,-3 0-17,3 0-24,8 0-26,12-5-86,16-7-228</inkml:trace>
  <inkml:trace contextRef="#ctx0" brushRef="#br0" timeOffset="145331.5316">17064 18142 371,'-13'13'12,"13"-2"19,7-5 12,22-2-12,22-1-10,24-1-4,29-2-3,30-4-2,21-6-2,23-3-6,16-3-1,10 4-1,8 3-1,0 1 0,-8 0 0,-18 2 1,-18-1 1,-20 5-3,-24 3-1,-16 0-4,-18 9-7,-9 5-28,-17 1-87,-12-2-250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dev"/>
        </inkml:traceFormat>
        <inkml:channelProperties>
          <inkml:channelProperty channel="X" name="resolution" value="3139.50366" units="1/in"/>
          <inkml:channelProperty channel="Y" name="resolution" value="4978.27393" units="1/in"/>
          <inkml:channelProperty channel="F" name="resolution" value="1.55424E-6" units="1/dev"/>
        </inkml:channelProperties>
      </inkml:inkSource>
      <inkml:timestamp xml:id="ts0" timeString="2013-04-07T21:59:09.84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1914 5117 250,'-5'0'56,"-11"-5"37,11 3-8,-5-2-37,7 4-15,3-1-4,3 1-23,10 0 6,8 1 0,-1 0-1,11 1-8,0-1-3,0 1 0,8 0 0,0 0-3,7-2-14,-12 0-18,5-5-12,-8-9-19,-3-1-38,-12-5-92</inkml:trace>
  <inkml:trace contextRef="#ctx0" brushRef="#br0" timeOffset="202.0202">2304 4981 0,'-10'-17'191,"-3"4"-81,5 7-18,8 0-31,-13 4-19,13 2-21,8 0-17,5 0 3,15 0 3,6 1-3,2-1-5,-5 7-2,0 4 0,-13 0-1,-5 8 2,-13 2 1,-5-1 2,-13 6 4,-3 2-5,-5-8-3,3 2-15,3-1-21,-1-5-63,5 1-153</inkml:trace>
  <inkml:trace contextRef="#ctx0" brushRef="#br0" timeOffset="739.0739">2020 6149 391,'-49'-1'56,"2"-2"29,14-4-30,10 0-21,5 6 1,12-1-8,6 0-21,16 2-6,17-5 6,11 2-5,18 0 2,0 1-3,3 3 0,5-1-3,-6 1-14,6 3-22,-16-4-19,-5 0-26,-7-7-89</inkml:trace>
  <inkml:trace contextRef="#ctx0" brushRef="#br0" timeOffset="962.0961">2511 5935 344,'0'-2'22,"-3"1"50,3 0-48,11 1-23,4 0 22,19 0-1,5 2-2,2 4-5,3 0-12,-11 4-3,-4 8 0,-14 1 5,-15 10 15,-5 6 5,-18-1-4,-16 5-6,-2-4-10,-3-6-1,0 0-10,10-4-25,3 2-41,8 1-125</inkml:trace>
  <inkml:trace contextRef="#ctx0" brushRef="#br0" timeOffset="12086.2085">10756 4284 339,'-18'-7'53,"0"7"6,0 0-31,2 10-16,1 13-1,2 7-2,5 15-3,-5 14 5,8 13 1,3 20-5,-4 20 2,1 15-3,5 20-2,-10 9-3,2-2 0,-2 4 1,-3-7-2,0-1 1,-3-4-1,-2-10 4,3-15-2,-3-12 8,5-19 3,0-10-9,5-11-4,0-10-5,3-9-16,5-10-51,0-10-148</inkml:trace>
  <inkml:trace contextRef="#ctx0" brushRef="#br0" timeOffset="13601.3599">2072 10590 260,'-13'13'84,"0"-12"-36,5 4 22,0 0-35,8-5-17,6 10 9,14-4-3,6 2-14,5 2 3,16-7-7,-1 3 0,8-6-3,3 0-1,-15 0-1,9-8-9,-9 6-21,-4-7-18,-2-5-49,-10-1-130</inkml:trace>
  <inkml:trace contextRef="#ctx0" brushRef="#br0" timeOffset="13823.3822">2560 10451 48,'-15'-11'262,"-1"-3"-189,1 7 12,-1-1-42,11 2-10,-3 2-2,16-8-27,13 2-7,4-2 5,14 3-5,-3 9-1,-2 4 3,2 12 2,-18 9 9,-10 1-1,-11 13 24,-22 2-8,-4-3-7,-7 5-5,0-11-7,7 0-3,1-4-13,12-10-40,6 4-73,5-16-263</inkml:trace>
  <inkml:trace contextRef="#ctx0" brushRef="#br0" timeOffset="18301.8299">3154 11074 223,'-13'-1'93,"1"1"10,4-6-44,-3 4-20,9-2-5,2 2-15,13-1-10,20-3 3,14 2 1,25-3 1,8-2-5,21-3 1,13 2-5,7 1-3,3 4-1,-5 1-2,-8-2 6,-15 0-1,-19 2-3,-20 1 1,-26 1-4,-18 2-2,-10 0 1,2 6 0,0 1-12,0 1-27,-5 0-27,-5 0-121</inkml:trace>
  <inkml:trace contextRef="#ctx0" brushRef="#br0" timeOffset="31563.1559">11152 11282 191,'10'0'173,"8"-4"-147,8-4 35,13 2-25,12 1-8,16 4-8,8-2-8,13 2 3,-3-2 0,3-6-4,0-4 5,0-7 0,-3-3-1,-10 2-3,-13 2-3,-20 6-2,-19 5-4,-5 7-3,-8-1-2,-5 2-2,-5 3-21,0 7-13,-2 5-11,-6 4-35,0 4-92</inkml:trace>
  <inkml:trace contextRef="#ctx0" brushRef="#br0" timeOffset="32274.2271">14524 11230 246,'-11'0'35,"-2"-7"55,6 1-22,7 4-29,0 2-12,12 1-9,19-1 3,21 0 0,18-5 2,7 0 0,11-6 0,-8 1-10,-2 0-4,-14-1-5,-9 3 1,-9 0-2,-15 2 0,-15-1-2,-1 2-10,-15 3-18,-5 2-25,-13 12-19,-10 1-60,-3 4-248</inkml:trace>
  <inkml:trace contextRef="#ctx0" brushRef="#br0" timeOffset="32953.2949">18655 11237 301,'-31'0'31,"0"-1"42,11 1-27,7 2-23,15 6-8,21 2 6,27 0 2,32 3 3,24-2-2,39-4-7,33-2 1,29-3-9,33-7 2,13-12 1,1-8 0,-14-9 7,-41 5-11,-42 3-6,-38 6 3,-44 11-5,-36 7-10,-26 9-21,-26 17-15,-23 9-17,-21 5-56,0-6-238</inkml:trace>
  <inkml:trace contextRef="#ctx0" brushRef="#br0" timeOffset="39685.9682">10095 4543 3,'-5'-3'70,"-1"-3"-11,1-2 12,-5 0 1,0-1-11,-1 2-5,-2-1-8,6 3-7,-4-2-7,11 4-8,-5 1-8,2 0-9,3 2-7,8 2-2,13 3 2,7 5 2,11-4-1,5 1 0,5-3 1,8-4 0,8 0 1,2-1 3,2-6-2,1-2 0,-8 2-4,-10 0 3,-6 2-6,-7 1 1,-5 1 0,-11 2 0,-2 0-3,-6 1-11,-10 0-11,1 2-5,-6-1-7,0-1-3,0 0 16,-3-3-7,-10-3 12,-5-3 11,-8-4 8,0 3 13,-5-2 19,3 4 7,10 2-6,10 3-8,3 1-11,5 1-1,13 1-5,18 0-4,15 6-4,6 0 1,7 2 0,-10-1 0,-5 3-1,-13-1 8,-10 0 1,-11 0-3,-7 2 6,-11 2 6,-15 3-6,-16 5-3,-10 1-3,-8 6-4,-5 1 3,5 2-19,8 10-27,13 0-33,23-3-130</inkml:trace>
  <inkml:trace contextRef="#ctx0" brushRef="#br0" timeOffset="48068.8064">18384 12647 344,'0'-8'42,"10"-9"29,1 7-26,4 0-15,6 7-14,10 3-3,10 3-9,19 15-1,9 3 0,24 6-2,24 1 0,27-4 2,24-5 0,23-6-1,14-9 0,-14-3 2,-26 0 4,-36 0 2,-41 0-7,-26 10-2,-20-3-1,-22 3-7,-9 6-19,-11 1-35,-19 7-80</inkml:trace>
  <inkml:trace contextRef="#ctx0" brushRef="#br0" timeOffset="52140.2134">2154 13532 200,'-15'0'99,"-6"0"-18,11 0-4,0 0-34,10 0-20,0 2-10,12 0-1,14 2 5,3-2-5,20 0-3,0 6-5,10-5 0,3-2-1,6-5 1,4-13-8,-13-4-6,1-6-12,-14 1-12,-12 3 1,-13 3-9,-21 5-12,-3 2 9,-25 1 25,-3 2 20,-6 4 10,6-1 23,5 4 14,3 2-6,18 0-13,-3 1-4,11-2-16,7 2-7,8-1 6,19 0 6,-4 1 2,3 1-4,-10 3-8,-18 13 2,-8 9 20,-26 19-14,-13 9 8,-12 2-16,-1 4-13,11-9-55,17-9-97</inkml:trace>
  <inkml:trace contextRef="#ctx0" brushRef="#br0" timeOffset="62384.2377">10991 14117 302,'-25'-1'39,"1"-7"30,11-5-10,16 2-25,18-7-9,23-1-4,25 3 0,22-6 0,25 2-2,13 0-7,13-3 1,8 2-1,-13 1-10,-5 0-1,-21 4-1,-13 2 3,-23 3 0,-18 3-6,-13 4 0,-21 3-7,-15 1-10,-8 9-18,-10 5-24,-11 8-83</inkml:trace>
  <inkml:trace contextRef="#ctx0" brushRef="#br0" timeOffset="63353.3346">14392 14048 75,'2'-16'187,"-2"3"-124,-2-1 11,2 3-23,0 7-12,-5-2-13,-1 6-10,1 0-3,-8 4-2,0 10-5,-10 4 0,0 12-4,-3 1 0,0 10-1,-2 0-3,12 2 2,6-1-8,7-9-20,6-3-20,7-12-23,8-9-38,0-8-67</inkml:trace>
  <inkml:trace contextRef="#ctx0" brushRef="#br0" timeOffset="63775.3769">14263 14054 99,'-24'-10'139,"9"-3"-52,2 8-15,0-1-27,8 4-13,2 2-8,-2 0-8,5 0-1,-3 0 0,3-3-7,8-1 1,13-2-2,7-2-1,16-8-2,-2-2-2,-4-2 3,-4 0-2,-11 2-2,-2-3 4,-8 5-5,-5-3 4,-1 2-2,-2 3-1,-5 2-2,0 10 3,0 2-7,-2 11 5,-8 10-3,-6 3 6,8 7-4,-5-3 10,8-3-2,0-1 14,2-10 10,-2 0-4,-10-6-6,-6-3-12,-5-2-4,-2 0-4,-3 7-2,2 2-9,9 9-15,-1 10-19,6-3-15,9 7-34,6-6-151</inkml:trace>
  <inkml:trace contextRef="#ctx0" brushRef="#br0" timeOffset="65091.5085">7663 13931 334,'-7'0'58,"1"-5"17,6 3-27,6-1-29,14-2-1,11 2-2,3-5-2,12 3 0,6 0-1,2-4-2,-7 3 0,-6-1-6,-5 1-7,-15 4 3,-6-1-1,-7 3-1,-8 0-1,0 0 4,-18 0-3,-8 0 1,-12-1-2,-9 6 0,-2 2 4,-3 0-6,8 2-4,8-3 21,15-2-1,11-1 1,8-2-6,2 0 2,12-1-3,9 1 2,10-1-4,5-3 3,0 0 0,-5-1-4,0 3 0,-10-3-9,-3 4 6,-7 0 0,-4 0-3,6 1-13,-8 4-34,3 8-14,-8-3-70,-13 2-278</inkml:trace>
  <inkml:trace contextRef="#ctx0" brushRef="#br0" timeOffset="66193.6187">15464 13855 195,'-18'-5'69,"0"4"26,5 0-25,5 3-26,8 10-13,21 2-3,25 2-1,32-5-1,41-7-1,36-7 0,36-17-4,18-9-1,-2 1-11,-16 0-7,-36 8-1,-31 7 1,-36 6-2,-26 1-1,-26 7-6,-18 1-11,-15 8-21,-3 3-19,-5 2-65,-13-7-311</inkml:trace>
  <inkml:trace contextRef="#ctx0" brushRef="#br0" timeOffset="68692.8686">18446 14128 457,'0'-1'34,"0"-12"17,18 3 1,13-1-24,23-1-5,24 4-2,17 8-11,29 1-1,19 11-6,27 8-1,24 3-3,13 0 5,12 1-4,-7-13 2,-5-7-1,-34-2-6,-26-10-19,-43 5-24,-35 2-45,-33-5-268</inkml:trace>
  <inkml:trace contextRef="#ctx0" brushRef="#br0" timeOffset="73564.3557">3358 15300 341,'-18'1'16,"8"-1"43,-3 0 3,13-3-33,8 3-20,13 0-3,23 1-2,7 4 2,29-3 3,13 0-2,13 0-2,26-3 3,-3-3-1,11-13 7,-11 1 7,-23-3-6,-21 3-4,-33 6-6,-16 2-4,-20 8 0,-9-1-2,-7 1-5,0 1-6,0 7-11,-5 0-16,-3 3-39,-7 2-145</inkml:trace>
  <inkml:trace contextRef="#ctx0" brushRef="#br0" timeOffset="78312.8304">5178 14977 244,'0'-1'54,"-8"1"21,-8 0-13,6 1-35,-3 8-10,-2 6-1,4 5-6,1 15-1,5 4-2,-3 9-4,0 10 2,8-2-3,0 8-1,0 3-1,5-6 0,-5-6-9,6-13-12,-6-9-13,2-16-38,-2-7-92</inkml:trace>
  <inkml:trace contextRef="#ctx0" brushRef="#br0" timeOffset="78833.8825">4984 15154 187,'0'3'34,"5"-3"51,-2-7-13,-3 2-27,0-9-2,0 6-9,0 6-14,7-4-5,-7 5-7,0-6-4,3-8-4,2 3 2,18-10 2,-10 1 5,5-3 1,-2-4 5,-6-1-3,0 3 3,-2 4-6,-3 5-3,-5 10-6,0-1-2,0 7-2,3 1-13,2 6 2,3 12 12,5 0 3,-3 6 2,0-12-5,-2 0 6,-8-5 7,3-5 6,-3 3 1,-3-5 5,-12 8-11,-1 0-5,-4 4-5,-6 8-4,10-4-5,-4 12-51,14-6-60,6-13-281</inkml:trace>
  <inkml:trace contextRef="#ctx0" brushRef="#br0" timeOffset="82580.2571">6467 15279 269,'3'-12'53,"-6"-1"29,3-3-9,-3 10-27,3-2-10,-5 8-10,5 2-11,-10 14-3,7 8-1,-7 4-5,2 12-4,0 5 0,3 6 1,5 7-4,-5 4 1,3-2-10,2 3-17,0-12-19,0-5-29,7-19-60,-7-19-113</inkml:trace>
  <inkml:trace contextRef="#ctx0" brushRef="#br0" timeOffset="83145.3136">6338 15341 354,'-13'4'32,"-3"-2"24,3 2-17,8-1-22,0-2 5,2 0-3,3-1-12,0 0 3,3 0-3,-3 0 3,5 0 2,-5 0-1,3 0-3,-1-3 3,-2 2 1,3-3-1,0 1-4,2-1-3,-3-1-2,1-4 1,-1 4-1,6 0 2,-5-9-2,2 3 0,5-9-1,3-7 3,0 2-4,5-3 4,3-1-7,-3 2 4,-5 3 0,0 4 1,-3 8-4,-2 5-3,2 9-2,16 11-1,-3 14 4,11 8 0,0 10 1,-3-2 2,-6-2 1,-7-7 2,-5-13-2,-5-8 18,-5-7 3,-3-2 15,-8-5-2,-15 1-24,-13-2-4,-11-5-5,-2 7-2,2 0-5,1 10-15,5 2-17,10 2-27,15 8-25,21-11-90,26-1-184</inkml:trace>
  <inkml:trace contextRef="#ctx0" brushRef="#br0" timeOffset="83602.3594">7880 15300 270,'0'-7'79,"0"3"-8,-7 3 2,-1 1-42,-8 10-16,1 8-4,-3 17 3,2 9 1,-4 13 4,4 9-5,6 7-5,5 2-8,2-7-1,3-8-3,0-9-15,5-8-17,5-11-20,3-14-51,-5-17-98</inkml:trace>
  <inkml:trace contextRef="#ctx0" brushRef="#br0" timeOffset="84017.4008">7730 15557 348,'-5'-11'42,"-8"4"10,8 3 13,-5-3-36,7 7-2,3-3-8,0 3-11,0-1-1,0 1-4,0 0-3,0 0 6,8 0 5,2-5 5,-2-3 8,2-13 1,-2-4-17,-3 0-2,6-4 1,-4 4-2,-4 2-3,5 4-4,-6 5 4,1 8-1,-3 2-10,5 4-6,13 0 10,3 7-2,10 5-3,0 1 6,-5-1 3,-8-3 1,-5-4 18,-8 1 12,-5-5 11,-8 5-11,-15 2-19,-8 6-8,-8 4-6,-2 14-10,7 9-45,3 6-54,8-4-141</inkml:trace>
  <inkml:trace contextRef="#ctx0" brushRef="#br0" timeOffset="91864.1855">11340 15536 367,'-18'-19'44,"3"5"32,4 2-20,3 3-13,6 3-11,2 1-11,18 1-3,18 4-4,21 0 0,23 1-6,23 0-1,16 0-5,18-1 4,13 2-6,3 3 3,-4-4 3,-17-2 1,-13-9-5,-13 2 1,-18 1-1,-11 0-1,-17 5-5,-16 0-22,-16 7-23,-10-1-13,-5 10-31,-8 0-108</inkml:trace>
  <inkml:trace contextRef="#ctx0" brushRef="#br0" timeOffset="92385.2375">15361 15503 242,'-16'-12'57,"-4"0"27,9-1-11,-2 8-27,6 0-16,7 3-10,15 3-1,21-1 4,18 0-2,29 0 1,18-1-3,15-7-5,8 2-8,-5-10-2,-16 2-2,-10 2 0,-20-3-1,-14 7-3,-15 1-3,-13 0-21,-13 7-13,-13 1-13,-5 6-42,-20 3-151</inkml:trace>
  <inkml:trace contextRef="#ctx0" brushRef="#br0" timeOffset="93571.3561">18270 15486 214,'-8'9'68,"3"-9"22,5 2-12,0-3-32,0 2-11,8-1-4,18 7-2,20-1-4,29-5-4,34 0-1,25 0-7,32 1 0,22-5-3,24-2-2,34-5-7,22 2 5,-2-4-6,-18-2 2,-43 4-2,-53 0 2,-38 8-3,-37 3-15,-25 4-18,-21 8-28,-16 8-42,-17-1-235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dev"/>
        </inkml:traceFormat>
        <inkml:channelProperties>
          <inkml:channelProperty channel="X" name="resolution" value="3139.50366" units="1/in"/>
          <inkml:channelProperty channel="Y" name="resolution" value="4978.27393" units="1/in"/>
          <inkml:channelProperty channel="F" name="resolution" value="1.55424E-6" units="1/dev"/>
        </inkml:channelProperties>
      </inkml:inkSource>
      <inkml:timestamp xml:id="ts0" timeString="2013-04-07T22:00:51.40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2154 4809 388,'-2'9'0,"4"-4"41,35-5 19,27 0-30,32-5 3,38-8-13,21-9-8,23-4-2,3 1-7,-8-1 0,-15 4-1,-24 7-3,-17 7-2,-9 9 2,-25 7-10,-11 7-4,-20 2-12,-13 3-17,-11 3-51,-18-4-234</inkml:trace>
  <inkml:trace contextRef="#ctx0" brushRef="#br0" timeOffset="3173.3173">5692 2941 153,'2'-23'165,"-2"-3"-102,0 5 42,0 2-56,0 7-22,-2 2-1,2 8-3,0-1-13,0 5-8,-3 10-5,-5 13 4,-7 11-2,-1 15 1,1 4 0,-3 2-2,-3 5-2,0-4-7,1 0-21,9-11-10,11-16-20,0-17-48,8-16-58</inkml:trace>
  <inkml:trace contextRef="#ctx0" brushRef="#br0" timeOffset="3368.3368">5586 3070 132,'0'-29'114,"-3"7"5,-5 19-27,-4 3-56,1 9-33,-12 27-2,0 4 3,10 18 5,2 3 1,14-12-2,10-8 5,5-14 7,10-20 6,1-2 8,-1-11 1,3-13-16,3-9-12,0-7-8,4-5-39,6 1-49,-13 6-172</inkml:trace>
  <inkml:trace contextRef="#ctx0" brushRef="#br0" timeOffset="13387.3385">7273 2887 313,'-5'-34'34,"2"0"32,3 18-8,0-4-25,0 12-1,0 3-9,0-1-6,0 6 4,-2 0-12,-1 6-5,-5 5-2,-7 16-1,-6 17 0,-5 16-2,-2 5 0,-6 5-1,6-2-2,0-8 2,9 1-23,12-17-10,9-11-28,1-16-59,7-21-114</inkml:trace>
  <inkml:trace contextRef="#ctx0" brushRef="#br0" timeOffset="13634.3632">7066 3050 231,'-5'-9'91,"-8"5"-20,0 10-54,-5 14-3,-5 16 5,0 18-4,2 7-1,3 11 1,10-6-4,1-5-3,1-15-1,6-12 3,0-17 5,3-11 5,10-8 7,5-18 5,13-9-14,10-16-11,3-4-5,0 1-2,-8 9-2,-7 8-4,-11 13-30,-5 10-35,-8 8-75,-5 0-236</inkml:trace>
  <inkml:trace contextRef="#ctx0" brushRef="#br0" timeOffset="20363.0361">9348 9837 330,'-8'-1'20,"-10"1"51,8-1-9,2-1-32,3 2-8,5 0-1,15 0-5,11 0-4,5-1-1,13-2-4,0 1-2,5 2 0,0 0-1,3 2-5,7 2 3,11 4-1,13 1 2,12-3-1,19-2 2,13-3-4,17 0-3,22-3 6,12-3 1,18 2 2,11-2-3,5 5-2,10-3 2,19 6-2,1-2 1,9 1-2,2 2 3,-2-2-5,15 0 4,-10-9 0,-5-3 2,-14-2 4,-22 2 1,-19 0-6,-31 4 0,-30 3-5,-32 3 1,-33 4-14,-26 11-34,-26 8-35,-26 2-221</inkml:trace>
  <inkml:trace contextRef="#ctx0" brushRef="#br0" timeOffset="25153.5151">11495 10755 282,'0'6'50,"0"7"16,0-3-20,5-4-17,13 5 3,1-11-8,4 0-2,5-2 0,-10-9-6,3 6-2,-3 1-2,-8-8-5,3 8-2,-5-9-2,0-2 0,0 2 0,-3-10-3,0 6 0,-5-1-1,0 1-5,0 8 11,-10-1-4,-1 8-4,-9 0 0,4 4 1,-7 9 2,-6 6 0,1 9 1,-3 3-2,0 7 1,0-1 0,13 1-3,8-8 2,10-3-22,20-10-21,6-10-50,10-5-164</inkml:trace>
  <inkml:trace contextRef="#ctx0" brushRef="#br0" timeOffset="25347.5344">11924 10509 422,'5'-15'75,"-5"5"0,-5 10-35,-5 9-20,-3 14-2,-8 12-7,-2 11-7,-3 10 2,0 6-5,0 6-2,1 0-6,1 2-17,1-13-14,8-2-18,-1-20-30,6-13-76</inkml:trace>
  <inkml:trace contextRef="#ctx0" brushRef="#br0" timeOffset="25790.5788">11839 10993 144,'2'0'112,"-2"0"-9,0 0-45,3 0-15,2 0-5,6 2-7,4 2-3,11 2-6,5-4 3,5-1-2,3-11-9,-6-8 3,4-4-8,-9-3-3,-5-4-5,-5 4 1,-18-1 0,0 9 1,-18 2-4,-2 10 1,-9 5 0,-4 6-1,4 15 2,-2 4 1,10 8-2,9 3 0,12-2 0,2-6-5,24-4-21,10-10-43,13-14-96,0-14-252</inkml:trace>
  <inkml:trace contextRef="#ctx0" brushRef="#br0" timeOffset="26883.6881">12580 10835 8,'0'0'12,"0"-1"7,0 1 2,0 0-8,0 0 20,0 0 17,0 0 10,0 0-3,0 0-11,0 0 0,0 0-11,0 0-8,0 0-9,0 0-1,0 0 2,0 0-2,0 0 7,0 0-7,0 0-4,3 2-1,5-1-3,12 4 3,1-5-2,2-1-1,8-6 1,-5-10-4,5-6 1,-10 1-3,-8-4-2,-8-1 1,-10 9 1,-21 1 0,-10 5-2,-3 12 3,-10 10 6,2 11-3,6 15 3,5 3-2,15 7-3,16 7-5,5-6-1,16-6-8,17 0-17,11-8-19,5-12-17,5-5-36,-4-16-106</inkml:trace>
  <inkml:trace contextRef="#ctx0" brushRef="#br0" timeOffset="27361.7358">12973 10950 340,'39'-34'94,"0"6"-5,-8 2-42,-3 4-21,-7 13-2,-13-1-9,-6 3 2,-7 7 0,-18-1-13,-8 9-1,-5 13-2,-6 4-3,-2 12 6,13-4-1,5-3 6,21-2-4,5-12-5,13-5 3,13-8 1,10-3-1,6-13-1,1-5 1,-4-5-12,-3-2 16,-7-3-18,-6 3-14,-10 4-9,-8 0-1,-2 8-2,-3 3-7,0 6 10,0 4 3,0 0 4,5 6 21,5 6 5,3 7 1,0 6 2,3 6-1,-3 5 6,-1-1 2,4 3-2,-3-5-4,2-2 1,1-9 7,5-10 14,2-12 5,5-14-8,3-12-10,3-11-8,-1 2-3,1-6 2,5 6-1,-3-3 4,0 6 0,-7 9-6,-9 8-2,-9 13-17,-11 2-44,-3 1-87,-13 1-195</inkml:trace>
  <inkml:trace contextRef="#ctx0" brushRef="#br0" timeOffset="27536.7534">13500 10755 406,'-7'-9'89,"1"5"-8,6 4-34,3 7-17,10 11 4,2 8-16,1 9-9,2 11-3,5 1-4,-7 2-3,2-6-10,3-3-21,-1-10-34,1-11-35,-3-18-135</inkml:trace>
  <inkml:trace contextRef="#ctx0" brushRef="#br0" timeOffset="27746.7744">14027 10855 526,'16'4'39,"2"-4"56,18 1-46,-2-7-22,12 3 6,1 3-27,-8 0-7,-3 2-5,-13 4-30,-10 4-55,-13 1-44,-18 3-309</inkml:trace>
  <inkml:trace contextRef="#ctx0" brushRef="#br0" timeOffset="27883.7881">14002 10988 350,'-29'11'173,"11"-5"-95,13-4 8,10 1-52,13-3 5,18 1-12,3-2-18,10-4-6,0 4-6,-5-2-34,-5 3-80,-5 1-169</inkml:trace>
  <inkml:trace contextRef="#ctx0" brushRef="#br0" timeOffset="29034.9032">14818 10787 214,'0'13'149,"0"-5"-93,5-1 18,8-4-41,5-3-4,8-4-5,3-7-12,-1-5 3,0-3-4,-7-2-1,-3 4 0,-8-5-5,-7 9 1,-8-3-1,-11 5-2,-7 6-3,-8 1-1,-2 10 2,-4 8-5,4 9 5,7 1-4,5 3-7,14 0-12,7-2-11,15-3-18,16-11-33,5-8-40,6-12 25,4-12 40,-7-11 23,-6-2 58,-12 1 86,-5 6 16,-6 5-29,0 6-32,-10 8-24,0 6-10,0 12-18,-13 17-7,3 17-2,-6 12 0,1 1-3,2 10-12,-2-6-15,4 3-16,-7-3-37,5-14-77,0-8-148</inkml:trace>
  <inkml:trace contextRef="#ctx0" brushRef="#br0" timeOffset="29259.9257">14986 11143 219,'36'-8'93,"0"-3"-5,11 3-28,5-1-18,-1-4 0,1-3-18,2-4 16,-15-5-20,-11 1-8,-12 7-4,-14-1-3,-7 4-2,-13 8-2,-10 5-3,-6 0-2,3 19 1,-5 6 1,2 1 0,14 6-10,7-3-8,10-3-16,11 2-18,5-10-48,13-3-195</inkml:trace>
  <inkml:trace contextRef="#ctx0" brushRef="#br0" timeOffset="29599.9596">15575 11114 377,'3'13'73,"-1"-3"26,11 4-53,8-4-3,5-9-10,7 0-13,4-13-2,4-13 1,-8-3-13,-2-11-4,-5 0 3,-13-1-10,-13 4-3,-8 9-3,-15 8 5,-8 12-6,-8 7 9,6 11 9,-1 13-8,6 8 1,7 9-2,8-4 0,13-2-14,8-9-15,15-9-10,8-7-18,8-12-44,2-17-103</inkml:trace>
  <inkml:trace contextRef="#ctx0" brushRef="#br0" timeOffset="29896.9894">15968 10859 184,'10'-31'135,"-10"5"-40,0 10-30,-7 13-20,1 1-13,4 8-16,2 13 0,5 6 2,5 13 5,3 3 1,8 5-4,10 1 2,0-4-9,10-5-9,-10-8 0,5-5-1,-7-16-3,-9-6 3,-9-2-10,-11-16-5,-11 1-14,-20-4-4,-10 9 0,-13 6 11,-3 7 16,0 14 3,3 1 5,10 9 1,13-1-3,23 3-4,11 1-2,25-10-12,11 0-28,5-9-54,2-9-115</inkml:trace>
  <inkml:trace contextRef="#ctx0" brushRef="#br0" timeOffset="30036.0033">16234 11258 251,'44'-28'171,"-3"-3"-76,3-9-12,0 2-26,-2-4-13,1 6-17,-4 8-17,-5 5-3,-6 9-8,-7 5-2,-8 7-23,-11 3-26,-2 7-34,-15 1-88</inkml:trace>
  <inkml:trace contextRef="#ctx0" brushRef="#br0" timeOffset="30193.0189">16425 10961 439,'0'5'71,"3"5"29,15 14-23,0 9-14,5 11-6,-5 7-29,3 4-13,2 4-13,-2-10 4,2-4-23,-2-14-31,-6-20-80,-4-16-197</inkml:trace>
  <inkml:trace contextRef="#ctx0" brushRef="#br0" timeOffset="30818.0815">16965 10902 383,'5'0'76,"3"-2"-11,3 1-4,12 1-27,10 0 0,9 0-11,9 0-9,6 1-5,-5-4-4,-6 0-1,-2-2-6,-13 5-10,-5-1-32,-13-1-26,-10 1-26,-3-7-85</inkml:trace>
  <inkml:trace contextRef="#ctx0" brushRef="#br0" timeOffset="30969.0966">17281 10772 289,'-21'-16'149,"8"9"-54,5-1-20,8 8-23,0 1-19,0 16-6,0 15-3,0 8-8,5 10-6,-5-1-7,3 2-5,0-2-20,-3-5-37,2-4-47,-2-16-214</inkml:trace>
  <inkml:trace contextRef="#ctx0" brushRef="#br0" timeOffset="31641.1638">17779 10600 185,'16'-10'147,"-8"-1"-74,-1 3 9,-4 3-32,-1 0-16,-2 5-5,0 0-18,-5 3-5,-10 10-2,-1 11 2,1 7-2,-1 7 5,11 5 0,2-3-6,6-1-2,18-7-1,12-11 1,6-11-6,10-10-4,-5-15 2,-8-14 3,3-1-2,-16-5 5,-2 8 3,-11 7 12,-7-1 10,-1 14-2,-2 7-6,-5 7-11,-5 26-4,-3 11 1,8 18-4,-5 7-4,10 3-19,0-4-21,10-4-15,3-5-45,-3-9-135</inkml:trace>
  <inkml:trace contextRef="#ctx0" brushRef="#br0" timeOffset="31810.1807">18136 11221 90,'18'-22'339,"5"-1"-254,11-7-3,12-2-24,9-5-5,17-1-12,3 1-22,-5 4-7,-1 7-10,-17 4-3,-13 9-5,-16 4-19,-10 7-39,-13 2-16,-16 10-60,-17-2-279</inkml:trace>
  <inkml:trace contextRef="#ctx0" brushRef="#br0" timeOffset="31984.1981">18402 10866 403,'-5'-2'114,"5"2"-51,0 7 5,10 10-23,13 6-2,-2 13-9,2 3-20,1 5-5,-1-1-7,0 2-2,-5-12-3,0-4-21,-10-6-31,0-16-38,-3-5-54,-5-5-270</inkml:trace>
  <inkml:trace contextRef="#ctx0" brushRef="#br0" timeOffset="33186.3183">18358 11009 301,'-23'-11'75,"7"-2"17,1 4-24,4 2-19,6 1-11,5 3-8,0 1-8,16 2-13,17 2 2,11 9-4,8 9-3,2 3-2,0 1 0,-4 8-1,-6-1-3,-6-2 0,-7-4-7,-5-8-1,-8-6-13,-7-8-24,-9 2-36,-2-5-132</inkml:trace>
  <inkml:trace contextRef="#ctx0" brushRef="#br0" timeOffset="34315.4311">19172 10745 264,'0'-4'69,"0"2"1,-3 2 5,3 0-43,-5 7-10,0 5-3,10 4 3,0 4 2,8-1-1,8 0-3,5-2-4,7-10 1,-4-7-1,-1-11 6,3-8-7,-10-6-8,-6 0 2,-7 1-5,-8 0 2,-10 3-3,-13 9-3,-6 4 0,-4 8-3,-9 12-3,3 6-8,6 11-7,2 2-9,10-1-10,11-4-10,12-3-12,9-10-35,17-11-90</inkml:trace>
  <inkml:trace contextRef="#ctx0" brushRef="#br0" timeOffset="34474.447">19415 10767 217,'18'-10'157,"-13"4"-64,0 4-11,-5 8-42,-10 19-2,-6 9-9,-2 14-12,-7 10-9,4 6-7,-2-2-1,5-1-10,-1-4-20,9-5-26,5-9-27,-3-9-83</inkml:trace>
  <inkml:trace contextRef="#ctx0" brushRef="#br0" timeOffset="34756.4752">19381 11162 257,'18'0'115,"0"0"-21,11 6-26,-1 0-27,3-2-3,13 3-12,-2-7-9,4-8 0,-2-11-5,-8-7-1,-5 2-5,-23-3-3,2 6 2,-17 3 0,-9 2-1,-5 5 0,-7 11-3,-8 1-7,2 15 16,1 9-11,-4 1 0,17 9 1,4-3-8,6-6-7,10 1-8,10-6-17,1-3-18,9-6-37,1-6-128</inkml:trace>
  <inkml:trace contextRef="#ctx0" brushRef="#br0" timeOffset="35169.5166">20012 11026 278,'0'1'49,"-5"5"48,-1 0-35,6 5-19,0 6-1,-2 1-17,2 1-3,8 1 1,7-2-6,11-6-11,8-4-1,-1-8 2,3-10-1,-2-12-3,-1-4-1,-12-5-2,-13-2 0,-8 8 1,-13 6-3,-13 8 2,-5 11-1,-2 10 3,-9 10 0,9 11 3,-1 8 5,8-1-1,13 2-3,13-1-3,0-6-2,11-5 2,9-5-7,1-8-19,7-10-16,6-4-30,-6-2-31,1-11-132</inkml:trace>
  <inkml:trace contextRef="#ctx0" brushRef="#br0" timeOffset="35444.544">20454 11131 163,'33'-13'114,"-2"-5"-14,3 3-20,-6-2-39,-5 1-5,-7 4-26,-13 3-7,-3-3-2,-11 12-1,-20 0 3,0 5 8,-8 16 12,-2 4 8,7 11-3,1 0-5,12 0 5,11-1-13,7-6-1,8-2-4,21-4-4,8-9 0,7-4-3,3-7-7,-2-3-19,1-7-34,-4 0-26,-13-4-78,-3-2-232</inkml:trace>
  <inkml:trace contextRef="#ctx0" brushRef="#br0" timeOffset="36149.6146">20852 11391 370,'0'0'75,"0"1"6,2-3-17,19-8-21,7-5 1,21-17-16,8-7-3,10-11-3,8-5-10,0 2-5,-10 2-2,-6 10-8,-17 12-3,-19 7-18,-8 13-20,-15 9-21,-18 0-48,-21 13-189</inkml:trace>
  <inkml:trace contextRef="#ctx0" brushRef="#br0" timeOffset="36292.6288">20991 11072 365,'-18'11'121,"13"-4"-62,13 9 29,15 11-33,18 8 2,24 4-12,4 5-13,9-2-18,-3-5-13,-8 1 0,-5-3-29,-13-2-77,-18-3-195</inkml:trace>
  <inkml:trace contextRef="#ctx0" brushRef="#br0" timeOffset="39762.9758">2087 13259 365,'-8'0'39,"3"-9"23,5 6-17,18-3-18,11-1-6,10 0-3,15 1-1,8 1-5,5 4-6,0 2-5,3-1-1,2 3-7,-2 2-10,5 3-16,3-5-28,-11-1-51,-10-2-208</inkml:trace>
  <inkml:trace contextRef="#ctx0" brushRef="#br0" timeOffset="39987.9983">2707 13194 374,'-41'5'33,"10"-7"22,10 2-9,14 0-20,7 0-7,5 0-7,31-5-1,18-5-1,11 5-1,-1-1-9,-7 8-4,-26 14 7,-20 6-2,-14 17 25,-31 6-5,-25 13-8,-11 12-7,-18-1-11,11 4-22,23-6-60,7-18-326</inkml:trace>
  <inkml:trace contextRef="#ctx0" brushRef="#br0" timeOffset="44137.4133">15332 13359 424,'-18'-19'22,"8"-1"27,10 11-13,5 9-15,18 0-11,16 8 2,33 5-1,40 5-2,40 6 0,37 5-12,30-7 13,29-6-4,26-10-3,28-3 7,19-6 2,4-8 1,-2-4-1,-2 2-2,-24 4-8,-23 9-1,-31 2 0,-47 2-2,-23 6-6,-36 7-29,-31 10-25,-23 6-33,-24-3-236</inkml:trace>
  <inkml:trace contextRef="#ctx0" brushRef="#br0" timeOffset="45559.5555">9402 14486 295,'3'-2'9,"-1"-3"43,4 2 2,4-4-35,0 5 0,-2 2-4,10-4 3,-2 4 2,9 1-5,1-7-5,5 3-2,5-3-2,3 0-2,-5 3 1,7 0 2,3 1 0,3 3-1,4-2-3,6 0 2,10-1 3,0-3 1,16-4-2,8-1 1,7 3 2,3 3-6,4 2-2,7 2-3,1 1 4,6 3-6,0 3 7,0 0-3,5-1 7,3-3 5,-1-1-1,3-1-2,-2 1-3,0 3-1,-3 1-4,0 2-1,-6-4-1,-6 1 0,-4 2 0,3 2 0,-5 1-1,-5-3 2,-3-1-1,-10-3 2,-13-1-2,-13 0 1,-10 2 1,-9-2-2,-12 3-12,-10 0-22,-8 3-33,-13 2-82,-10-7-255</inkml:trace>
  <inkml:trace contextRef="#ctx0" brushRef="#br0" timeOffset="55924.5918">10040 13160 352,'8'-34'75,"-8"5"-1,0 0-6,0 3-20,0 5-20,0 3-3,0 5-7,0 6-1,0 4 4,0 0-4,-5 4-4,0 6-4,0 7-4,-6 15 1,-4 9-3,-6 8 0,-2 5 2,2 8-3,-7 6 1,2-4-1,5 0-10,8-2 15,8-14-13,-2-12-12,7-12-20,0-13-17,0-11 17,0-18 9,0-11-2,0-11 2,2-4 17,-2-1 10,5 9 5,-5 8 5,0 12 11,-7 17 4,-4 11-2,1 18-7,-1 14 4,1 10 5,-3 2-2,13-4-1,-5-7 2,10-8-3,0-12-4,8-13 6,5-7-10,8-2-2,-2-13-4,-1-3-5,5-5-8,-10-2-22,6 5-31,-1 7-38,-3-9-139</inkml:trace>
  <inkml:trace contextRef="#ctx0" brushRef="#br0" timeOffset="66105.6099">19260 15775 427,'-34'0'24,"-2"-10"29,15 1 7,3 4-26,16 6-15,17 7-1,24 4 3,41 7 2,44 3-5,60-3-9,38-7-7,23-9 1,8 0 2,-7-1-2,-11 3-2,-26 14-3,-33 5 0,-34-3-6,-44-2-10,-30-6-7,-35 4-17,-23 15-29,-12-14-125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dev"/>
        </inkml:traceFormat>
        <inkml:channelProperties>
          <inkml:channelProperty channel="X" name="resolution" value="3139.50366" units="1/in"/>
          <inkml:channelProperty channel="Y" name="resolution" value="4978.27393" units="1/in"/>
          <inkml:channelProperty channel="F" name="resolution" value="1.55424E-6" units="1/dev"/>
        </inkml:channelProperties>
      </inkml:inkSource>
      <inkml:timestamp xml:id="ts0" timeString="2013-04-07T22:04:45.86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2374 6818 328,'-18'-9'81,"-3"0"12,8 1-37,8-2-25,-3 0-3,8 1-6,0 4-14,13 2-3,13 2 3,10 1-8,8 2 0,16 6 0,9-2 2,9 1-1,20-4 3,8-4-5,5-3 4,0-7-2,-5-7 6,-13 1 7,-23-2-2,-10 2-7,-22 8-5,-14 2 2,-1-2-3,-8 7 0,-7 0-2,8-1-13,-4 3-20,1 2-23,13-2-73,-15 1-330</inkml:trace>
  <inkml:trace contextRef="#ctx0" brushRef="#br0" timeOffset="4018.4018">4671 6775 254,'0'4'5,"5"-3"48,13 1 13,8 4-32,10 0 2,21 0-10,29-2-10,22-1-4,13 4-3,24 4-6,10-5-2,13-2 1,5-2 1,-2-7-1,-1-7 0,-17-2 2,-14-2-1,-33-3 13,-31 3-2,-26 7 1,-23 1-3,-13 4-5,-3 2-7,-4-1 2,-6 3-22,0 4-62,-11 7-57</inkml:trace>
  <inkml:trace contextRef="#ctx0" brushRef="#br0" timeOffset="6151.6151">9392 6890 310,'-18'0'7,"15"0"62,6-2-21,25-1-20,19 1-2,20 0-8,18 0-4,8 0 1,11-2-3,2-2-3,-3 2-6,-13 1-1,-10 2-2,-18-1-15,-10 1-22,-13 1-42,-11 5-135</inkml:trace>
  <inkml:trace contextRef="#ctx0" brushRef="#br0" timeOffset="6593.6593">11973 6973 390,'0'0'9,"3"-5"55,30-4-26,16-2-16,21-1-1,5 0-14,5 2-6,-5 4-3,-2 6-26,-4 3-49,-7 7-113</inkml:trace>
  <inkml:trace contextRef="#ctx0" brushRef="#br0" timeOffset="7013.7012">14234 6905 381,'21'0'22,"20"0"65,24-3-38,28-6-9,20-3-9,19-2-17,-5-1-7,-13 1-6,-14 8 2,-20 3-13,-20 4-18,-19 7-38,-23 8-113</inkml:trace>
  <inkml:trace contextRef="#ctx0" brushRef="#br0" timeOffset="10529.0527">2444 7950 325,'-26'9'12,"10"-5"43,11 3 22,13-2-50,23-3 12,18-1-6,18-12-10,16-4 1,5-3-10,5 1-8,-5 2-3,-11 4-4,-12 4 1,-16 4-5,-8 3-12,-7 2-12,-8 12-22,-6 5-57,1-5-266</inkml:trace>
  <inkml:trace contextRef="#ctx0" brushRef="#br0" timeOffset="11413.1412">13381 7837 218,'-10'0'55,"5"0"44,5-1-12,3 0-51,17 0-8,16 2-4,11-1-2,12-3-6,1-2 2,-3-2-8,-6 0-5,-15 2-4,-7 2 0,-14 2-4,-7 1-17,-8 5-18,-10 7-33,-13 2-104</inkml:trace>
  <inkml:trace contextRef="#ctx0" brushRef="#br0" timeOffset="13580.3578">2511 9001 328,'-18'0'46,"5"-2"24,13-1-14,0 0-27,13 3-17,23 1 8,23-3-8,29-2 0,21-3 0,12 0 0,6 0-4,-6-1-4,-10-1 2,-25 1-9,-16 3 3,-24 5 0,-10 1-3,-10 0 5,-3 0-2,-7-1-5,-8 0-3,-8 1-23,2 5-27,3 7-39,8-2-174</inkml:trace>
  <inkml:trace contextRef="#ctx0" brushRef="#br0" timeOffset="14705.4704">12728 8960 16,'-16'1'54,"1"1"3,7 2-28,0 2-9,-2-1-5,2 1-2,0-2 12,3 0 25,-3-4 11,6 1-2,-1-1-5,-2 0-12,3 0-15,-1 0-3,3 0-9,5-1-7,13-5-5,5-3 1,11-3 2,2-4 0,3-2 0,-8-1-4,-5 3 0,-11 5 0,-2 5-1,-8 4-2,-5 2-14,0 2-24,-5 11-44,-10 7-119</inkml:trace>
  <inkml:trace contextRef="#ctx0" brushRef="#br0" timeOffset="18411.841">1932 9539 433,'13'-13'33,"0"-2"45,5 0-18,11-1-28,7-1-12,10-6-4,-4 0-12,-4 4-3,-9 8 1,-11 4-15,0 5-16,-5 2-23,-5 2-25,-11 13-56,-20 7-216</inkml:trace>
  <inkml:trace contextRef="#ctx0" brushRef="#br0" timeOffset="18843.8842">2020 9451 292,'-5'0'75,"2"6"-1,-2 5-37,3 7-13,-1 10-3,-2 14-15,2 11 1,-2 11 0,5 9-4,5 11-3,-5 17 2,0 7-2,-5 7 0,5 5 0,0-5 0,-3 3 0,-7 2-1,-3-1 1,0 1 2,6-6-1,-4 2 1,-2-3 1,-5 1 3,5-2 1,0-10 1,-5 0-3,5 3-4,0 0 0,3-2-1,0-1 3,2-7 0,3-9 2,2-7 10,3-15 4,11-17 1,4-8-1,3-6-1,5-12-5,11-4-1,2-9 5,3-4-2,5-1-3,8-4-5,2-5-3,-3-5-2,-12-1-5,-5 4-10,-3 4-27,0 1-24,-8-3-98,-10 2-323</inkml:trace>
  <inkml:trace contextRef="#ctx0" brushRef="#br0" timeOffset="26463.6461">2803 10019 73,'0'3'102,"-5"-3"-16,2-2-19,3-1-9,0-4-15,0 3-5,0-1-9,8 0-3,0 3-13,10-2-2,2 4 2,4-5-4,4 5-4,-2-2 4,-3 1-5,-2 1-1,-3 1-2,-10-1 0,7 0-2,-15 0 2,5 0-1,3 0-15,-3 1-35,-2 1-82</inkml:trace>
  <inkml:trace contextRef="#ctx0" brushRef="#br0" timeOffset="40073.0069">3284 10103 128,'-8'5'160,"-3"-5"-99,4 0 28,7 0-50,2-5-16,11-3-8,5-2-8,3-1 3,7 2-1,-2 0-3,-5 1-2,-8 2-3,-5 3-1,-3 3 0,-5-1 0,-3 1 1,-10 0 2,-5 0-1,5 0 11,-7 0 7,4 0-5,6 1 6,2-1 2,8 0-8,-3 0-5,3 2-3,0-2-1,0 0-7,8 0 1,2 0-21,9 3-40,1 6-72,-9 2-339</inkml:trace>
  <inkml:trace contextRef="#ctx0" brushRef="#br0" timeOffset="41112.1108">12756 10134 198,'-13'2'84,"-2"-1"26,4 1-24,6-2-40,5 2-7,3 2-17,12-4-3,14 1 4,9-2-9,17-8 5,4-2-9,6-3 1,-3-2-13,-8 5 5,-13 5 3,-10 3-3,-15 2-7,-14 1-5,-9 6 1,-22 6 5,-17 4 0,-14 2 2,-2-1 5,3-1-5,7-5 5,13-2 10,19-5-5,7-4 19,13 0-13,18-4-12,13-8 1,16-1-7,7 2 4,5 1-19,-10 10-25,-2 0-31,-11 9-105</inkml:trace>
  <inkml:trace contextRef="#ctx0" brushRef="#br0" timeOffset="44618.4613">9539 10147 170,'-5'-1'84,"2"-1"14,3 1-28,0 0-32,8 1-8,10 0-11,3-2-7,15 1-1,16-1-3,7-2-1,11-3 4,8 0-4,4-1 3,-7-3-2,-3 3-4,-15 3 0,-10 3 0,-16 2-3,-10 0-1,-11 6-13,-5 2 12,-5 2-33,0 2-40,-8-3-142</inkml:trace>
  <inkml:trace contextRef="#ctx0" brushRef="#br0" timeOffset="45478.5473">11464 10175 138,'-10'0'107,"7"0"-41,-4 0 23,7 0-39,10 0-23,8 0-8,13-1-5,10-3-1,11 0-1,5 0-2,2 0-6,8 1 2,-5-1-4,8 1-1,-8 2 2,-8 0-3,-4-1 0,-9-2 1,-7-1 2,-9 1-1,-7-1-3,-10 1 1,-8 1 0,-8 1-3,-15 0 1,-18 2-2,-13-1 3,-14 5 1,-9 4 0,-3-3 0,2 3 5,8-1 5,16-6 9,10 3-6,18-2-2,16-1-5,8 2 3,7-3-7,15 0-1,14 0 0,12 0-1,9 0-6,-4 1-30,-1 3-33,-9 4-149</inkml:trace>
  <inkml:trace contextRef="#ctx0" brushRef="#br0" timeOffset="47779.7774">13593 10155 232,'-13'5'30,"3"-5"41,5 0 6,5 1-37,0 0-5,10 3-13,6 2-7,7-3 2,8 3-7,5-4-1,6 0-5,1-1-1,12-3 0,9-8 5,11-7 0,3-7 6,2-5-6,0-12 3,-5-7-3,-3-5-4,-5-8 2,-5 2-1,-12 2-1,-12 4-6,-12 4 6,-18-1-5,-13-3 3,-24-6-3,-9 3-1,-12 6 2,-12 9-2,-5 12 1,-15 14-1,-11 12 1,-11 3 0,-7 16-1,5 17 2,5 13 1,8 13-1,13 11 0,3 7-1,20 7 2,13 6 0,28 0 0,24-5-1,26-11 2,28-14-1,18-17 2,16-16 0,4-16 0,6-9 0,-8-6 2,-15-8-9,-16 2 14,-23 2-9,-26 8-15,-10 1-32,-11 8-61,-12-2-275</inkml:trace>
  <inkml:trace contextRef="#ctx0" brushRef="#br0" timeOffset="55494.5489">3245 11210 27,'0'-3'53,"0"-1"15,-8 3-14,5 1 4,3-3 1,0 0-1,0-5-6,-2-3-12,-1 5-2,-4 3-10,7 1-1,0 0-10,2-3-2,3 0-12,3-2-2,5 6 0,13 0-3,2 0 6,6 0-1,-6-2-1,-15 3-2,-5 0-3,-3 4 3,3 3-3,-3-3-3,-5 2-1,-8 0 6,-18 2 3,1-1-1,1-3 5,6-2 2,3-2 7,7-2 8,3 0-8,2 1 2,3 1-7,3 0-8,10 0 1,15-5-5,3 0 1,5 1-23,1 4-40,-12 0-112</inkml:trace>
  <inkml:trace contextRef="#ctx0" brushRef="#br0" timeOffset="57664.7658">12552 11305 414,'-13'2'48,"5"0"36,8-2-34,13 0-25,31-1 10,13-7-15,21 0-3,9 0-4,1 2-11,-10 5 1,-8 2-4,-16 3 2,-13 4-10,-12-4-16,-9 6-16,-15 1-39,-5-6-154</inkml:trace>
  <inkml:trace contextRef="#ctx0" brushRef="#br0" timeOffset="61390.1383">3278 12279 0,'0'-2'40,"0"2"25,0-5-1,0 4-16,0-4-1,-5-1-9,0 5-6,-5-5 0,-3 6 10,2 0 7,-1 0-10,1 0-7,6 1-11,2-1-2,3 0-7,0 0-6,8 0 3,8 0-5,12-2 4,13 3-3,3-2-2,3 2-1,7-1 2,0-1 2,6-1-1,-1-2 0,-4 0-4,-14-2 1,-10 2 4,-13 4-8,-8 0 4,-7 0-3,-3 0-2,0 3-3,0-1-21,3 2-23,4 4-37,-4-1-151</inkml:trace>
  <inkml:trace contextRef="#ctx0" brushRef="#br0" timeOffset="62276.2269">12852 12350 317,'-3'0'39,"1"-2"50,-1-7-14,3-2-27,0 0-13,18 0-9,13 2-5,10 1-3,11 2 1,8 1-10,2 5-6,-3 1-3,-2 4 2,-11 5-1,-9-1 2,-6 4-18,-11-1-19,1 4-19,0-5-57,-1-7-297</inkml:trace>
  <inkml:trace contextRef="#ctx0" brushRef="#br0" timeOffset="70773.0766">16937 12416 450,'0'22'12,"13"-11"22,28-2 34,34-1-27,31-8-7,26 2-16,25-13-6,17-4-2,6-4 4,1-8-5,-13 1-1,-31 3-5,-18 3-2,-29 7-2,-25 8-2,-16 3-7,-26 5-18,-10 8-19,-5 9-48,-13 3-282</inkml:trace>
  <inkml:trace contextRef="#ctx0" brushRef="#br0" timeOffset="75902.5895">1304 13161 43,'-44'26'407,"8"-8"-382,5-8 41,18-5-10,13-3-36,13-2-6,31-12 8,26-7-9,20-8-1,11-6-6,5 5-4,-13 1-3,-8 1 1,-10 9-10,-18-1-10,-5 7-22,-11 3-33,-10 0-94</inkml:trace>
  <inkml:trace contextRef="#ctx0" brushRef="#br0" timeOffset="76123.6116">1904 12899 383,'-31'-12'74,"8"7"-9,15 1-19,3 0-20,5 4-11,13-6-11,12 4 1,14-4-6,10 0 2,-5 7-1,-5 7-3,-16 9 1,-5 10 7,-18 10 9,-13 5 4,-10 9-10,-11 0-5,-7-1-4,8 0-15,9-4-33,1 2-72,15-4-317</inkml:trace>
  <inkml:trace contextRef="#ctx0" brushRef="#br0" timeOffset="80375.0366">11526 13566 394,'-36'-11'14,"10"-1"44,13 1 8,13 3-30,13-1-15,18-2-3,23-3-6,19-5-1,20-6-3,15 4-2,11 4-6,-10 10 2,-8 8-4,-19 9-1,-15 4-7,-10 6-6,-13-7-5,-10 5-9,-3-4-23,-5-4-36,-6-4-42,6-1-134</inkml:trace>
  <inkml:trace contextRef="#ctx0" brushRef="#br0" timeOffset="80644.0635">13330 13539 388,'15'10'22,"6"-5"34,20 1 13,8-5-32,21 0-4,0-6-16,10-5-6,-5 1-2,-10-3-3,-9 2-4,-14 2-2,-11 3-18,-16 6-26,-15-1-38,-20 3-121</inkml:trace>
  <inkml:trace contextRef="#ctx0" brushRef="#br0" timeOffset="83827.3819">1648 14340 364,'-13'-13'27,"5"7"38,1 0-20,7 2-29,12 1-9,17-5 6,12-5-2,11-8 8,5-2-7,-6-3-10,-1 6-1,-9 6-2,0 6-15,-7 0-27,5-2-29,-6 0-76,-15-5-132</inkml:trace>
  <inkml:trace contextRef="#ctx0" brushRef="#br0" timeOffset="84035.4026">2025 14120 217,'-31'11'61,"3"-1"39,12-4-9,3-1-51,11-5-11,4 0-17,11 0-9,3-7 2,12 1-1,3-1-1,11 2-3,-1-1 0,0 3 3,-15-1 0,-8 4 2,-15 5 8,-11 17 12,-15 12-6,-8 7-11,2 2-7,1-4-25,10 2-45,7-7-140</inkml:trace>
  <inkml:trace contextRef="#ctx0" brushRef="#br0" timeOffset="87308.7299">1816 15329 502,'0'-2'17,"0"-6"34,10-4 2,1-5-31,14 6-3,4-1-1,2 2-7,0 3-5,2-7-4,-2 1-1,8 1-4,-8 0-17,-8 4-12,1-4-18,2-3-26,-3-6-65,-5-1-76</inkml:trace>
  <inkml:trace contextRef="#ctx0" brushRef="#br0" timeOffset="87488.7479">2201 15075 198,'-18'0'117,"-3"0"-13,8 1-19,8-1-27,0 0-23,0 3-14,5-1-12,0-1-2,10-1-1,8 6 5,0 3-5,-2 0 6,-1 0-1,-4-7-8,-1 7 3,-10 8 2,-16 10-5,-15 10-7,-5 8-28,-3 1-31,11-4-126</inkml:trace>
  <inkml:trace contextRef="#ctx0" brushRef="#br0" timeOffset="92402.2393">17358 16892 351,'-26'4'14,"0"-4"33,8-4 4,16-9-18,4 0-12,24 2-1,23 3-5,16 5 2,25 4 4,24 1-5,23 5-9,21-5 2,17 2-8,6-1 3,-5 0 0,-16-2 0,-26 0-4,-30-5-8,-40 5-42,-30 2-70,-34 5-327</inkml:trace>
  <inkml:trace contextRef="#ctx0" brushRef="#br0" timeOffset="97314.7304">13384 7805 176,'-5'-3'52,"2"-5"36,3 0-12,3-1-29,2 1-11,5 5-15,3-3-8,0 5 0,5 1-3,6 0-2,1 3-2,6 3-3,11-3 3,4-1 3,9-6-3,9-11 2,8-12 8,14-16 1,4-9-7,-7-9-4,-11 0 0,-18 5 0,-15 8-1,-23 5-2,-19 5 0,-28 5-3,-21 6-3,-15 11 0,-18 14-1,-8 11 3,-8 18-3,8 14 6,0 10-2,10 6 3,6 6-1,15 3 6,15 0-6,24-7 1,23-5 0,18-16-5,34-7 6,23-12-4,20-11-25,6-8-63,0-20-290</inkml:trace>
  <inkml:trace contextRef="#ctx0" brushRef="#br0" timeOffset="103388.3377">10997 17995 295,'-29'9'20,"3"-6"36,0-2-2,6 0-13,7 1-14,5-2-9,5 0-7,6-3 2,15-3-7,5-1-3,11 5-2,7 1 1,11 1-2,5 1-1,15 3 2,3 0 0,18 0 0,8 4 2,18 1-3,10 1 6,13 3-3,13-3 1,13 3 1,8-4-5,10-3 5,18 0-1,8 0 0,15 2 2,6 0 3,12-4-1,3-2-2,13-1 0,0-1-4,-5 1 1,2 1 1,-7-1-2,-8-3 0,-3 2-1,-18-3-1,-12 2-2,-19 3-6,-18 0-20,-15 3-52,-16-1-253</inkml:trace>
  <inkml:trace contextRef="#ctx0" brushRef="#br0" timeOffset="118212.8201">2842 9988 34,'-11'-1'65,"-7"1"5,8 3-4,-3 3 9,5-5-16,8-1-7,0-6-8,0-5-2,0 0-13,5 0-8,3 7-9,0 2-5,10 2-2,5 0-1,6 0-3,4 0 2,-2 0 2,3-1-3,-8-1 0,-6-4 6,1-2-7,-11-1-8,1 4-16,-9 5-25,-4 4-34,-14 12-45</inkml:trace>
  <inkml:trace contextRef="#ctx0" brushRef="#br0" timeOffset="118806.8795">2844 11007 278,'-18'10'71,"-10"-1"19,12 2-12,3-5-19,8-3-8,5-1-22,11 0-13,9-1-6,11 1 16,5 2-15,8-1 1,0 1-7,-5-3 2,-3 2-10,-13 0 6,-2-1-8,-3-2-17,-10 0-33,2-7-78,-10-6-289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dev"/>
        </inkml:traceFormat>
        <inkml:channelProperties>
          <inkml:channelProperty channel="X" name="resolution" value="3139.50366" units="1/in"/>
          <inkml:channelProperty channel="Y" name="resolution" value="4978.27393" units="1/in"/>
          <inkml:channelProperty channel="F" name="resolution" value="1.55424E-6" units="1/dev"/>
        </inkml:channelProperties>
      </inkml:inkSource>
      <inkml:timestamp xml:id="ts0" timeString="2013-04-07T22:06:55.61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3981 5058 53,'0'5'238,"3"-6"-213,25-9 28,29-5-12,31-5 2,28 1-3,19 0-19,25 7-4,8 4-9,10 1-3,-7 0-2,-9-3-1,-22-5 5,-21 0 5,-26 2 5,-26 6-4,-23 6-5,-16 1-8,-20 0-2,-3 0-1,-5 0-29,-5 7-31,-3 8-65</inkml:trace>
  <inkml:trace contextRef="#ctx0" brushRef="#br0" timeOffset="4957.0864">2258 6108 300,'-16'0'26,"3"-5"41,8-1-4,5-4-32,23 0-10,24 1-6,15-1-6,13-1 6,13-3 7,5 0-6,5 1-3,-10 3-8,-16 6-5,-10 2-3,-13 2 7,-7-2-3,-14 3 0,0-2 3,-2 0-3,-8 1 2,0 0-8,-10 0-15,3 0-28,1 0-49,-1 1-125</inkml:trace>
  <inkml:trace contextRef="#ctx0" brushRef="#br0" timeOffset="6041.0864">13717 6129 12,'0'0'39,"8"-5"-17,5-1-4,0 1 14,2 1 4,-4-2 5,-3 2 7,-1 4-7,-7 4 1,13 7-8,8 3-5,15 0-6,16-3 1,25 1-1,16-5-2,24-5 4,14-3 2,9-9-1,-14-1-14,-20 0-7,-28 2 5,-34 3-2,-16 4-7,-15 2 0,-13 1-13,-13 8-6,-13 7-14,-10 6-21,-18 5-40,-5-8-277</inkml:trace>
  <inkml:trace contextRef="#ctx0" brushRef="#br0" timeOffset="6894.1382">2586 7088 351,'-8'3'-2,"3"1"40,5 0-10,13 0 9,15-3 9,16 0-18,11-1-7,9-4-9,3 1-10,-2 2-1,-1 1-1,-12 1 2,-3 3-1,-5 0 2,-8 0-4,-5-1-20,-5 4-27,0 2-31,0-3-118</inkml:trace>
  <inkml:trace contextRef="#ctx0" brushRef="#br0" timeOffset="7669.2157">14459 7314 251,'-47'4'37,"14"-3"38,12 0-21,8-1-15,13 1-13,0-1 2,16 1 2,23 1-2,7-1-5,8 0-14,-5-1-2,-7 1-5,-11-1-2,-8 0 2,0 4-3,-10 3-11,-3 3-10,-2 2-16,-3 3-22,-2-3-20,-3-4-100</inkml:trace>
  <inkml:trace contextRef="#ctx0" brushRef="#br0" timeOffset="8764.3252">2586 8374 106,'0'3'152,"0"-3"-115,0 0 31,0 2-51,10 1 10,16-3 10,15 0-10,11-6 0,18-3-6,7 0-5,11-3-3,-2-1 7,-4 0-6,-9 2 3,-4-2-5,-7 0-1,-15 2-6,-16 4 0,-10 5-6,-9-1 5,-1 1-1,-3 1-2,-6-1-7,3 0-19,-5 2-31,0 5-34,0 2-33</inkml:trace>
  <inkml:trace contextRef="#ctx0" brushRef="#br0" timeOffset="11059.5547">11852 8304 35,'-16'-3'94,"-2"0"8,5-1-18,-2 1-24,7 1-16,3 1-7,5 0-10,2 1-17,24 2-1,18 3 3,23 0-3,29-3-1,10 3-2,2 2-2,-4 0-1,-11-1-1,-10-4-1,-11-1 1,-10-1 0,-21-5 0,-10 1-3,-20-3-20,-4 6-26,-2 1-34,3 0-124</inkml:trace>
  <inkml:trace contextRef="#ctx0" brushRef="#br0" timeOffset="16178.0665">2340 9460 355,'29'1'8,"12"-1"43,21-8 3,18-7-20,19 1-5,9-4-14,6 5-5,-6 5-3,-7 6-3,-11 2-2,-12 0-1,-11 0 0,-13 5 1,-7-1-1,-13-1-2,-11 2 1,-3 1-39,-4 5-56,-6-1-206</inkml:trace>
  <inkml:trace contextRef="#ctx0" brushRef="#br0" timeOffset="17599.2087">11733 9552 417,'-21'-10'5,"8"0"39,13 4 19,18 3-43,26 0 7,36 2 2,29-5-13,23-8 3,20 0-6,8-2-6,6 5-4,-3 3-2,-16 4-1,-26 2 1,-25 2 0,-24 12-5,-23 5 2,-15 10-21,-24 6-18,-10 6-44,-28 0-66</inkml:trace>
  <inkml:trace contextRef="#ctx0" brushRef="#br0" timeOffset="21889.6376">9495 11756 336,'-5'-2'97,"0"-10"-56,2 6 24,6 5-16,12 2-26,14 1-1,17 0-2,16-2-6,21-2 2,15-4-6,11-2-2,15-1-4,10-2-1,1-5-1,-1 4-1,-10 5-1,-16 3-8,-20 5-8,-26 1-17,-18 12-27,-21 10-44,-20 3-97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dev"/>
        </inkml:traceFormat>
        <inkml:channelProperties>
          <inkml:channelProperty channel="X" name="resolution" value="3139.50366" units="1/in"/>
          <inkml:channelProperty channel="Y" name="resolution" value="4978.27393" units="1/in"/>
          <inkml:channelProperty channel="F" name="resolution" value="1.55424E-6" units="1/dev"/>
        </inkml:channelProperties>
      </inkml:inkSource>
      <inkml:timestamp xml:id="ts0" timeString="2013-04-07T22:07:26.35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4860 2371 237,'-55'11'73,"4"-6"8,4 1 6,9-2-35,9-4-8,11 0-23,15 0-15,19 0 16,33 4-5,31 1 3,36-5-10,34-6 5,23-11-1,8-1-10,-8-3 2,-18 1-5,-28 4 0,-29 4-7,-20 10-12,-16 3-9,-16 9-13,-15 3-24,-13-1-44,-10-1-192</inkml:trace>
  <inkml:trace contextRef="#ctx0" brushRef="#br0" timeOffset="6186.6186">23516 4059 4,'10'-13'77,"-2"-3"9,-1-1 9,-1-1-17,-6 0-21,2 1-5,3 1-11,0 2-9,3 4-11,-3 5-14,11 5-8,5 18 0,12 16 2,6 25 1,7 22-1,-2 22 2,-5 23 0,-3 17-3,-18 13-5,-5 6 3,-13-6 0,-20-14 4,-6-15-1,-13-18 9,0-22 9,-10-14 6,8-13-2,7-14-7,-5-6-6,8-6-9,8-7-10,10-2-50,13-5-64,3-6-258</inkml:trace>
  <inkml:trace contextRef="#ctx0" brushRef="#br0" timeOffset="9599.9598">23779 13614 421,'10'-19'6,"-2"-9"21,13 2 22,2 4-6,-2 8-18,7 6-8,1 8-8,15 10-3,12 19-3,14 18-3,10 21 0,3 11 6,-3 19-7,-21 20-3,-17 9 0,-24 19 2,-18-4 4,-16-5 1,-20-10 5,-8-9 10,-13-7 19,1-16-13,-9-10-13,-2-9-5,-8-9-5,3 1-21,-1-1-30,24-5-45,18-10-91</inkml:trace>
  <inkml:trace contextRef="#ctx0" brushRef="#br0" timeOffset="14792.479">2100 3884 341,'8'-44'9,"-3"2"31,0 10-3,-2 9-4,-3 11-3,0 4-4,0 7-6,-3 1-4,-5 2-5,1 10-7,-4 10 0,6 11 4,-3 14 1,3 12-3,-2 11 1,4 6-2,-5 1-8,0-7 6,6-10-20,-1-10-15,1-11-20,2-10-23,-3-12-11,3-10-79</inkml:trace>
  <inkml:trace contextRef="#ctx0" brushRef="#br0" timeOffset="15009.5007">2015 4298 72,'-10'-27'76,"-1"5"-9,-2 5 11,8 5-17,3 9-9,2 5-34,0 20-16,2 13 10,3 10-4,0 11 0,3-4 2,0-6 4,5-12 12,2-13 8,6-11 5,0-10 2,5-4-11,-3-16-12,0-8-8,-5-9-7,0-5-1,-2-4-14,2-3-22,0 2-42,-3 4-90</inkml:trace>
  <inkml:trace contextRef="#ctx0" brushRef="#br0" timeOffset="16470.6468">14048 2623 331,'0'-28'47,"-5"12"12,2 3-18,3 3-11,3 0 4,2-3-14,0 4-9,-5 4 7,0 11-5,-7 28 1,-4 35-9,-2 23-10,-10 20 14,5-2-8,0-6-5,0-5-17,2-15-13,-4-7-11,-4-22-29,1-18-46,5-15-181</inkml:trace>
  <inkml:trace contextRef="#ctx0" brushRef="#br0" timeOffset="16658.6657">13823 3299 122,'0'-42'89,"0"16"11,0 15-35,0 10-9,0 2-14,0 6-11,5 7-8,3 8-4,0 4 0,5-7 6,2-9 3,6-7 3,15-2-1,-5-7-15,3-2-10,-6-4-6,-10-5-16,0-3-25,1-9-25,1-6-58,-9-1-249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dev"/>
        </inkml:traceFormat>
        <inkml:channelProperties>
          <inkml:channelProperty channel="X" name="resolution" value="3139.50366" units="1/in"/>
          <inkml:channelProperty channel="Y" name="resolution" value="4978.27393" units="1/in"/>
          <inkml:channelProperty channel="F" name="resolution" value="1.55424E-6" units="1/dev"/>
        </inkml:channelProperties>
      </inkml:inkSource>
      <inkml:timestamp xml:id="ts0" timeString="2013-04-07T22:07:51.81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19001 2021 469,'8'-57'20,"-8"6"61,0 9-34,-8 5-29,6 0 4,2 8-13,0 9-7,0 14 0,-3 6 6,3 0-9,0 10 6,0 12 2,-7 19-1,4 19-4,-2 16 0,2 7-3,1 6 4,-1 6-11,-2 2-9,2 5-14,3-12-15,5-15-22,3-21-13,-5-25-24,-3-19-141</inkml:trace>
  <inkml:trace contextRef="#ctx0" brushRef="#br0" timeOffset="303.0302">18919 2323 422,'-3'-4'28,"-7"4"12,-3 0-13,3 9-15,-1 6 11,-4 13-10,4 11-3,6 10 0,0 5-11,5 0 14,0-13-6,8-15 6,5-16 5,2-10 7,3-3-2,3-12-7,5-8-7,-3-5-6,-2 3-9,-3-4-16,0-1-19,0-4-34,0-4-80</inkml:trace>
  <inkml:trace contextRef="#ctx0" brushRef="#br0" timeOffset="977.0977">18908 7113 379,'-13'11'86,"3"-5"-21,2-1 26,8-2-56,8-2-12,18-1 6,13-2-6,10-8-9,10-3-8,-7-1-4,2 2-5,-7 4-18,-9 1-26,-7 7-41,-15 1-73</inkml:trace>
  <inkml:trace contextRef="#ctx0" brushRef="#br0" timeOffset="1449.1448">18725 8389 326,'13'-8'54,"0"0"23,7 0 7,6-4-49,8-3 6,7 2-11,6 2-14,10 4-7,-11 5-5,3-1-4,-13 2 1,-7-1-8,-1 2-24,-7 7-14,-3 5-30,-15 2-36,-3 3-194</inkml:trace>
  <inkml:trace contextRef="#ctx0" brushRef="#br0" timeOffset="1760.1759">18805 9184 278,'0'22'179,"0"-7"-121,18 1 30,5 2-27,14-6-13,-1 0-14,3-4-23,2-3 2,0 1-9,1-2 1,-9-4-5,-7 0-6,0-8-18,-3 1-14,-7-2-22,-6-8-75,-10-4-292</inkml:trace>
  <inkml:trace contextRef="#ctx0" brushRef="#br0" timeOffset="2590.259">4565 4707 231,'-13'0'57,"-2"0"18,7 0-8,5 0-23,3 0-23,6 0-9,9 0 7,6 0-5,7 0-10,-2 0-3,13 1-5,5 9-39,10 5-70,11 2-256</inkml:trace>
  <inkml:trace contextRef="#ctx0" brushRef="#br0" timeOffset="3069.3069">7247 4970 277,'16'-1'109,"2"-9"-80,-3 1 26,3-2-50,8 4-2,-8 5-2,8 2-1,0 1-23,0-1-47,-3-3-192</inkml:trace>
  <inkml:trace contextRef="#ctx0" brushRef="#br0" timeOffset="3598.3598">9717 4918 403,'0'5'36,"3"-5"44,2 0-38,11 0-9,10-7 2,12-3-19,11 1-8,8-1-5,-2 2-2,1 3-17,4 6-49,-6-1-100</inkml:trace>
  <inkml:trace contextRef="#ctx0" brushRef="#br0" timeOffset="5957.5956">20342 6406 430,'-5'12'9,"5"-5"18,8 2 2,18 1-9,18-2 0,20-7-9,14-4-5,2-13 1,-13-3-3,-2 3-3,-14 0-3,-9 2 2,-6 5 0,-10 6-1,-3 3-4,-2 6-1,-11 11 6,0 11 1,-2 15 0,-5 12 0,-1 10 2,-2 6-3,-5 6 3,5 10-6,0 6 3,0 7 0,0 13 0,3 3 2,-1 8-2,-2 10 1,-5 2-1,-5 1 0,-3-1 0,5-6 2,-2-5 0,7-3 4,3-2 5,-5-7-6,0-9 4,0-9-6,2-9 5,3-3-7,5-9 0,8-6 0,-5-12 0,0-9-1,2-7-1,0-8 3,3-5 0,-5-5 2,-3-7-3,-2-7 4,-3-6-4,0-2 7,-10 0-1,-14 0-6,-12-3 0,-13-3 1,-3 4 3,-2 2 2,-3 6-1,-5 5-6,0 6 0,0-1-14,5 4-24,8 6-60,-5 3-217</inkml:trace>
  <inkml:trace contextRef="#ctx0" brushRef="#br0" timeOffset="8846.8845">1645 12535 305,'0'-2'62,"-5"-1"0,-13 2 7,8 1-28,2 3-13,0 3-13,-2 0-9,-3 9 1,0 7-4,-5 12 2,0 14 2,2 9 11,-2 11-2,5 9 0,3 7-7,8 5-2,2 1 2,0-3-6,12-6-1,9-15-1,8-16 5,9-7-1,6-13 0,-5-4-4,5-6 0,-3-10-11,-7-7-27,-6-3-57,-5-3-153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dev"/>
        </inkml:traceFormat>
        <inkml:channelProperties>
          <inkml:channelProperty channel="X" name="resolution" value="3139.50366" units="1/in"/>
          <inkml:channelProperty channel="Y" name="resolution" value="4978.27393" units="1/in"/>
          <inkml:channelProperty channel="F" name="resolution" value="1.55424E-6" units="1/dev"/>
        </inkml:channelProperties>
      </inkml:inkSource>
      <inkml:timestamp xml:id="ts0" timeString="2013-04-07T22:08:12.60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1038 14366 256,'0'-4'61,"-13"1"12,0 0 10,11 2-28,2 0-22,7-2-15,6 0 0,3 3 2,-3 0-7,5 0-6,3 0-2,4 2-3,1-1-1,-2-1-2,1 0 4,1 0-4,-8 0-12,0 0-17,0-6-16,-2 0-16,-1-5-7,-7-6 6,-5-1 26,-3 2 30,0 0 14,-3 4 17,-5 6 9,8-5-5,-2 4-2,2 7-6,10-2-7,-7 2-3,12 6 3,-7 0 2,2 3 0,-2 5-3,-5 4 2,-3 1 2,0 3-2,-8-3-5,-5-3 1,0-1-4,0-3-1,-2-1-6,2-7 2,0 3-19,10 0-24,-4-4-29,7 3-34,10-4-202</inkml:trace>
  <inkml:trace contextRef="#ctx0" brushRef="#br0" timeOffset="802.0801">2059 14604 187,'-23'7'111,"-1"0"-79,6 0 34,-5 1-17,10-4-7,5 1-3,1-2-6,4-3-5,3 0-9,0 0-12,0-4-5,3 4 1,4 9 4,6 2-4,10 1 2,16-6-1,8-1 3,10-4-6,15-1 1,0 1 3,3-3-3,-5 1-3,-3 1 1,0 1 1,3 1-1,0 0 1,-3 1-1,-10-2 1,-11 1 3,-9 4 0,-12 2 2,-4 0 6,-8-1-3,-3 1-3,-5-8 1,3 0-1,-8 0-5,5-5-5,1 2-19,1 0-33,1-3-62,-3-9-233</inkml:trace>
  <inkml:trace contextRef="#ctx0" brushRef="#br0" timeOffset="3876.3876">4689 14642 16,'0'5'182,"0"-2"-95,-5-2 10,5-1-22,0-1-15,0-4-10,0-3-18,0 0-2,0-2-15,0 1-6,0-2-2,8 3-7,-3 2 0,0 6-7,-2 2-25,2 11-26,5 6-47,-5-5-128</inkml:trace>
  <inkml:trace contextRef="#ctx0" brushRef="#br0" timeOffset="4550.4549">6524 14720 303,'0'1'43,"2"-2"31,1-4 3,0 2-37,-3 3-11,0 1-7,0-1-6,7 1-8,-2-6-2,3-3-6,-8 7 0,0 1-1,0 0 1,0 2-15,0 3-15,0-2-34,0-3-41,0-4-235</inkml:trace>
  <inkml:trace contextRef="#ctx0" brushRef="#br0" timeOffset="5512.5512">8769 14770 251,'-20'6'40,"9"-6"35,3 3-12,8-3-20,8 3-4,18-3-1,13-7-8,12-6-11,9-6-8,4 6-8,-2 4 0,-5 7-9,0 3-3,-5 1-27,-6 5-45,-2 3-72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dev"/>
        </inkml:traceFormat>
        <inkml:channelProperties>
          <inkml:channelProperty channel="X" name="resolution" value="3139.50366" units="1/in"/>
          <inkml:channelProperty channel="Y" name="resolution" value="4978.27393" units="1/in"/>
          <inkml:channelProperty channel="F" name="resolution" value="1.55424E-6" units="1/dev"/>
        </inkml:channelProperties>
      </inkml:inkSource>
      <inkml:timestamp xml:id="ts0" timeString="2013-04-07T22:08:36.63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1725 8422 238,'-18'-7'92,"5"-1"2,1 2-25,6 1-21,6 0-14,6-3-12,17-1-7,13-3-2,13-1-6,11 0 2,4-1-3,8-1-1,-2 3-4,-5 4-3,-1 2 4,-4 4-16,-8 1-14,-6 1-16,-10-3-8,-10 0 3,-8 0-2,-13-1 25,-7-3 13,-19-2 7,-13-1 8,-7 2 13,0 2 24,-1 5-3,6 1-5,8 0-1,7 0-6,8 0-5,13 1-15,13 2-2,21 0 3,15-2-6,10 0 1,3 0-3,-10 2 2,-13 0-3,-19 2 0,-9 4 6,-14 5 30,-18 8 3,-7 6-8,-8 1-18,5-5-5,5-4-4,0-2 0,3-1-9,2 4-31,-2 2-37,15-1-43,8-5-254</inkml:trace>
  <inkml:trace contextRef="#ctx0" brushRef="#br0" timeOffset="3835.3835">1118 15090 36,'0'0'55,"0"0"3,0-4 31,0 0-22,0-2-23,0 5-4,0-1-16,0 0-8,0 2-4,0 0-5,0 0 5,3 2 5,2 2 1,5-1-5,3-3 1,5 0-2,8-3-2,-3 1-2,3 2 1,-2 0-5,-1 1-1,8-1 0,0 0 2,2-7-6,-2-4-4,-10 0-24,-5 4-23,-9 7-23,-4-3-72</inkml:trace>
  <inkml:trace contextRef="#ctx0" brushRef="#br0" timeOffset="4051.4051">1364 15040 176,'-16'4'37,"3"-2"57,8-2-23,5 0-30,8-11-25,15-4-7,6-8-6,7 5 3,0 4 0,-8 6-3,-7 7 1,-13 7 4,-8 11 11,-16 9 11,-12 6-1,2-2-10,-8-2-7,3-7-9,3 5-2,0-3-15,2 3-45,10-5-46,11-4-249</inkml:trace>
  <inkml:trace contextRef="#ctx0" brushRef="#br0" timeOffset="6376.6376">12128 15529 196,'-5'3'21,"5"-2"47,5-1 6,3 1-36,8-1-6,7-4-9,10-1-8,6 2 2,10-1-3,8-3 4,5 1-4,5 0-3,-5 5-4,-5 2-2,0 0 0,-8 3-4,-5 1 1,-10 3 3,-3-7 1,-11 5 11,-2-3-9,-5-3 4,-5 0-9,0 0 1,-6-1-3,-2 0-1,3 0-5,0-3-25,-3 4-30,2 0-35,-2 0-204</inkml:trace>
  <inkml:trace contextRef="#ctx0" brushRef="#br0" timeOffset="12402.2401">9059 15616 222,'-11'5'13,"11"-4"50,8-1-12,18 0-4,18 3-16,15-1-14,24-2-1,20-9 1,21-10 1,5-8-3,11-6 1,-21-2-4,-16 9-9,-25 5-2,-24 12 0,-15 4-12,-19 5-19,-7 7-15,-13 10-45,-2 0-223</inkml:trace>
  <inkml:trace contextRef="#ctx0" brushRef="#br0" timeOffset="17737.7736">14252 15595 228,'-15'11'60,"4"-3"-18,1 1 14,7 1-15,3-3-5,11-6-3,7-1-3,13-7-7,10-3-4,1-1 0,9-2-12,-7 3-2,-5 2-4,-5-6-1,-6 5 0,-10 3-10,-8 5-32,-2 4-16,-3 12-18,-2-9-87</inkml:trace>
  <inkml:trace contextRef="#ctx0" brushRef="#br0" timeOffset="19054.9053">15823 15595 16,'-10'3'83,"0"0"-6,2 2 6,8 2-23,0-2-7,0-1-11,13-1-8,13 2-7,17 5 3,20-7-4,11 0-8,17 0 0,12-2-5,11 0-4,13 0-4,-3-10-3,-6-1-3,-17-1-17,-23 5-36,-24 7-67</inkml:trace>
  <inkml:trace contextRef="#ctx0" brushRef="#br0" timeOffset="20338.0335">18779 14816 211,'-15'-33'17,"-6"-1"42,-5 2-7,-10 4-20,-3 6-10,-5 3-1,-5 4 3,-21 5-6,-4 3-2,-7 3-1,1 3 1,3 9-1,2 12-3,-3 6-3,11 9 0,-3 3 1,11 9-6,10 12 2,10 12-3,16 11-3,15 11-1,13 10 4,21-3-2,23-1 1,26-9-5,21-13 8,30-14-2,32-14-2,20-19 2,21-20-2,3-15 0,-1-27 3,-7-14-4,-8-8 3,-28-2-3,-19 1 0,-33-6 0,-28-7 0,-37-9 1,-33-9-1,-24-2 1,-38-3 0,-26 0-1,-18 6 0,-18 6 5,-11 15 2,-15 16-4,-8 18-4,-5 18-1,2 19-4,9 25-33,9 18-55,22 0-270</inkml:trace>
  <inkml:trace contextRef="#ctx0" brushRef="#br0" timeOffset="25355.5352">1072 15766 178,'-13'3'218,"-5"0"-150,-6-3 24,4-6-26,4 3-22,6 2-5,10 1-12,0 0-12,0 0-5,8 1-2,2 6 3,11 0-1,5-3-3,2-3-4,3 4-6,0 0 7,5 1-8,-5 0 4,3-6-3,-3 0-9,0 0-22,-8 0-24,0-2-38,-10-8-42,-5-9-229</inkml:trace>
  <inkml:trace contextRef="#ctx0" brushRef="#br0" timeOffset="25608.5606">1263 15668 390,'-21'-7'73,"3"-4"-3,8 7-2,7 4-27,-2 0-11,5-1-19,8-10-15,15 3 5,8-2-2,18 5-2,-7 6 3,1 4 0,4 10-6,-11 6 6,-10 7 2,-10 0 4,-16 6 15,-8 3 10,-15-9-4,-1 0-9,-4-1-11,5-6 1,4-2-6,1-8-2,3-11-14,7 1-24,8 4-52,3 3-98</inkml:trace>
  <inkml:trace contextRef="#ctx0" brushRef="#br0" timeOffset="29277.9275">3981 16078 448,'0'2'56,"-8"-2"12,3-3 20,3-1-64,4 4-9,11 7-6,5 1-1,3 0 12,2-1-6,8-6-5,3-1-3,10 0-1,5 7-2,0-1-2,-3-3 1,-7 1-26,-16-9-38,-4-6-84,-4-5-331</inkml:trace>
  <inkml:trace contextRef="#ctx0" brushRef="#br0" timeOffset="41030.1025">20063 15871 238,'0'-25'65,"3"-1"4,0 2 11,-1 6-27,6 9-15,-3 3-5,0 1-10,0 5-8,1 5-2,-1 10-2,-5 11 0,0 15-4,-13 12-3,-3 10-2,1 6-7,-3-9 0,5-8-17,5-7-27,8-16-18,13-11-27,2-18-148</inkml:trace>
  <inkml:trace contextRef="#ctx0" brushRef="#br0" timeOffset="41362.1357">20386 15795 228,'6'-2'53,"-6"3"20,0 18-30,0 6-16,-11 16 2,3 11-1,-2 15-3,0 2-2,7-10 0,3-6-5,18-13-13,8-10-1,10-11 2,3-19-3,0-15 5,-3-18-1,0-2-7,-13 0 3,-10-2-1,-5 6-4,-8 8 11,-18 9-7,0 10 0,-8 4-1,-7 15 6,-1 13-3,8 5-3,8-5 0,10-6-7,8-1-4,0 3-29,5-2-27,11-9-19,7-6-114</inkml:trace>
  <inkml:trace contextRef="#ctx0" brushRef="#br0" timeOffset="41558.1553">20650 16292 389,'13'0'56,"0"-11"21,10-9-13,13-3-30,6-2-3,1-5-17,12-4-11,-9 10-6,-12 3-2,-6 9-42,-10 8-15,-15-12-26,-3 6-65</inkml:trace>
  <inkml:trace contextRef="#ctx0" brushRef="#br0" timeOffset="41703.1698">20883 16022 243,'-21'-8'116,"3"5"-32,7 0 7,6 3-39,5 3-18,5 7 1,1 19-19,1 10-5,-4 6-6,7 4-10,3-10-5,0 0-28,5-5-34,-13-14-40,3-14-257</inkml:trace>
  <inkml:trace contextRef="#ctx0" brushRef="#br0" timeOffset="42151.2146">21198 15852 435,'5'-6'58,"5"1"30,11-5-54,0-3-17,4-2 4,1 6-14,0 5-7,3 1 0,-9 2-4,-2 1 0,-15 7 2,-3 11-4,-3 9 7,-15 5-2,0 3 1,-3 0 1,1 0-1,4-10 0,6-10-3,10 0 5,5-13-1,13 1-2,5-3 4,8-2-4,3-4 4,-8-2-5,-8 8 2,-3 6 0,-7 15 3,-8 6 1,-10 2 4,-6 2-7,-9 5 12,-4 2-7,3-5 1,3-2-3,0-6-2,0-6-2,-1-5 4,4-7-6,9-5-7,1 0-10,10-2-15,0 0-28,5-7-25,8-7-43</inkml:trace>
  <inkml:trace contextRef="#ctx0" brushRef="#br0" timeOffset="42356.2351">21598 16145 411,'24'-5'78,"1"1"-25,6-2 34,-2-7-60,10-4 5,2-1-27,0 5 5,-2 5-9,-8 6-6,-8 4-24,-7 6-35,-11 12-34,-5 0-56</inkml:trace>
  <inkml:trace contextRef="#ctx0" brushRef="#br0" timeOffset="42484.2479">21743 16247 433,'-3'12'76,"3"-6"12,8 0-18,13-2-30,7 0-13,8-3-20,-2 1-3,2 0-23,3-2-60,-3-12-119</inkml:trace>
  <inkml:trace contextRef="#ctx0" brushRef="#br0" timeOffset="43078.3073">22420 15988 427,'0'-14'25,"0"4"58,0 6-33,0-9-26,0 10 0,3 4-15,-3 5 5,0 22 3,-8 22-8,-5 1-5,0 4 3,8-7-11,5-12 3,5-6 0,13-10-1,13-14-4,5-20-4,-5-14 2,3-6 1,-1-13 4,-4 10 0,-6 4 17,-5 1 3,-10 30-1,-6 4-2,-2 17 4,-10 18-2,0 2-20,-8 8 14,5 3-14,5 3 3,3-3-15,7-7-13,1-7-17,5-14-22,10-15-27,3-8-50</inkml:trace>
  <inkml:trace contextRef="#ctx0" brushRef="#br0" timeOffset="43564.356">23035 16095 113,'18'-26'132,"-8"4"-106,3 0 33,-2-1-31,-6 2-6,-3 0 11,6-2-7,-3 2 12,-2 3 13,-3-1-18,-3 8-12,-10 6-3,0 5-14,-2 1-2,-3 10 0,-3 15-1,8 10 2,8 12 2,2 3-4,11 7 8,3 9-1,1 6-6,-1 15 2,-11 5 1,-8-9-7,-13-13 5,-2-26 0,-3-16 2,-5-11 1,3-18 0,10-11 0,2-18-6,11-18-2,10-5 2,26-2 1,13-7 0,10 1 1,-4 1 7,-4 3-11,-2 7 2,-8 13 0,-5 13 0,-23 10-5,-11 1 21,-15 8-32,-23 3 15,-11 9-42,-10 17-5,-5 3-42,10-5-127</inkml:trace>
  <inkml:trace contextRef="#ctx0" brushRef="#br0" timeOffset="44468.4464">14446 16259 393,'-21'6'52,"3"-7"7,-2 1 37,14 0-52,6 0-13,13 0-2,16 1-6,17-4-2,21-4-2,8-1-3,8 7-9,-8-2-4,-3 2-2,-12 1 3,-11 1-6,3 0-5,-19-2-30,-12-8-55,-6-8-111</inkml:trace>
  <inkml:trace contextRef="#ctx0" brushRef="#br0" timeOffset="49169.9165">19521 13876 19,'5'-17'55,"0"-2"0,-2-2 32,2 0-17,-3 0-14,1 3-11,-3 5-15,0-1-2,0 5-1,-5 5-12,0 4-10,-6 9-2,-9 11 2,-4 12 3,-9 10 0,-6 7-3,-2 9 0,-3 5-3,0 6-1,5-4-6,13-6-14,8-13-14,8-15-13,10-20-17,0-12-29,13-17-35,7-11 77,4-6 59,2-2 26,-3-4 40,-8 1-12,-2 8-9,-13 8-10,0 12-3,0 12-16,-10 14-8,-11 24-4,-10 16-4,3 7 2,5 1-1,7-8 4,11-14 6,5-16 11,10-19 0,3-8-4,10-11-13,8-11-10,0 0-1,0-7-14,0 0-26,0 4-46,8 0-114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dev"/>
        </inkml:traceFormat>
        <inkml:channelProperties>
          <inkml:channelProperty channel="X" name="resolution" value="3139.50366" units="1/in"/>
          <inkml:channelProperty channel="Y" name="resolution" value="4978.27393" units="1/in"/>
          <inkml:channelProperty channel="F" name="resolution" value="1.55424E-6" units="1/dev"/>
        </inkml:channelProperties>
      </inkml:inkSource>
      <inkml:timestamp xml:id="ts0" timeString="2013-04-07T22:09:40.24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1653 9171 71,'-21'-7'75,"3"4"1,0 3 17,0 0-23,8 0-23,0 0-6,4 0-4,4 0-4,-1 0-17,6 0-4,17-1 8,6-1-10,5 1-3,3-5-3,-1 0-4,-2 5 0,8-5 0,-8 1 1,0 4-7,0-3-13,0-1-10,-15-1-21,12-7-11,-15-4-28,0 0-101</inkml:trace>
  <inkml:trace contextRef="#ctx0" brushRef="#br0" timeOffset="202.0202">1945 8994 179,'-13'-5'119,"-7"0"-34,-1 5-19,8 0-24,5 0-10,6 0-14,2 0-15,5 3-2,10-2 3,9-1 3,7 0-2,-6-5 7,4 2 0,-6 0-2,-2 3-2,-14 1 9,-4 12 13,-3 7-11,-5 9-12,0 1-6,-6 6-31,6 1-61,0 1-82</inkml:trace>
  <inkml:trace contextRef="#ctx0" brushRef="#br0" timeOffset="8766.8765">7046 7104 132,'2'-9'37,"-2"0"44,0-4-40,3 4-5,-3-5-2,5 2-4,0 3 3,-5-2-5,0 3-11,0 2-4,0-1-2,0 2-3,-8 2-4,1-2-1,-6 4-1,-3-1-1,-2-4 3,-2 3 1,-1 0-3,0-3 0,1 6 2,-11-4-4,2-1 0,-4 5-2,-4-5 2,4 4-2,-9 1 4,9 3-2,-6 4 0,3 3 2,2-5-1,3 4 3,-10 0-1,10-3-1,-8 6 1,8-2 0,-2-1 0,-4 6 1,6-3 1,-2 1-2,-1 5 1,3-2-2,0 1-8,3 3 18,-1-1-11,4 0 3,-4 6 4,-2 1-7,8 2 8,-3 5-6,5-2 3,3 0-1,5 1 2,6-3-7,4-2 1,3-1 0,8 0 2,7 1 1,1-2-1,7 2 2,0-1-3,3-2-4,10 1 8,-5 5-7,8 1 4,5 0-3,10-1 1,-5-2 0,8-2 3,3-2-5,-1-2 3,8-2 1,0-7 0,6-4-1,4-7-1,1-2 4,-1-12-2,-7-5 2,-3-9 2,3-8-4,-3-8 3,-5-7-1,-8-3-1,-7-5 2,-8-2 1,-8 0-3,-8 1-4,-10 0 1,-11 2 3,-12 0-4,-21 0-1,-13 6-1,-23 3-1,-3 16-8,-15 14-19,0 16-9,-3 24-32,-3 14-55,9 7-272</inkml:trace>
  <inkml:trace contextRef="#ctx0" brushRef="#br0" timeOffset="10179.0177">7146 7731 228,'0'0'49,"0"-2"24,8-7-21,3-5-34,12 0 4,10-3-7,6-4-8,15 5 1,1-2-6,7-2 2,0 5 0,-8 1 1,-7 4-1,-9 6-3,-4 4-3,-6 0 2,-7 8 0,2 3 0,-12 3 1,-1 6 1,0 5 1,-10 8 2,0 2-1,-5 4 0,-10 6 0,-6 0-2,-8 6-1,-7 5 1,0 0 0,-10 2 0,-4 4-2,-1-1 2,-1-7 10,0-1 5,9-14 1,4-7-2,5-1-6,3-9-7,5-8 0,8 0-4,5-8-10,8-6-15,5 3-15,0-3-3,0 0-7,0 0 2,0 0 9,0-7 19,-2 0 6,-1-4 16,3-6 7,0 1 10,0 1 8,-3 0-1,3 2 6,0 10-3,-5 0-12,-3 2-10,-4 3-7,-4 10-4,-7 9 1,-6 9 7,-4 8 3,-1-2 6,3 1 14,-8-2 0,8-7-6,8-6 1,5-5-4,8-10-2,10-5-1,0-2-12,10-3-5,16-6 6,8-2 6,4-3-4,1 5-5,-8 6 0,-5 2 0,-5 0 0,-1 1 0,-7 0 1,0 1-4,3-1-10,4 0-49,-2-10-47,-2-9-286</inkml:trace>
  <inkml:trace contextRef="#ctx0" brushRef="#br0" timeOffset="14651.4649">14428 17826 12,'0'-4'54,"0"-2"-7,0-2 2,0-1-8,0 4-6,-5 3 6,0 2-1,-1-1-1,1-2-7,0-2-1,-3 3-10,-2-2-10,2 1-2,-2 3-4,-3-1 1,5 11-4,-2 7 3,5 1-1,5-5 7,7-6 7,9-2 1,12-3-5,6 2-8,5-4 0,7 1-6,-2-3 1,0-6-9,-3 4-21,-10 4-24,-7 0-38,-9 4-258</inkml:trace>
  <inkml:trace contextRef="#ctx0" brushRef="#br0" timeOffset="16830.6828">3751 17893 140,'5'11'25,"-5"-6"8,3-4 33,2-1-29,0-3-7,8 0-7,-5 1-5,5-2 4,2-2-3,4-3-1,-4-3 0,-2 0-4,2 2-7,-2 6-3,-5 4-1,-3-3 1,-5 1-3,-5-2-2,-3 0 1,3 4 1,-8 0 2,-5 4 3,0 0 3,-3 4-4,3 2 3,3-2 1,5-3 3,4-3-1,4-2-1,2 0-4,0 0-2,0 0-1,2-1-2,11-8-2,5 1 2,8 2 1,-5 4 1,0 1 0,-1 1 2,-12 0 1,2-1 2,-10 1 0,0 0 3,0 3-3,0 2 1,0-5-1,-5 0-3,3 0-3,-1-4-9,0-1-13,1-1-15,-1 2-20,3 2-36,0 1-243</inkml:trace>
  <inkml:trace contextRef="#ctx0" brushRef="#br0" timeOffset="18483.8482">7800 6858 229,'5'-23'70,"1"5"8,-4 1-30,-2 4-13,0 2-2,0 0-12,-5 4-2,0 0-3,2-2-4,3 6-2,0 1-1,0 1-6,-5 1-5,0 0-3,0 3 1,0 4 5,-6 0-3,1 4 4,0-3-3,-1 2 2,-2 1-3,-2 1 5,-1 0-4,-2 1 2,-10 1-2,7 2-1,3 1 4,0-2-4,0 2 2,-3-1 0,3 0-1,3 2 4,4-2-10,1-3-4,5-5-3,5-1 6,5-3 7,10-3 2,1-1 4,-1-2-1,1-6-1,-3 0-2,-8 4 3,0 2 1,-5 1-4,0 1-7,-13 9-1,-2 10 5,-6 8 2,-5 4 1,-2 1 3,-1-3 9,4-5 0,9-10 0,8-8-7,8-3-3,0-3 0,3 2-6,15-2 14,8-2-12,10-5-34,10-2-28,-2 3-51,0-1-270</inkml:trace>
  <inkml:trace contextRef="#ctx0" brushRef="#br0" timeOffset="25542.554">1154 15817 316,'-5'-4'10,"-2"-6"36,7 10 4,0 2-24,-3 4-11,0-3-6,3-3-7,6-1 3,17-1 2,0 2-3,3 2-1,2 0-4,-2 0 0,3-2-8,-4-2-10,6-2-30,-2-3-54,-1-4-147</inkml:trace>
  <inkml:trace contextRef="#ctx0" brushRef="#br0" timeOffset="25750.5748">1418 15720 273,'-16'2'30,"-2"-2"14,8 0 14,0 0-24,7 0-11,3-4-17,0-1-8,18 5 8,0 8 11,6 0-4,-1-5-5,0 0 0,-7 0 3,-3 7 3,-6 12 6,-12-1 3,0 3-8,-13 7-7,2-1-10,-2 1-37,5 9-40,6-2-67</inkml:trace>
  <inkml:trace contextRef="#ctx0" brushRef="#br0" timeOffset="27664.7662">15221 17871 435,'3'4'29,"-1"-1"39,4-3-3,-4-1-35,6-4-1,7-2-13,3-2-9,8 0-2,5-3-4,5 0 0,3 0-2,-3 2-7,3 6-9,0 2-20,-5 3-15,4 0-24,-7 8-38,8 0-193</inkml:trace>
  <inkml:trace contextRef="#ctx0" brushRef="#br0" timeOffset="27982.798">16066 17957 326,'-8'12'57,"3"-2"-2,0-4 27,5-3-35,5-3 1,13 0-10,11-3-13,7-6-7,10-4-12,3 0-2,-5 1-5,-5 3-6,-5 4-25,-11 5-21,-5 0-41,-8 4-67</inkml:trace>
  <inkml:trace contextRef="#ctx0" brushRef="#br0" timeOffset="31008.1004">12283 13222 348,'-10'-9'16,"-3"-4"42,5 2-5,3 4-23,0 5-2,2-1-11,3 1-9,3 2-2,20 2 4,8 4 4,8 4-4,20 1 2,11-1-2,13 0-3,7 0-2,6-3-2,-6-3 0,3-2-1,-10-1-1,-13-1-7,-6 2-9,-15 4-28,-10-2-25,-8 2-33,-20-2-254</inkml:trace>
  <inkml:trace contextRef="#ctx0" brushRef="#br0" timeOffset="31761.1758">6963 17761 334,'-21'33'30,"3"-6"32,5-9-2,8-6-41,5-6 23,11-5-3,9-1-12,14-3-11,12-7 1,11-1-5,3-1-7,2-3-4,-3 1 1,3 2-5,-3 3-29,1 3-40,-6 7-64</inkml:trace>
  <inkml:trace contextRef="#ctx0" brushRef="#br0" timeOffset="32731.2728">12172 17851 290,'-20'8'15,"-1"-4"40,5-4 6,6 0-42,5 0 5,7 0 8,19 0 1,15 2 3,21-2-13,15 1-8,14-7 2,7-5-10,8-2-2,-3 0-4,-5-2-5,-11 8-43,-12 7-68,-21 3-331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dev"/>
        </inkml:traceFormat>
        <inkml:channelProperties>
          <inkml:channelProperty channel="X" name="resolution" value="3139.50366" units="1/in"/>
          <inkml:channelProperty channel="Y" name="resolution" value="4978.27393" units="1/in"/>
          <inkml:channelProperty channel="F" name="resolution" value="1.55424E-6" units="1/dev"/>
        </inkml:channelProperties>
      </inkml:inkSource>
      <inkml:timestamp xml:id="ts0" timeString="2013-04-07T22:10:24.29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948 17990 86,'-5'2'206,"-1"-2"-126,4 0-8,-1 0-26,-2 0-8,2 0-17,3 5-5,0 0-7,0-2 7,8 2 1,5 0-6,8 0-7,7 2 1,3-1-5,8-1 1,2-4 0,6 0-1,-1-3-2,3-3-13,-2 5-3,-6 0-11,-2 0-3,-3 1-6,-13 0-15,1-1-19,-4 0-91</inkml:trace>
  <inkml:trace contextRef="#ctx0" brushRef="#br0" timeOffset="284.0283">1498 17940 347,'-13'0'61,"0"-1"-6,-10-4-25,2-1-22,3-3-5,8 2-4,5 5-12,5 2 7,2 0 7,19 4-1,10 1 1,5 2 5,6 5 2,-4 1 6,-7-6 7,-7 0 3,-12-3 15,-9-4-9,-6 10-20,-12 3-7,-13 6-6,-6 10-18,-5-3-33,0-1-25,6-7-46</inkml:trace>
  <inkml:trace contextRef="#ctx0" brushRef="#br0" timeOffset="1182.1181">1658 9899 409,'-10'-4'30,"-21"3"29,18 1-29,0 0-25,13 7-2,5 3-10,19 0 10,17-4 9,3-3 8,15-3-4,6-7-6,-3-2-5,10-3-5,-7 1-1,-3-3-14,2-3-12,-4 3-24,-1 0-15,-15-4-70</inkml:trace>
  <inkml:trace contextRef="#ctx0" brushRef="#br0" timeOffset="1413.1412">2260 9778 350,'-28'5'73,"-6"3"-6,16-4-40,5-3-13,3 4-9,20-4-19,19-1 18,10 1 2,20 0 6,3-8 8,-8 6-7,0 0-5,-23 1 3,-15 1 10,-13 1 14,-11 7 6,-26 14-26,-15 11-13,-8 10-7,-5 11-35,3-6-69,25-9-145</inkml:trace>
  <inkml:trace contextRef="#ctx0" brushRef="#br0" timeOffset="8569.8568">15048 3383 279,'-10'-17'48,"2"5"39,-5 2-21,5-1-11,-5 9-16,-2-1-10,2 6-11,-5 15-4,-3 14-5,1 19 0,-1 20-1,5 14 3,6 11-1,7 13 1,-2 4-2,5 13 0,0-5-5,0-7 1,0-6 1,5-15-3,8-11-1,8-13 1,15-13-1,3-11-2,2-5-2,11-12-23,-3-6-49,-8-3-94</inkml:trace>
  <inkml:trace contextRef="#ctx0" brushRef="#br0" timeOffset="14582.458">1413 16663 363,'-3'-22'28,"-10"4"29,6 7 7,-4 4-24,3 4-13,1 2 3,4 1-12,1 0-8,2 0 1,0 0 5,10 2-3,5 16-5,11 6-3,-5 8-4,5 4 1,5 0 0,5 4-1,0 4-1,8 4 2,-3 2-1,1-5-7,-9-9-8,-2-4-10,0-8-16,-2-2-26,-6-3-26,-7-7-94</inkml:trace>
  <inkml:trace contextRef="#ctx0" brushRef="#br0" timeOffset="14836.4835">1702 17006 300,'-20'-5'117,"4"1"-68,8 4 26,3 6-55,5 5-5,8 7 5,13 1-15,4-2 11,4 4-11,4-4 0,1 1-3,0 2 7,-3-11 9,-8-2 8,-5-7 2,-5-16-5,-11-7-13,-2-6-7,0-3-2,-10-2-14,0-2-16,-3-2-16,5 8-39,0 3-39,3 12-230</inkml:trace>
  <inkml:trace contextRef="#ctx0" brushRef="#br0" timeOffset="16216.6215">8392 6716 93,'23'-22'306,"-23"5"-276,0 13 52,0 2-41,-10 2-17,0 8-1,-6 10-15,-10 10 4,-2 15 0,-3 16-7,-8 9-1,0 7-2,-7 7 0,2-6 1,10-12-3,3-12-3,8-19-6,15-14-11,3-11-15,5-13-2,8-19 2,0-13 1,4-14 2,-1-2 16,-1 6 14,-2 2 13,2 8 20,-7 8 14,-3 9 0,0 7-14,-8 13-6,-5 5-19,0 10-6,-13 17-1,3 10-1,2 2 2,-4 6 5,7-4 4,2-9 7,8-9 4,0-11 2,8-13-3,0-3-12,8-1-1,18-13 6,10-6-4,11-9-4,12-2-11,-10 4-22,11 7-41,-11 10-59,-8 3-241</inkml:trace>
  <inkml:trace contextRef="#ctx0" brushRef="#br0" timeOffset="16998.6996">9516 8049 391,'0'-23'32,"0"5"42,-5 2-12,2 2-31,-2 10 3,0 3-14,-3 1-15,-7 13 1,-6 17-3,-8 16 0,-12 18-1,-3 17 1,-10 3-3,2-1 2,6 0-4,12-18 3,3-11-8,18-21-9,6-17-10,7-13-16,2-14 3,8-21 3,6-10 4,7-14 3,-5-2 20,-5 5 9,0 2 10,-5 18 12,-8 18 4,0 9-9,-16 17-6,-7 21-2,-3 12 5,-5 13 7,0 6 0,-5-3 7,10 1 0,0-11-4,13-11 0,11-11-9,7-15-4,21-11-1,20-12 6,24-28-9,13-13-6,15-13-8,3 1-39,-6 11-79,-12 3-227</inkml:trace>
  <inkml:trace contextRef="#ctx0" brushRef="#br0" timeOffset="26555.6552">2206 6776 393,'-13'3'45,"0"0"40,8 0-45,18-3-29,15-9 30,14-5-12,4 0-16,1-1 1,4 0-12,-7 5 0,0 3-4,0 4-24,-13 4-30,-8-1-24,-4 0-28,-17 2-170</inkml:trace>
  <inkml:trace contextRef="#ctx0" brushRef="#br0" timeOffset="26749.6746">2485 6650 287,'-18'-14'52,"5"3"23,0 2-29,8 1-15,5-2-11,5-3-9,6 1 2,4 0 0,-5 5-2,6 0-1,-6 2-3,-7 5 1,2 9-7,0 8 12,-5 7-5,0 10-7,-2 3-20,-6 3-30,5-2-25,-2-4-77</inkml:trace>
  <inkml:trace contextRef="#ctx0" brushRef="#br0" timeOffset="27301.7298">2423 8229 306,'-18'6'69,"3"-2"12,4 3-17,1-2-26,10-1-1,5-4-18,13-8-13,11-2 15,7-2-7,-5-1-4,0 2-10,-3 3 2,-7 2-1,-3 2-3,-3 1-3,-7 0-18,-3-1-7,-5 4-19,0-1-10,-2-3-12,-9-4-100,6-5-87</inkml:trace>
  <inkml:trace contextRef="#ctx0" brushRef="#br0" timeOffset="27517.7514">2547 8108 78,'-23'-7'166,"5"0"-74,2 0-4,3-1-34,8 3 3,-3 1-10,8 2-17,0 1-18,0 1-7,11 0-4,4 1 4,6 1-2,7 1-4,1-2 0,-9 0 2,-1 2-4,-12 1 6,-7 5 9,-5 11 0,-5 5-9,-8 2 0,5-1-4,-3-6-13,9-4-15,-4-4-23,3-2-39,-2-2-106</inkml:trace>
  <inkml:trace contextRef="#ctx0" brushRef="#br0" timeOffset="28625.8623">1733 15230 86,'-8'-16'250,"-2"-3"-170,-3 8-1,-2-1-27,-1 4-17,-2 8-8,5-1-9,-7 5-13,9 10-1,-7 4-2,5 11 0,-7 5 5,12 11-5,-5 17 2,3 17 1,2 12-1,5 9 0,-2-8 1,5-2-1,8-10 1,2-13-6,8-7-1,3-15-5,-3-16-17,16-3-22,-6-18-32,-15-8-39,2 0-250</inkml:trace>
  <inkml:trace contextRef="#ctx0" brushRef="#br0" timeOffset="28836.8834">1465 16016 302,'0'11'69,"-6"5"-23,6 18-4,13 11-27,-8 7 4,16 1 1,0-1-7,7-4 4,-5-12-1,-7-9 0,-3-9 5,-3-10 0,-2-7-7,2-5 10,11-16-8,-3-23-12,-2-10-29,4-8-47,-9-11-69</inkml:trace>
  <inkml:trace contextRef="#ctx0" brushRef="#br0" timeOffset="36313.6309">13601 5788 206,'-15'0'52,"-1"-4"69,3-3-41,8 2-19,5-1-11,8-2-11,12-2-10,11-2-5,16 2-3,10-4-9,2-1 1,6 2-13,-3 3 2,0 4-2,-8 4-6,-10 2-25,-8 0-15,-13 6-24,-12-1 5,-11-2 21,-8-3 26,-13 0 15,-7-5 9,-3-2 24,-3 0 5,11-1 19,8 3-4,7 1-17,8-2-6,20 0-24,19-2 2,8 4-2,4 4-6,-7 6 3,-18 10-3,-15 10 3,-14 10 1,-25 6 2,-14 9 0,1 6-17,0-7-34,17-3-66,9-15-282</inkml:trace>
  <inkml:trace contextRef="#ctx0" brushRef="#br0" timeOffset="40666.0662">15022 7362 191,'-15'-6'74,"-11"-5"13,0 3-28,0 2-18,-5 4-6,0 2-6,-5 9-7,-3 13-1,-5 15-2,6 16-3,-4 12-6,3 14 3,8 6-1,11 3-8,12 0 1,13-5-3,26-13-2,5-11 4,13-17-3,6-12 2,2-6-20,-6-4-20,-4-5-20,-14-2-14,-12-5-64</inkml:trace>
  <inkml:trace contextRef="#ctx0" brushRef="#br0" timeOffset="42382.2377">1340 17325 17,'-20'0'240,"-3"-1"-149,-1 3-17,-2 5-21,3 5-13,0-2-3,10-1-4,5-8-17,8-1-5,3 0 4,10-7-4,7-2-5,11-3 1,3-2-5,7-3-3,6 1 0,-6 2 0,1 0-5,-1 4-11,3 4-15,0 4-11,2 2-9,-7-2-6,-3-2-25,0 0-60,-2-2-10</inkml:trace>
  <inkml:trace contextRef="#ctx0" brushRef="#br0" timeOffset="42601.2596">1837 17197 60,'5'-14'121,"-5"4"-21,-13 3-17,-3 0-20,-7-1-9,0-1-6,0 5-11,4 1-8,4 1-11,7-1-7,0-5-16,6 2 3,4 1 0,11-4-1,5-2 3,-2-2-2,2 3 2,-8 3 8,1 2 18,-11 5 5,-8 7-13,-10 16-3,-8 11-12,-5 0-7,0 1-36,10-10-96,8-14-329</inkml:trace>
  <inkml:trace contextRef="#ctx0" brushRef="#br0" timeOffset="50968.0962">14252 10394 322,'-8'-15'50,"-4"-2"17,1-1-8,3-2-20,3 5-6,3 2 3,2 7-17,0 6 0,0 0-6,10 0-6,3 6-1,10 2 4,11 11-3,2 1-4,13 8 3,5 5-2,11 6 0,7 5-3,3 5-1,-2 6 1,-4 3 1,-4-5 0,-3-3-4,-8-2-1,-2-12-6,-8-5-3,-8-6-7,-8-7-17,-7-7-19,-8-2-11,-8-6-13,0-3-67</inkml:trace>
  <inkml:trace contextRef="#ctx0" brushRef="#br0" timeOffset="51461.1455">14818 10788 138,'-21'-8'121,"-2"0"-61,3-4-9,9 2-22,3-2-11,6-7-9,2 1-6,0 8-3,0-4-3,2 2-10,4 6-12,-4-1-15,-2-1-17,3 3-15,-1-1-20,-2-4 25,0-2 52,-2 3 47,-3-3 48,-1 0 8,4 3-16,-1-5-9,-2 5-11,5 7-7,0 0-16,0 2-9,0 2-4,5 8-2,16 6 0,7 5 1,6 3-2,12-2-2,4-1-4,1-1-5,3 0-3,-7 0 2,-6 1 0,-7-3 3,-13-1-4,-8-4 5,-13-3 2,-6 4 6,-17-4 0,-13-2 4,-8 1 0,-8-3 4,-7 5-11,7 3-6,-5 9-5,3 16-8,5 8-38,10 7-76,8-5-279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dev"/>
        </inkml:traceFormat>
        <inkml:channelProperties>
          <inkml:channelProperty channel="X" name="resolution" value="3139.50366" units="1/in"/>
          <inkml:channelProperty channel="Y" name="resolution" value="4978.27393" units="1/in"/>
          <inkml:channelProperty channel="F" name="resolution" value="1.55424E-6" units="1/dev"/>
        </inkml:channelProperties>
      </inkml:inkSource>
      <inkml:timestamp xml:id="ts0" timeString="2013-04-07T22:13:13.72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3201 4810 284,'-16'-8'119,"-2"0"-9,-5 3-29,8-2-30,7 4-8,8 3-11,0 0-11,0 0-9,0 1-8,15 10-1,21 12 0,21 11-5,23 5 4,21 4 0,13-6-2,15-11 2,8-13 0,8-12-2,-1-4 4,-7-8-7,-15 4 6,-27 1-2,-17 4-2,-19 2 0,-12-4-1,-16 2 2,-3-1-1,-10 0 0,-2-1 0,-3 2-7,-3 1-10,-5 1-13,-5 0-29,0 2-86,0-2-270</inkml:trace>
  <inkml:trace contextRef="#ctx0" brushRef="#br0" timeOffset="3603.3603">1725 5954 328,'-12'-4'61,"1"-4"10,11 2-21,5-4-19,16-5 1,15 0-8,-2-3-12,7 2-7,-2 5-5,-5 5-4,4 6-21,-12 6-32,0 9-21,-3 4-39,-20-3-203</inkml:trace>
  <inkml:trace contextRef="#ctx0" brushRef="#br0" timeOffset="4022.4021">1919 5832 274,'-15'-10'57,"-6"4"29,13 1-22,1 3-19,-4 2-15,1 9-20,0 15-9,-1 13 0,-2 17 1,0 12-2,0 12 0,1 16 1,-7 16 1,-1 13-5,-1 14 4,-7 14 0,2 12-3,-3 10 3,-2 8-6,0 1 4,0-7-2,6-11 5,-4-9-1,9-14 2,-4-4-3,-2-3 3,6-7-6,4-6 5,8-9-4,8-20 3,0-13 1,13-16 6,5-12-5,-2-5 0,10-5-2,-5-8 1,-3-4 0,2-8 11,-4-4 2,7-4 2,13-6 3,6-1 9,4-5-17,-2-2-12,0-3-2,-8-3-6,3 3-28,2-10-36,-10-2-67,0-14-284</inkml:trace>
  <inkml:trace contextRef="#ctx0" brushRef="#br0" timeOffset="8264.8263">560 14107 248,'0'0'31,"-2"0"31,-1 0-23,3 7-17,8 1 0,15-2-2,13-1 0,8-4 1,10-5 0,3-2-5,-8-3-4,0 0-8,-5 1-1,0 0-2,-10 2-2,-1 2-5,1 3-18,0 0-9,-3-2-16,-6 1-17,-6-3-29,-12 0-53</inkml:trace>
  <inkml:trace contextRef="#ctx0" brushRef="#br0" timeOffset="8496.8495">1103 14032 85,'-31'-6'96,"-11"3"10,-7 3-21,5-1-24,8 4-16,10-2-12,13-1-12,13 0-13,13-3-4,21-5-2,12 2 1,16-1-3,3 3 0,-5 4 1,-17 2 5,-17 9 1,-21 3 6,-7 4 15,-27 3 0,-17 3-12,-16 3-10,-3 3 0,8 1-6,19-7-23,22-1-58,16-16-85</inkml:trace>
  <inkml:trace contextRef="#ctx0" brushRef="#br0" timeOffset="12927.2926">7309 4936 17,'-10'3'200,"-3"-3"-119,5 0-8,1-1-28,7-2-23,12 3 6,17 0-5,15 0 1,5 1-6,10-8-9,-4 0-5,-4 1-3,-7 6-1,-5 0-5,-8 1-27,-3 2-16,3 3-32,0 5-122</inkml:trace>
  <inkml:trace contextRef="#ctx0" brushRef="#br0" timeOffset="13427.3425">9867 4959 283,'-18'3'14,"-2"-3"49,12 0-21,8 4-33,8 2 9,23 1-2,20 0-2,14-3-4,10-3-5,0-1-4,-3 1-10,-10 3-30,-10 2-62</inkml:trace>
  <inkml:trace contextRef="#ctx0" brushRef="#br0" timeOffset="18443.8441">21105 16813 88,'-5'-6'77,"2"-3"6,-5-3-12,3-1-34,-3 3-8,1 2-6,-4 0-6,3 2-4,3-1-3,5 3-7,0 4-1,5 0 4,14 6 1,6 3-3,9 1-1,10 0 2,8 0-2,-1 0-1,4-1-1,-4 1 0,-7 2 0,-8 5 0,-7 2 0,-9-1 0,-4 5 0,-6 0-1,-2 2 0,0 5 1,-6-4 0,3 0-1,-2-1 0,2-4 1,-2 3-1,-3 1 0,2 1 2,-2 0-2,0-1 1,0-4-1,0 5 0,0 0 1,-5-3 0,-5 5-2,2-5 0,3 0 1,-3 2 0,3-1-1,0 5 2,-3 4 0,3 2-1,-3-1 1,0 2-1,-4-3 0,1-1 0,-2 1 0,3-1 2,2 4-2,-7-2 2,2-1 6,-3-2 2,-2 0 5,5 2-4,-5-2-1,5 1-4,0-4-3,-2-3-2,2-5 1,0-5-4,5-1-8,-2-5-14,7-4-18,3-1-8,0-4-36,8 0-141</inkml:trace>
  <inkml:trace contextRef="#ctx0" brushRef="#br0" timeOffset="19124.9122">21288 16824 81,'-8'-10'70,"6"2"21,-1-2-13,3 5-21,-7-3-17,1 1-4,-1 2-4,-1-4-9,0 3-5,-2 0-4,2 3-7,0 1-5,8 2-3,0 3 0,0 7 0,0 3 2,-10 7-1,-6-2-1,-2 0 1,-5 0 3,-3-3-1,3-2 8,0-1 7,-1 1-1,6-3-3,3 0-5,5-4-2,4-4 3,6-2 0,6-3-4,14-2-2,11 1-2,3 0-3,7 0-4,0-2-26,-2 2-31,-13 4-49,-10 7-218</inkml:trace>
  <inkml:trace contextRef="#ctx0" brushRef="#br0" timeOffset="21824.1821">6958 14412 303,'-29'5'54,"1"5"9,7 0-21,8 3-11,8 0-8,10-10-1,24-2 9,25-6-1,18-3-6,19-4-12,12-5-1,3-1-7,5-3-1,-5 4-4,-13 4-1,-15 8-4,-11 5-25,-13 0-38,-12 15-49,-11-3-300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dev"/>
        </inkml:traceFormat>
        <inkml:channelProperties>
          <inkml:channelProperty channel="X" name="resolution" value="3139.50366" units="1/in"/>
          <inkml:channelProperty channel="Y" name="resolution" value="4978.27393" units="1/in"/>
          <inkml:channelProperty channel="F" name="resolution" value="1.55424E-6" units="1/dev"/>
        </inkml:channelProperties>
      </inkml:inkSource>
      <inkml:timestamp xml:id="ts0" timeString="2013-04-07T22:13:40.92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2661 15130 201,'-13'9'203,"0"-9"-145,5 0 25,8-3-33,0-4-26,0 3 1,5 0-19,8-1 2,3 5-4,7-4-2,13-2 2,0-3 2,14 0-1,1 3-7,6 4 4,2-3-2,11-4-1,-3 0-9,-5-3-14,-5 3-24,-10 3-16,-11-1-6,-2-4-33,-9-4-128</inkml:trace>
  <inkml:trace contextRef="#ctx0" brushRef="#br0" timeOffset="205.0204">3366 14964 28,'-26'1'203,"-5"4"-116,-2 2 5,-1-3-32,8 1-10,11-3-8,10-2-17,5-1-10,15-2-14,-2-1 1,10 4 1,-2 1 0,-3 6 9,-5 4 4,0 2 1,2-4-2,-4 3-4,-3 0-6,-8 5 1,-3 5-14,-13 3-36,-7-5-54,-3-6-126</inkml:trace>
  <inkml:trace contextRef="#ctx0" brushRef="#br0" timeOffset="1218.1217">1242 6212 396,'-5'1'66,"5"-1"29,-2 3-44,2-2-37,0-1-5,7 0-6,19-2 7,13-1 3,5-2-5,7-2 1,6-7 2,0-1-9,0-2 1,-10 2-3,-6 2-18,0 4-29,-7 3-40,-3-1-55</inkml:trace>
  <inkml:trace contextRef="#ctx0" brushRef="#br0" timeOffset="1486.1485">1720 6018 347,'-26'-1'79,"-2"1"-10,7 2 1,8-2-45,13 0-12,16-1-12,15-2 2,10-2 3,6-3-2,-3-1-4,2 3 3,-12 4-5,-6 2 4,-10 9 5,-5 6 17,-13 5 9,-7 3-4,-12 0-2,-1 1-14,-1-2-10,0 3-3,3 0-15,3-1-26,2 2-53,0-1-100</inkml:trace>
  <inkml:trace contextRef="#ctx0" brushRef="#br0" timeOffset="7305.7304">9144 15443 268,'-3'0'57,"-2"-2"21,5-1-30,0-1-4,5-2-18,8 0-9,5 0-2,13 6 0,13 0-10,5 4 0,13 12-4,13 0 1,8 2 0,15-4 0,13-11 2,-2-2 2,12-5-1,-7-6 14,-6-1 0,-15 0-7,-18 1 0,-26 2-9,-15 3 0,-18-2-1,-11 5-4,-5 2 3,0 2-7,-8 6-5,3-5-3,2-3-12,-2 0-19,5 0-29,0 2-20,0 0-251</inkml:trace>
  <inkml:trace contextRef="#ctx0" brushRef="#br0" timeOffset="8420.842">5769 15396 198,'-15'5'33,"7"-4"39,0-2 2,-2 0-25,10-1-7,0 2-5,0 0-7,0-1-7,5 1-10,3-2-1,5 2-10,2 0 1,3 1-3,8 4 3,0 2-5,13-4 8,7-3-1,16 1 3,13-1 1,0 0 1,10 1-7,1 2-1,2 2-2,2 1 1,8-1-2,8 1 4,8-3-5,2 0 5,3-2-1,-8-3 1,0-4-3,-5-3 1,-8 1 1,-10 7-2,-8 1 0,-15 1 0,-6 7-2,-4 0 1,-4 3 1,-7-1 1,5 3 1,-10-5-5,0-1 6,-6-3-2,-4-2 1,-6 0 8,-5-2 0,-5 0-1,-5-2-5,-6-7-1,1 1-10,-3 1-25,0 4-31,-8 1-76,-18-4-287</inkml:trace>
  <inkml:trace contextRef="#ctx0" brushRef="#br0" timeOffset="15535.5534">14211 15505 328,'-8'-1'30,"0"-4"37,3 3-8,0 4-19,5 6-7,5-4-6,16-4 4,10-7-6,15-4-1,16 0-7,13-1-5,13 3-3,10 1-1,3 4-5,3 2 0,-4 4 3,-9 6-7,-3 4 3,-11-2 1,-5 0-3,-2-2 2,-18 1-2,-3 0-6,-13-3-20,-7-4-41,-9-2-82,-7-16-321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dev"/>
        </inkml:traceFormat>
        <inkml:channelProperties>
          <inkml:channelProperty channel="X" name="resolution" value="3139.50366" units="1/in"/>
          <inkml:channelProperty channel="Y" name="resolution" value="4978.27393" units="1/in"/>
          <inkml:channelProperty channel="F" name="resolution" value="1.55424E-6" units="1/dev"/>
        </inkml:channelProperties>
      </inkml:inkSource>
      <inkml:timestamp xml:id="ts0" timeString="2013-04-07T22:14:03.41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2627 15999 350,'-18'8'16,"-5"-1"43,2-4 4,6-3-22,-1 0-11,16 0-8,0 0-8,3 2-1,10 1 4,5-1-3,2 3-12,9-2-3,-1-1 1,3-1 1,13-1-1,11 1 6,7-1-4,7 0-7,-4-5-12,0-2-19,-1 2-22,-15-5-6,-13 0-2,-5-3-22,-10-2-4,-11-1 64,-10 2 60,-10 2 36,-16 8-6,-2 4-2,-6-1 4,3 8-16,13 0-21,10-1-12,8-3-7,3-3-1,7-6-2,21 2 6,0 3 0,13-2-6,-8-4 0,-18 5-7,-7 2 8,-6 10-2,-2 15 13,-3-5-4,-11-2-8,-12-5-15,-3 1-43,8 4-50,10-4-191</inkml:trace>
  <inkml:trace contextRef="#ctx0" brushRef="#br0" timeOffset="5826.5826">1304 6906 301,'-26'2'55,"3"-3"6,10-4 9,0 3-16,8 2-23,5 0-8,3 0-15,15 0 7,10 0-1,11-2 0,5-3-7,10-1 0,1-4-6,9-2 0,3 2 1,-5-1-10,-5 0-16,-3-2-17,-12-1-16,-11 1-5,-13-1 13,-16 0 22,-2 1 22,-20 1 11,-14 3 16,-2 1 19,-3 3 9,8-2-8,5 4-9,8 2-12,16-1-10,4 0-8,14 1-8,17 1 7,6 1-3,2-1 1,1 1-3,-14-1 5,-12 6 1,-11 6 2,-5 5 18,-10 5-2,-16 9-13,-10 0-3,-3 4-3,5-5-5,8-1-23,8 1-24,5 0-43,13-3-42</inkml:trace>
  <inkml:trace contextRef="#ctx0" brushRef="#br0" timeOffset="10080.0078">6614 7119 20,'-5'2'15,"2"2"-12,1 0 0,2-2 16,0-2 17,0 0 22,0-4-20,0 0-6,-3 4-1,-7 0-26,2 4 8,-2 3-3,7-1 11,-2-1 5,3-3 13,-1 0 5,0 1 3,-2 0-7,5 2-12,8-3-1,10 2-3,10-1-9,11 1-9,10-3 22,16-1-3,10-11-5,2-5 0,-4-1-7,-16 4-6,-14 2-3,-12 4-5,-12 2 2,-9 4 1,-5 0-5,0 1-12,-5 0-9,0 1-8,0 5-7,0 1-36,0 0-39,-5-5-281</inkml:trace>
  <inkml:trace contextRef="#ctx0" brushRef="#br0" timeOffset="11261.126">4095 16150 332,'2'0'27,"1"0"36,13 0-11,4 0-18,14 1 4,7-1-6,-7-2-7,2 1-5,0-2-10,-2-4-8,2 5 3,-3-2-1,1 3 1,-3 1 1,5 4 1,-5 1 2,0-1 2,-5-2-7,0-2 0,-3 0-1,-2 0 0,-6 0 2,3-1-4,-2 1-1,-1-3 4,1 1-2,-8 2-2,-3 0 0,-5 0 1,0 0-1,-3 0 2,1 0-1,2 4 0,5-1 6,0-3-5,0 3-4,-5-3-2,3-1-7,-1-2-9,4-4-5,-1 4-16,2 1-3,1-1-22,-8 2-1,0 1-69</inkml:trace>
  <inkml:trace contextRef="#ctx0" brushRef="#br0" timeOffset="11934.1933">4867 15369 153,'8'-19'82,"3"-1"-2,-1 0 8,0 0-37,-7 3 0,2 1-8,-5 6-12,0 5-1,-8 5-9,-2 0-7,-6 3-16,1 10 0,-6 2 1,-2 8-1,0 7 0,7 0 2,-2 5-2,5 4-11,0-3-31,6-5-23,-1-2-10,5-16-23,3-13-34,0-7 39,11-18 8,1-4 90,1-2 44,-2 5 57,-1 3 3,-5 3-25,-5 8-31,-10 5-11,2 6-8,-5 1-7,5 7-15,1 3-3,-1 7 7,3 6 6,-3 5 2,0 0-1,1-4 10,1-8-6,1-8-8,5-7-7,0-1-5,0-3-4,13-9-3,10 0-18,16-4-42,10-4-55,-5-4-234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1023" units="dev"/>
        </inkml:traceFormat>
        <inkml:channelProperties>
          <inkml:channelProperty channel="X" name="resolution" value="3139.50366" units="1/in"/>
          <inkml:channelProperty channel="Y" name="resolution" value="4978.27393" units="1/in"/>
          <inkml:channelProperty channel="F" name="resolution" value="1.55424E-6" units="1/dev"/>
        </inkml:channelProperties>
      </inkml:inkSource>
      <inkml:timestamp xml:id="ts0" timeString="2013-04-07T22:14:23.44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2930 16733 119,'-19'0'131,"4"3"-57,-3-4 5,-3-3-20,3 2-4,0-2-3,5 2-6,0 2-9,3 0-10,2 0-13,6 0-5,2 0-7,0 0-2,2 3 3,11-1 0,13-2-4,15 1 2,8 0-5,11 0 3,7 3 1,5-1 0,-2-3-11,0 1-7,-8 0-12,-8 0-8,-10-1-25,-8 1-14,-15 0-5,-8-1 2,-8-4 42,-5-2 40,-13 0 32,-8-2 31,-4 4-12,1 2-2,-7 2-1,11-2-18,4 2-11,8-3-3,6-1-6,2 3-1,7-2 0,9-2 1,2-3-7,0 1-1,0 1 0,-10 6 1,-3 2 5,-5 8-1,-2 9 2,-9 5-12,-9 3-26,-9 2-57,-10-1-160</inkml:trace>
  <inkml:trace contextRef="#ctx0" brushRef="#br0" timeOffset="1264.1263">1152 8414 388,'-13'0'68,"3"0"12,4-1-22,1 2-25,5 0-3,5-1-17,14 0 5,6 0-1,6 0-10,8-2 2,5-5-2,5-2-1,11-2 0,4-3-3,1 1-2,-3-1-1,-3 7-4,-15 7 0,0-1 2,-8 1-6,-13 1-11,-7-1-1,-6 3 0,-2-1-7,-3-2-18,-2 2-31,-3 0-29,-8-2-221</inkml:trace>
  <inkml:trace contextRef="#ctx0" brushRef="#br0" timeOffset="1627.1626">1653 8255 201,'-8'1'119,"3"-1"-14,-8 0-11,6 0-22,1-2-24,1-1-13,5 3-20,0 0-1,3-1-14,12-2-8,11-3 7,8-1 4,15-3-4,0 4 4,-5-2-4,-3 2 0,-15 7 2,-3 1 0,-10 5 1,-13 4 6,0 11 5,-13 3-8,-13 2-1,-7 9-9,-1-6-6,3-5-11,-8-1-11,8-10-33,3-12-30,2-2-58</inkml:trace>
  <inkml:trace contextRef="#ctx0" brushRef="#br0" timeOffset="2011.201">1113 7706 352,'-18'5'80,"2"-3"21,6-2-29,5 0-24,5-1-16,8-3-21,10 2-6,10 0 13,3-1-8,8-2-10,20-3 4,3-1 3,16-5-5,7-1-3,-7-1 4,-11 4-8,-5 2-15,-13 6-9,-10 5-22,-11-1-33,-17 9-26,-9 2-63</inkml:trace>
  <inkml:trace contextRef="#ctx0" brushRef="#br0" timeOffset="2337.2337">1687 7577 244,'0'-13'97,"0"5"-5,0 4-8,-5 1-24,-11 3-20,-5-1-12,3-1-17,5 0-3,8 1-8,0 1-4,10 3-9,13 5 8,16-1 4,12-1 1,3-3-6,1-3 9,-6 0-5,-6 0 3,-17 0 0,-8 5 15,-13-3 8,-3 0 6,-4 0-5,-14 2-12,0 6-14,-7 7 0,-8 11-2,-1 9-11,1 5-25,-5 5-40,2 2-83,6-8-273</inkml:trace>
  <inkml:trace contextRef="#ctx0" brushRef="#br0" timeOffset="9345.9345">6309 7236 279,'-7'-16'62,"-4"-2"20,-4 5-9,7 4-24,5 3-21,-2 6-13,-3 7-18,-4 16 4,4 9-2,5 9-2,-5 13 3,1 10 0,-4 12 2,-2 5-3,8 0 0,-2-8 4,1-9-5,1-7 4,-3-14 1,6-14-3,2-12 10,0-13 0,5-4 1,0 0 5,0 0 1,11 0-7,5 0-4,-1-2-3,1-2-6,0 4 4,2 0-2,5 0 1,3 0-2,0 1 5,0 1-2,3 1-1,-1-3 3,1 0-3,-3-2 0,-3 2 1,6 0-1,5 0 2,7-4-2,3-1-1,1-1 3,1 3-3,-7 2-2,0 2 7,0 3-8,2 2 3,6 0 4,5-5 1,5 0-4,0-1 8,5-3-4,3-1-4,-3 2 0,3 3 0,-3 0 0,0 5-1,0 1 1,6-1 3,2-1-6,5-1 3,5 6 4,-2-1-5,2 0 2,0 0 1,3-4-3,-5 0 2,5-2-1,2-2 0,3 0 3,3 0-2,-3-1-1,0 0-1,-8-2 3,0 0 1,3 3-6,5 0 4,0-1-1,0-4-1,-5-3 3,-3-2-3,-5-2 0,-2 1 5,0 0-4,-1 3 0,-5 0 0,-7 3-1,-11-1-4,-10 1 4,-8 0-8,-5 0 10,-5 1-3,-13 1 4,0 0-2,-3 1 0,-2-3 1,0 2 1,2 1-1,-5-2 0,3-1-3,0-1 2,2-2 1,-2 0-2,2 1 1,3 3 0,3-1-3,2 4 3,-3 0 0,-2 0 3,-2-3-5,-1-2 2,0 0 2,-7 0 0,5 1 0,-1-3-3,-1-6 1,4-7 4,0-8-7,8-8 2,-5-5 4,8-9 0,2-2-5,-5-3 4,3 3 0,-11 5-3,-5 7 2,1 7 1,-6 8-1,0 4-2,0 9 0,0 2 3,0 5-3,0 1-1,0-1 6,0-1-7,-6 0 3,1 0 1,-3-2-3,3 3-5,-2-3 16,-1 0-9,0-2 0,-5-1 2,0-3-2,-7-1 0,-1 1 3,-5 0-4,-5 0 2,-3 2-1,-2-1-1,-3 4 2,1 1-4,-4 2 5,-4-2-1,-3-4-2,-8 3 2,-5-1-1,-8 2 0,-5 6 0,-10-1-1,-11 2 1,-4 1 0,-17-2-1,-12-5 3,-5-2-2,-6 2-2,-2 1 3,3-2 0,-1-1-2,-5 2 2,3 2-1,-5 4-2,-6 0 4,1-1-4,0-2 3,7 2 0,3 1-1,7 4 0,9 3-8,10-1 10,12-5 5,16-1-3,8-7 6,5 1-6,8 2 0,10 0 2,8 1-3,10-3-2,6 1 1,2 2-6,0 1 5,5 3-6,8 0-5,2 3-13,3 9-21,1 9-26,1 4-55,-2-3-175</inkml:trace>
  <inkml:trace contextRef="#ctx0" brushRef="#br0" timeOffset="17790.7789">10167 8102 73,'5'-21'213,"-5"-1"-143,5 0-4,3 1-25,5-2-8,8 5-11,-1 1-9,9 0-6,2 3-4,2 4 1,6 4-2,0 6 0,5 0 5,0 5-4,5 1-1,3 3 2,2 5-2,5 10 0,-10 7-3,-2 5 2,-1 6 0,-7 8 2,-3 8-4,1 9 0,1 10 3,-7 8-1,3 0 1,2 4 1,0-2 5,-5 3 1,0 6-3,5-1-1,-2 7-6,0 5 2,-1 3 3,-7 4-5,-3 2 4,1-3-4,-1 1 1,-3 7 1,1 8-1,0-6 4,-6 5-5,-2-2 2,-10 1 2,-1 12-2,1 2 1,-3 3 2,0 4-2,-8-4 4,0 1 0,-4-3-7,-4-4 9,3-4-5,0 2 2,5 0 1,3 0-3,5 6 2,-10-7-5,5 0-2,-3-1 7,0-6-5,3 2 4,0-3 0,2 2-1,1-1 0,-1 2-2,-2-3 2,-3-10-1,1-3-1,-6-3 0,5-4 0,-5 4 1,0 1-2,0 0 1,0 5-1,3-1 3,-1 2-4,1-4 1,-3-5 0,0-7 1,3-7 2,-3-1 1,-2-6-2,-1 4-1,-10 2-1,-2 4 0,-3 11 0,0-2-1,-3-11 2,-7-3 0,2-12-1,0-5-1,-5 4 0,-2-13 2,-6-3 2,-10 8-2,5-11 1,8-2-2,0-6-2,5-5 5,-7 10-3,-14 11 0,-5 6 1,0-6 0,-2-11 0,-3-10 0,0-7-2,0-3 5,-5 2-4,5 4 1,-2 5 1,-1 1-4,-10-1 3,1 0-1,-7-1-1,4 0 2,-3-2 2,5-3-5,0-2 3,3-3 0,2-8 0,3-4 1,0-4-2,5-3 2,-2-1-4,-1-3 4,3 0 0,-5 0-2,-3-2 2,-2-1-2,-3 3-2,3-1 2,2 3 1,3 2-1,3-3 1,2-3-1,-3-5 2,1-3-1,2-2-2,-3 0 2,3 2-2,1 2 2,-1-1-1,2-3 2,-4 3-4,2-1 3,-3 2-2,6-5 1,5-3 2,2-1-3,8-9 2,8-3-2,8-1-1,7-6 5,3-2-5,11-5 4,-1-2-2,11-3-2,2 0 0,8-8 5,0-2-4,13-9 5,2-5-6,-2-3 2,5 4-2,-5 5 6,5 9-7,-5 11 7,-2 7-9,-4 6-6,-4-2-6,-3-2-16,0-1-16,-3 6-25,-2 5-13,-3 10-8,6 4-92</inkml:trace>
  <inkml:trace contextRef="#ctx0" brushRef="#br0" timeOffset="18057.8055">6420 17308 148,'-5'9'103,"5"4"-20,-5-2-9,0-6-19,-3-5-5,0-7-6,3-3-15,5 4-12,0 2-7,0 4-3,0-1-4,0-6-3,0-12 0,8-10-1,5-11 4,5-9 3,8-2 3,-3 4 4,-2 9 0,-6 14 12,-12 17-2,2 11-6,-5 14-13,-5 9 0,-5 2 2,-6 0-5,3-1-2,5-8-2,6-7-23,2-5-59,2-8-120</inkml:trace>
  <inkml:trace contextRef="#ctx0" brushRef="#br0" timeOffset="19924.9923">6557 16970 307,'8'0'45,"-3"-7"-5,-5-3 31,0-3-24,0-5-12,0 4-10,0 1-7,0 1-1,0 3-7,-5-1-5,5 4-3,0 4 3,0 7-1,0 13 4,5 13 4,0 15-10,3 12 1,3 7 2,1 3-4,1-4 2,0-6-1,0-11 1,-5-12 2,0-9-2,-3-8-1,0-6 3,0-3 3,0-1 8,-5-3 5,-2-4-11,-14-2 4,-10-6 2,-12-9-7,-6-3-7,-3-2 1,-2 2-8,5 6-24,3 9-7,10 3-93,15 9-268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8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402017" y="0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43225" y="522288"/>
            <a:ext cx="3716338" cy="27860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8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00485" y="3482563"/>
            <a:ext cx="7002615" cy="3250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08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65126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8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02017" y="6965126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40F64717-A5A5-4C4E-9291-2F18B7410B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75096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See figure 3.3 in textbook</a:t>
            </a:r>
          </a:p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2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2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2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2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2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compiler sees that (1 &lt;&lt; 13) – 7 is a constant,</a:t>
            </a:r>
            <a:r>
              <a:rPr lang="en-US" baseline="0"/>
              <a:t> and just replaces it with the equivalent value (8185) directly in the code – this left-shift and subtraction is computed once at compile-time, rather than every time logical() is called!</a:t>
            </a:r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08012"/>
            <a:ext cx="7772400" cy="1470025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7772400" cy="1752600"/>
          </a:xfrm>
        </p:spPr>
        <p:txBody>
          <a:bodyPr/>
          <a:lstStyle>
            <a:lvl1pPr marL="0" indent="0" algn="l">
              <a:buNone/>
              <a:defRPr sz="2000" b="0">
                <a:latin typeface="Calibri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x86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018" y="435678"/>
            <a:ext cx="8405982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875" y="1362075"/>
            <a:ext cx="8366125" cy="4972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x86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762" y="445070"/>
            <a:ext cx="8405238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4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x86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3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x86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4090" y="371182"/>
            <a:ext cx="838891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6875" y="1362075"/>
            <a:ext cx="8366125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b="0" dirty="0">
              <a:latin typeface="Times New Roman" pitchFamily="18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705600" y="-48399"/>
            <a:ext cx="2425700" cy="27699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1200" dirty="0" smtClean="0">
                <a:solidFill>
                  <a:srgbClr val="DCB834"/>
                </a:solidFill>
                <a:latin typeface="Calibri" pitchFamily="34" charset="0"/>
                <a:cs typeface="Calibri" pitchFamily="34" charset="0"/>
              </a:rPr>
              <a:t>University of </a:t>
            </a:r>
            <a:r>
              <a:rPr lang="en-US" sz="1200" b="1" kern="1200" dirty="0" smtClean="0">
                <a:solidFill>
                  <a:srgbClr val="DCB834"/>
                </a:solidFill>
                <a:latin typeface="Calibri" pitchFamily="34" charset="0"/>
                <a:ea typeface="+mn-ea"/>
                <a:cs typeface="Calibri" pitchFamily="34" charset="0"/>
              </a:rPr>
              <a:t>Washington</a:t>
            </a:r>
            <a:endParaRPr lang="en-US" sz="1200" b="1" kern="1200" dirty="0">
              <a:solidFill>
                <a:srgbClr val="DCB834"/>
              </a:solidFill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x86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7" r:id="rId3"/>
    <p:sldLayoutId id="2147483678" r:id="rId4"/>
  </p:sldLayoutIdLst>
  <p:timing>
    <p:tnLst>
      <p:par>
        <p:cTn id="1" dur="indefinite" restart="never" nodeType="tmRoot"/>
      </p:par>
    </p:tnLst>
  </p:timing>
  <p:hf sldNum="0" hdr="0" dt="0"/>
  <p:txStyles>
    <p:titleStyle>
      <a:lvl1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  <a:ea typeface="+mj-ea"/>
          <a:cs typeface="+mj-cs"/>
        </a:defRPr>
      </a:lvl1pPr>
      <a:lvl2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2pPr>
      <a:lvl3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3pPr>
      <a:lvl4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4pPr>
      <a:lvl5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5pPr>
      <a:lvl6pPr marL="5762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6pPr>
      <a:lvl7pPr marL="10334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7pPr>
      <a:lvl8pPr marL="14906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8pPr>
      <a:lvl9pPr marL="19478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60000"/>
        <a:buFont typeface="Wingdings 2" pitchFamily="18" charset="2"/>
        <a:buChar char="¢"/>
        <a:defRPr sz="2400" b="1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11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SzPct val="8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9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5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93712"/>
            <a:ext cx="8077200" cy="573088"/>
          </a:xfrm>
        </p:spPr>
        <p:txBody>
          <a:bodyPr/>
          <a:lstStyle/>
          <a:p>
            <a:r>
              <a:rPr lang="en-US" dirty="0" smtClean="0"/>
              <a:t>Complete Memory </a:t>
            </a:r>
            <a:r>
              <a:rPr lang="en-US" dirty="0"/>
              <a:t>Addressing Modes</a:t>
            </a:r>
          </a:p>
        </p:txBody>
      </p:sp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0513" y="1211260"/>
            <a:ext cx="8572388" cy="5530850"/>
          </a:xfrm>
        </p:spPr>
        <p:txBody>
          <a:bodyPr/>
          <a:lstStyle/>
          <a:p>
            <a:pPr marL="223838" indent="-223838" defTabSz="895350">
              <a:tabLst>
                <a:tab pos="1206500" algn="l"/>
                <a:tab pos="3657600" algn="l"/>
              </a:tabLst>
            </a:pPr>
            <a:r>
              <a:rPr lang="en-US" sz="2200" dirty="0"/>
              <a:t>Remember, the addresses used for accessing memory in </a:t>
            </a:r>
            <a:r>
              <a:rPr lang="en-US" sz="2200" dirty="0">
                <a:latin typeface="Courier New"/>
                <a:cs typeface="Courier New"/>
              </a:rPr>
              <a:t>mov</a:t>
            </a:r>
            <a:r>
              <a:rPr lang="en-US" sz="2200" dirty="0"/>
              <a:t> (and other) instructions can be computed in several different ways</a:t>
            </a:r>
          </a:p>
          <a:p>
            <a:pPr marL="223838" indent="-223838" defTabSz="895350">
              <a:tabLst>
                <a:tab pos="1206500" algn="l"/>
                <a:tab pos="3657600" algn="l"/>
              </a:tabLst>
            </a:pPr>
            <a:r>
              <a:rPr lang="en-US" dirty="0"/>
              <a:t>Most General Form:</a:t>
            </a:r>
          </a:p>
          <a:p>
            <a:pPr marL="223838" indent="-223838" defTabSz="895350">
              <a:buNone/>
              <a:tabLst>
                <a:tab pos="1206500" algn="l"/>
                <a:tab pos="3657600" algn="l"/>
              </a:tabLst>
            </a:pPr>
            <a:r>
              <a:rPr lang="en-US" dirty="0"/>
              <a:t>	</a:t>
            </a:r>
            <a:r>
              <a:rPr lang="en-US" dirty="0" smtClean="0"/>
              <a:t>	D(</a:t>
            </a:r>
            <a:r>
              <a:rPr lang="en-US" dirty="0" err="1" smtClean="0"/>
              <a:t>Rb,Ri,S</a:t>
            </a:r>
            <a:r>
              <a:rPr lang="en-US" dirty="0"/>
              <a:t>)	</a:t>
            </a:r>
            <a:r>
              <a:rPr lang="en-US" dirty="0" err="1"/>
              <a:t>Mem</a:t>
            </a:r>
            <a:r>
              <a:rPr lang="en-US" dirty="0"/>
              <a:t>[</a:t>
            </a:r>
            <a:r>
              <a:rPr lang="en-US" dirty="0" err="1"/>
              <a:t>Reg</a:t>
            </a:r>
            <a:r>
              <a:rPr lang="en-US" dirty="0"/>
              <a:t>[</a:t>
            </a:r>
            <a:r>
              <a:rPr lang="en-US" dirty="0" err="1"/>
              <a:t>Rb</a:t>
            </a:r>
            <a:r>
              <a:rPr lang="en-US" dirty="0"/>
              <a:t>] + S*</a:t>
            </a:r>
            <a:r>
              <a:rPr lang="en-US" dirty="0" err="1"/>
              <a:t>Reg</a:t>
            </a:r>
            <a:r>
              <a:rPr lang="en-US" dirty="0"/>
              <a:t>[</a:t>
            </a:r>
            <a:r>
              <a:rPr lang="en-US" dirty="0" err="1"/>
              <a:t>Ri</a:t>
            </a:r>
            <a:r>
              <a:rPr lang="en-US" dirty="0"/>
              <a:t>] + D]</a:t>
            </a:r>
          </a:p>
          <a:p>
            <a:pPr marL="560388" lvl="1" indent="-222250" defTabSz="895350">
              <a:tabLst>
                <a:tab pos="1206500" algn="l"/>
                <a:tab pos="3657600" algn="l"/>
              </a:tabLst>
            </a:pPr>
            <a:r>
              <a:rPr lang="en-US" dirty="0"/>
              <a:t>D: 	Constant “displacement” 1, 2, or 4 bytes</a:t>
            </a:r>
          </a:p>
          <a:p>
            <a:pPr marL="560388" lvl="1" indent="-222250" defTabSz="895350">
              <a:tabLst>
                <a:tab pos="1206500" algn="l"/>
                <a:tab pos="3657600" algn="l"/>
              </a:tabLst>
            </a:pPr>
            <a:r>
              <a:rPr lang="en-US" dirty="0" err="1"/>
              <a:t>Rb</a:t>
            </a:r>
            <a:r>
              <a:rPr lang="en-US" dirty="0"/>
              <a:t>: 	Base register: Any of the 8/16 integer registers</a:t>
            </a:r>
          </a:p>
          <a:p>
            <a:pPr marL="560388" lvl="1" indent="-222250" defTabSz="895350">
              <a:tabLst>
                <a:tab pos="1206500" algn="l"/>
                <a:tab pos="3657600" algn="l"/>
              </a:tabLst>
            </a:pPr>
            <a:r>
              <a:rPr lang="en-US" dirty="0" err="1"/>
              <a:t>Ri</a:t>
            </a:r>
            <a:r>
              <a:rPr lang="en-US" dirty="0"/>
              <a:t>:	Index register: Any, except for </a:t>
            </a:r>
            <a:r>
              <a:rPr lang="en-US" b="1" dirty="0">
                <a:latin typeface="Courier New" pitchFamily="49" charset="0"/>
              </a:rPr>
              <a:t>%</a:t>
            </a:r>
            <a:r>
              <a:rPr lang="en-US" b="1" dirty="0" err="1">
                <a:latin typeface="Courier New" pitchFamily="49" charset="0"/>
              </a:rPr>
              <a:t>esp</a:t>
            </a:r>
            <a:r>
              <a:rPr lang="en-US" dirty="0"/>
              <a:t> or </a:t>
            </a:r>
            <a:r>
              <a:rPr lang="en-US" b="1" dirty="0">
                <a:latin typeface="Courier New" pitchFamily="49" charset="0"/>
              </a:rPr>
              <a:t>%</a:t>
            </a:r>
            <a:r>
              <a:rPr lang="en-US" b="1" dirty="0" err="1">
                <a:latin typeface="Courier New" pitchFamily="49" charset="0"/>
              </a:rPr>
              <a:t>rsp</a:t>
            </a:r>
            <a:endParaRPr lang="en-US" b="1" dirty="0">
              <a:latin typeface="Courier New" pitchFamily="49" charset="0"/>
            </a:endParaRPr>
          </a:p>
          <a:p>
            <a:pPr marL="839788" lvl="2" indent="-165100" defTabSz="895350">
              <a:tabLst>
                <a:tab pos="1206500" algn="l"/>
                <a:tab pos="3657600" algn="l"/>
              </a:tabLst>
            </a:pPr>
            <a:r>
              <a:rPr lang="en-US" sz="2000" dirty="0"/>
              <a:t>Unlikely you’d use </a:t>
            </a:r>
            <a:r>
              <a:rPr lang="en-US" sz="2000" b="1" dirty="0">
                <a:latin typeface="Courier New" pitchFamily="49" charset="0"/>
              </a:rPr>
              <a:t>%</a:t>
            </a:r>
            <a:r>
              <a:rPr lang="en-US" sz="2000" b="1" dirty="0" err="1">
                <a:latin typeface="Courier New" pitchFamily="49" charset="0"/>
              </a:rPr>
              <a:t>ebp</a:t>
            </a:r>
            <a:r>
              <a:rPr lang="en-US" sz="2000" b="0" dirty="0"/>
              <a:t>,</a:t>
            </a:r>
            <a:r>
              <a:rPr lang="en-US" sz="2000" dirty="0"/>
              <a:t> either</a:t>
            </a:r>
          </a:p>
          <a:p>
            <a:pPr marL="560388" lvl="1" indent="-222250" defTabSz="895350">
              <a:tabLst>
                <a:tab pos="1206500" algn="l"/>
                <a:tab pos="3657600" algn="l"/>
              </a:tabLst>
            </a:pPr>
            <a:r>
              <a:rPr lang="en-US" dirty="0"/>
              <a:t>S: 	Scale: 1, 2, 4, or </a:t>
            </a:r>
            <a:r>
              <a:rPr lang="en-US" dirty="0" smtClean="0"/>
              <a:t>8 (</a:t>
            </a:r>
            <a:r>
              <a:rPr lang="en-US" i="1" dirty="0" smtClean="0">
                <a:solidFill>
                  <a:srgbClr val="C00000"/>
                </a:solidFill>
              </a:rPr>
              <a:t>why these numbers?</a:t>
            </a:r>
            <a:r>
              <a:rPr lang="en-US" dirty="0" smtClean="0"/>
              <a:t>)</a:t>
            </a:r>
          </a:p>
          <a:p>
            <a:pPr marL="223838" indent="-223838" defTabSz="895350">
              <a:tabLst>
                <a:tab pos="1206500" algn="l"/>
                <a:tab pos="3657600" algn="l"/>
              </a:tabLst>
            </a:pPr>
            <a:r>
              <a:rPr lang="en-US" dirty="0" smtClean="0"/>
              <a:t>Special </a:t>
            </a:r>
            <a:r>
              <a:rPr lang="en-US" dirty="0"/>
              <a:t>Cases: can use any combination of D, Rb, Ri and S</a:t>
            </a:r>
          </a:p>
          <a:p>
            <a:pPr marL="223838" indent="-223838" defTabSz="895350">
              <a:buNone/>
              <a:tabLst>
                <a:tab pos="1206500" algn="l"/>
                <a:tab pos="3657600" algn="l"/>
              </a:tabLst>
            </a:pPr>
            <a:r>
              <a:rPr lang="en-US" dirty="0"/>
              <a:t>	</a:t>
            </a:r>
            <a:r>
              <a:rPr lang="en-US" dirty="0" smtClean="0"/>
              <a:t>	(</a:t>
            </a:r>
            <a:r>
              <a:rPr lang="en-US" dirty="0" err="1"/>
              <a:t>Rb,Ri</a:t>
            </a:r>
            <a:r>
              <a:rPr lang="en-US" dirty="0"/>
              <a:t>)	</a:t>
            </a:r>
            <a:r>
              <a:rPr lang="en-US" dirty="0" err="1"/>
              <a:t>Mem</a:t>
            </a:r>
            <a:r>
              <a:rPr lang="en-US" dirty="0"/>
              <a:t>[</a:t>
            </a:r>
            <a:r>
              <a:rPr lang="en-US" dirty="0" err="1"/>
              <a:t>Reg</a:t>
            </a:r>
            <a:r>
              <a:rPr lang="en-US" dirty="0"/>
              <a:t>[</a:t>
            </a:r>
            <a:r>
              <a:rPr lang="en-US" dirty="0" err="1"/>
              <a:t>Rb</a:t>
            </a:r>
            <a:r>
              <a:rPr lang="en-US" dirty="0"/>
              <a:t>]+</a:t>
            </a:r>
            <a:r>
              <a:rPr lang="en-US" dirty="0" err="1"/>
              <a:t>Reg</a:t>
            </a:r>
            <a:r>
              <a:rPr lang="en-US" dirty="0"/>
              <a:t>[</a:t>
            </a:r>
            <a:r>
              <a:rPr lang="en-US" dirty="0" err="1"/>
              <a:t>Ri</a:t>
            </a:r>
            <a:r>
              <a:rPr lang="en-US" dirty="0"/>
              <a:t>]]</a:t>
            </a:r>
          </a:p>
          <a:p>
            <a:pPr marL="223838" indent="-223838" defTabSz="895350">
              <a:buNone/>
              <a:tabLst>
                <a:tab pos="1206500" algn="l"/>
                <a:tab pos="3657600" algn="l"/>
              </a:tabLst>
            </a:pPr>
            <a:r>
              <a:rPr lang="en-US" dirty="0"/>
              <a:t>	</a:t>
            </a:r>
            <a:r>
              <a:rPr lang="en-US" dirty="0" smtClean="0"/>
              <a:t>	D(</a:t>
            </a:r>
            <a:r>
              <a:rPr lang="en-US" dirty="0" err="1" smtClean="0"/>
              <a:t>Rb,Ri</a:t>
            </a:r>
            <a:r>
              <a:rPr lang="en-US" dirty="0"/>
              <a:t>)	</a:t>
            </a:r>
            <a:r>
              <a:rPr lang="en-US" dirty="0" err="1"/>
              <a:t>Mem</a:t>
            </a:r>
            <a:r>
              <a:rPr lang="en-US" dirty="0"/>
              <a:t>[</a:t>
            </a:r>
            <a:r>
              <a:rPr lang="en-US" dirty="0" err="1"/>
              <a:t>Reg</a:t>
            </a:r>
            <a:r>
              <a:rPr lang="en-US" dirty="0"/>
              <a:t>[</a:t>
            </a:r>
            <a:r>
              <a:rPr lang="en-US" dirty="0" err="1"/>
              <a:t>Rb</a:t>
            </a:r>
            <a:r>
              <a:rPr lang="en-US" dirty="0"/>
              <a:t>]+</a:t>
            </a:r>
            <a:r>
              <a:rPr lang="en-US" dirty="0" err="1"/>
              <a:t>Reg</a:t>
            </a:r>
            <a:r>
              <a:rPr lang="en-US" dirty="0"/>
              <a:t>[</a:t>
            </a:r>
            <a:r>
              <a:rPr lang="en-US" dirty="0" err="1"/>
              <a:t>Ri</a:t>
            </a:r>
            <a:r>
              <a:rPr lang="en-US" dirty="0"/>
              <a:t>]+D]</a:t>
            </a:r>
          </a:p>
          <a:p>
            <a:pPr marL="223838" indent="-223838" defTabSz="895350">
              <a:buNone/>
              <a:tabLst>
                <a:tab pos="1206500" algn="l"/>
                <a:tab pos="3657600" algn="l"/>
              </a:tabLst>
            </a:pPr>
            <a:r>
              <a:rPr lang="en-US" dirty="0"/>
              <a:t>	</a:t>
            </a:r>
            <a:r>
              <a:rPr lang="en-US" dirty="0" smtClean="0"/>
              <a:t>	(</a:t>
            </a:r>
            <a:r>
              <a:rPr lang="en-US" dirty="0" err="1"/>
              <a:t>Rb,Ri,S</a:t>
            </a:r>
            <a:r>
              <a:rPr lang="en-US" dirty="0"/>
              <a:t>)	</a:t>
            </a:r>
            <a:r>
              <a:rPr lang="en-US" dirty="0" err="1"/>
              <a:t>Mem</a:t>
            </a:r>
            <a:r>
              <a:rPr lang="en-US" dirty="0"/>
              <a:t>[</a:t>
            </a:r>
            <a:r>
              <a:rPr lang="en-US" dirty="0" err="1"/>
              <a:t>Reg</a:t>
            </a:r>
            <a:r>
              <a:rPr lang="en-US" dirty="0"/>
              <a:t>[</a:t>
            </a:r>
            <a:r>
              <a:rPr lang="en-US" dirty="0" err="1"/>
              <a:t>Rb</a:t>
            </a:r>
            <a:r>
              <a:rPr lang="en-US" dirty="0"/>
              <a:t>]+S*</a:t>
            </a:r>
            <a:r>
              <a:rPr lang="en-US" dirty="0" err="1"/>
              <a:t>Reg</a:t>
            </a:r>
            <a:r>
              <a:rPr lang="en-US" dirty="0"/>
              <a:t>[</a:t>
            </a:r>
            <a:r>
              <a:rPr lang="en-US" dirty="0" err="1"/>
              <a:t>Ri</a:t>
            </a:r>
            <a:r>
              <a:rPr lang="en-US" dirty="0"/>
              <a:t>]]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422280" y="973440"/>
              <a:ext cx="7273440" cy="564768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12560" y="967320"/>
                <a:ext cx="7292880" cy="56566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Address Computation Examples</a:t>
            </a:r>
          </a:p>
        </p:txBody>
      </p:sp>
      <p:sp>
        <p:nvSpPr>
          <p:cNvPr id="187398" name="Rectangle 6"/>
          <p:cNvSpPr>
            <a:spLocks noChangeArrowheads="1"/>
          </p:cNvSpPr>
          <p:nvPr/>
        </p:nvSpPr>
        <p:spPr bwMode="auto">
          <a:xfrm>
            <a:off x="1066800" y="1600200"/>
            <a:ext cx="1295400" cy="4572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sz="2000">
                <a:latin typeface="Courier New" pitchFamily="49" charset="0"/>
              </a:rPr>
              <a:t>%edx</a:t>
            </a:r>
          </a:p>
        </p:txBody>
      </p:sp>
      <p:sp>
        <p:nvSpPr>
          <p:cNvPr id="187399" name="Rectangle 7"/>
          <p:cNvSpPr>
            <a:spLocks noChangeArrowheads="1"/>
          </p:cNvSpPr>
          <p:nvPr/>
        </p:nvSpPr>
        <p:spPr bwMode="auto">
          <a:xfrm>
            <a:off x="1066800" y="2057400"/>
            <a:ext cx="1295400" cy="4572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sz="2000">
                <a:latin typeface="Courier New" pitchFamily="49" charset="0"/>
              </a:rPr>
              <a:t>%ecx</a:t>
            </a:r>
          </a:p>
        </p:txBody>
      </p:sp>
      <p:sp>
        <p:nvSpPr>
          <p:cNvPr id="187407" name="Rectangle 15"/>
          <p:cNvSpPr>
            <a:spLocks noChangeArrowheads="1"/>
          </p:cNvSpPr>
          <p:nvPr/>
        </p:nvSpPr>
        <p:spPr bwMode="auto">
          <a:xfrm>
            <a:off x="2125663" y="1600200"/>
            <a:ext cx="1303337" cy="4572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r>
              <a:rPr lang="en-US" sz="2000">
                <a:latin typeface="Courier New" pitchFamily="49" charset="0"/>
              </a:rPr>
              <a:t>0xf000</a:t>
            </a:r>
          </a:p>
        </p:txBody>
      </p:sp>
      <p:sp>
        <p:nvSpPr>
          <p:cNvPr id="187408" name="Rectangle 16"/>
          <p:cNvSpPr>
            <a:spLocks noChangeArrowheads="1"/>
          </p:cNvSpPr>
          <p:nvPr/>
        </p:nvSpPr>
        <p:spPr bwMode="auto">
          <a:xfrm>
            <a:off x="2125663" y="2057400"/>
            <a:ext cx="1303337" cy="4572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r>
              <a:rPr lang="en-US" sz="2000">
                <a:latin typeface="Courier New" pitchFamily="49" charset="0"/>
              </a:rPr>
              <a:t>0x100</a:t>
            </a:r>
          </a:p>
        </p:txBody>
      </p:sp>
      <p:graphicFrame>
        <p:nvGraphicFramePr>
          <p:cNvPr id="187509" name="Group 1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6340289"/>
              </p:ext>
            </p:extLst>
          </p:nvPr>
        </p:nvGraphicFramePr>
        <p:xfrm>
          <a:off x="1066800" y="3124200"/>
          <a:ext cx="6934200" cy="2540000"/>
        </p:xfrm>
        <a:graphic>
          <a:graphicData uri="http://schemas.openxmlformats.org/drawingml/2006/table">
            <a:tbl>
              <a:tblPr/>
              <a:tblGrid>
                <a:gridCol w="2671763"/>
                <a:gridCol w="2741612"/>
                <a:gridCol w="1520825"/>
              </a:tblGrid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Expression</a:t>
                      </a:r>
                    </a:p>
                  </a:txBody>
                  <a:tcPr marL="45720" marR="4572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Address Computation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Address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0x8(%edx)</a:t>
                      </a:r>
                    </a:p>
                  </a:txBody>
                  <a:tcPr marL="45720" marR="4572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marL="45720" marR="457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marL="45720" marR="457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(%edx,%ecx)</a:t>
                      </a:r>
                    </a:p>
                  </a:txBody>
                  <a:tcPr marL="45720" marR="4572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marL="45720" marR="457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marL="45720" marR="457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(%edx,%ecx,4)</a:t>
                      </a:r>
                    </a:p>
                  </a:txBody>
                  <a:tcPr marL="45720" marR="4572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marL="45720" marR="457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marL="45720" marR="457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0x80(,%edx,2)</a:t>
                      </a:r>
                    </a:p>
                  </a:txBody>
                  <a:tcPr marL="45720" marR="4572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marL="45720" marR="457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marL="45720" marR="457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3922657" y="1422377"/>
            <a:ext cx="40232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838" indent="-223838" defTabSz="895350">
              <a:buNone/>
              <a:tabLst>
                <a:tab pos="1206500" algn="l"/>
                <a:tab pos="3657600" algn="l"/>
              </a:tabLst>
            </a:pPr>
            <a:r>
              <a:rPr lang="en-US" sz="1800" dirty="0" smtClean="0">
                <a:latin typeface="Calibri"/>
                <a:cs typeface="Calibri"/>
              </a:rPr>
              <a:t>(</a:t>
            </a:r>
            <a:r>
              <a:rPr lang="en-US" sz="1800" dirty="0" err="1">
                <a:latin typeface="Calibri"/>
                <a:cs typeface="Calibri"/>
              </a:rPr>
              <a:t>Rb,Ri</a:t>
            </a:r>
            <a:r>
              <a:rPr lang="en-US" sz="1800" dirty="0">
                <a:latin typeface="Calibri"/>
                <a:cs typeface="Calibri"/>
              </a:rPr>
              <a:t>)	</a:t>
            </a:r>
            <a:r>
              <a:rPr lang="en-US" sz="1800" dirty="0" err="1">
                <a:latin typeface="Calibri"/>
                <a:cs typeface="Calibri"/>
              </a:rPr>
              <a:t>Mem</a:t>
            </a:r>
            <a:r>
              <a:rPr lang="en-US" sz="1800" dirty="0">
                <a:latin typeface="Calibri"/>
                <a:cs typeface="Calibri"/>
              </a:rPr>
              <a:t>[</a:t>
            </a:r>
            <a:r>
              <a:rPr lang="en-US" sz="1800" dirty="0" err="1">
                <a:latin typeface="Calibri"/>
                <a:cs typeface="Calibri"/>
              </a:rPr>
              <a:t>Reg</a:t>
            </a:r>
            <a:r>
              <a:rPr lang="en-US" sz="1800" dirty="0">
                <a:latin typeface="Calibri"/>
                <a:cs typeface="Calibri"/>
              </a:rPr>
              <a:t>[</a:t>
            </a:r>
            <a:r>
              <a:rPr lang="en-US" sz="1800" dirty="0" err="1">
                <a:latin typeface="Calibri"/>
                <a:cs typeface="Calibri"/>
              </a:rPr>
              <a:t>Rb</a:t>
            </a:r>
            <a:r>
              <a:rPr lang="en-US" sz="1800" dirty="0">
                <a:latin typeface="Calibri"/>
                <a:cs typeface="Calibri"/>
              </a:rPr>
              <a:t>]+</a:t>
            </a:r>
            <a:r>
              <a:rPr lang="en-US" sz="1800" dirty="0" err="1">
                <a:latin typeface="Calibri"/>
                <a:cs typeface="Calibri"/>
              </a:rPr>
              <a:t>Reg</a:t>
            </a:r>
            <a:r>
              <a:rPr lang="en-US" sz="1800" dirty="0">
                <a:latin typeface="Calibri"/>
                <a:cs typeface="Calibri"/>
              </a:rPr>
              <a:t>[</a:t>
            </a:r>
            <a:r>
              <a:rPr lang="en-US" sz="1800" dirty="0" err="1">
                <a:latin typeface="Calibri"/>
                <a:cs typeface="Calibri"/>
              </a:rPr>
              <a:t>Ri</a:t>
            </a:r>
            <a:r>
              <a:rPr lang="en-US" sz="1800" dirty="0">
                <a:latin typeface="Calibri"/>
                <a:cs typeface="Calibri"/>
              </a:rPr>
              <a:t>]]</a:t>
            </a:r>
          </a:p>
          <a:p>
            <a:pPr marL="223838" indent="-223838" defTabSz="895350">
              <a:buNone/>
              <a:tabLst>
                <a:tab pos="1206500" algn="l"/>
                <a:tab pos="3657600" algn="l"/>
              </a:tabLst>
            </a:pPr>
            <a:r>
              <a:rPr lang="en-US" sz="1800" dirty="0" smtClean="0">
                <a:latin typeface="Calibri"/>
                <a:cs typeface="Calibri"/>
              </a:rPr>
              <a:t>D</a:t>
            </a:r>
            <a:r>
              <a:rPr lang="en-US" sz="1800" dirty="0">
                <a:latin typeface="Calibri"/>
                <a:cs typeface="Calibri"/>
              </a:rPr>
              <a:t>(</a:t>
            </a:r>
            <a:r>
              <a:rPr lang="en-US" sz="1800" dirty="0" err="1">
                <a:latin typeface="Calibri"/>
                <a:cs typeface="Calibri"/>
              </a:rPr>
              <a:t>,Ri,S</a:t>
            </a:r>
            <a:r>
              <a:rPr lang="en-US" sz="1800" dirty="0">
                <a:latin typeface="Calibri"/>
                <a:cs typeface="Calibri"/>
              </a:rPr>
              <a:t>)	</a:t>
            </a:r>
            <a:r>
              <a:rPr lang="en-US" sz="1800" dirty="0" err="1">
                <a:latin typeface="Calibri"/>
                <a:cs typeface="Calibri"/>
              </a:rPr>
              <a:t>Mem</a:t>
            </a:r>
            <a:r>
              <a:rPr lang="en-US" sz="1800" dirty="0">
                <a:latin typeface="Calibri"/>
                <a:cs typeface="Calibri"/>
              </a:rPr>
              <a:t>[S*</a:t>
            </a:r>
            <a:r>
              <a:rPr lang="en-US" sz="1800" dirty="0" err="1">
                <a:latin typeface="Calibri"/>
                <a:cs typeface="Calibri"/>
              </a:rPr>
              <a:t>Reg</a:t>
            </a:r>
            <a:r>
              <a:rPr lang="en-US" sz="1800" dirty="0">
                <a:latin typeface="Calibri"/>
                <a:cs typeface="Calibri"/>
              </a:rPr>
              <a:t>[</a:t>
            </a:r>
            <a:r>
              <a:rPr lang="en-US" sz="1800" dirty="0" err="1">
                <a:latin typeface="Calibri"/>
                <a:cs typeface="Calibri"/>
              </a:rPr>
              <a:t>Ri</a:t>
            </a:r>
            <a:r>
              <a:rPr lang="en-US" sz="1800" dirty="0">
                <a:latin typeface="Calibri"/>
                <a:cs typeface="Calibri"/>
              </a:rPr>
              <a:t>]+D]</a:t>
            </a:r>
          </a:p>
          <a:p>
            <a:pPr marL="223838" indent="-223838" defTabSz="895350">
              <a:buNone/>
              <a:tabLst>
                <a:tab pos="1206500" algn="l"/>
                <a:tab pos="3657600" algn="l"/>
              </a:tabLst>
            </a:pPr>
            <a:r>
              <a:rPr lang="en-US" sz="1800" dirty="0" smtClean="0">
                <a:latin typeface="Calibri"/>
                <a:cs typeface="Calibri"/>
              </a:rPr>
              <a:t>(</a:t>
            </a:r>
            <a:r>
              <a:rPr lang="en-US" sz="1800" dirty="0" err="1">
                <a:latin typeface="Calibri"/>
                <a:cs typeface="Calibri"/>
              </a:rPr>
              <a:t>Rb,Ri,S</a:t>
            </a:r>
            <a:r>
              <a:rPr lang="en-US" sz="1800" dirty="0">
                <a:latin typeface="Calibri"/>
                <a:cs typeface="Calibri"/>
              </a:rPr>
              <a:t>)	</a:t>
            </a:r>
            <a:r>
              <a:rPr lang="en-US" sz="1800" dirty="0" err="1">
                <a:latin typeface="Calibri"/>
                <a:cs typeface="Calibri"/>
              </a:rPr>
              <a:t>Mem</a:t>
            </a:r>
            <a:r>
              <a:rPr lang="en-US" sz="1800" dirty="0">
                <a:latin typeface="Calibri"/>
                <a:cs typeface="Calibri"/>
              </a:rPr>
              <a:t>[</a:t>
            </a:r>
            <a:r>
              <a:rPr lang="en-US" sz="1800" dirty="0" err="1">
                <a:latin typeface="Calibri"/>
                <a:cs typeface="Calibri"/>
              </a:rPr>
              <a:t>Reg</a:t>
            </a:r>
            <a:r>
              <a:rPr lang="en-US" sz="1800" dirty="0">
                <a:latin typeface="Calibri"/>
                <a:cs typeface="Calibri"/>
              </a:rPr>
              <a:t>[</a:t>
            </a:r>
            <a:r>
              <a:rPr lang="en-US" sz="1800" dirty="0" err="1">
                <a:latin typeface="Calibri"/>
                <a:cs typeface="Calibri"/>
              </a:rPr>
              <a:t>Rb</a:t>
            </a:r>
            <a:r>
              <a:rPr lang="en-US" sz="1800" dirty="0">
                <a:latin typeface="Calibri"/>
                <a:cs typeface="Calibri"/>
              </a:rPr>
              <a:t>]+S*</a:t>
            </a:r>
            <a:r>
              <a:rPr lang="en-US" sz="1800" dirty="0" err="1">
                <a:latin typeface="Calibri"/>
                <a:cs typeface="Calibri"/>
              </a:rPr>
              <a:t>Reg</a:t>
            </a:r>
            <a:r>
              <a:rPr lang="en-US" sz="1800" dirty="0">
                <a:latin typeface="Calibri"/>
                <a:cs typeface="Calibri"/>
              </a:rPr>
              <a:t>[</a:t>
            </a:r>
            <a:r>
              <a:rPr lang="en-US" sz="1800" dirty="0" err="1">
                <a:latin typeface="Calibri"/>
                <a:cs typeface="Calibri"/>
              </a:rPr>
              <a:t>Ri</a:t>
            </a:r>
            <a:r>
              <a:rPr lang="en-US" sz="1800" dirty="0">
                <a:latin typeface="Calibri"/>
                <a:cs typeface="Calibri"/>
              </a:rPr>
              <a:t>]</a:t>
            </a:r>
            <a:r>
              <a:rPr lang="en-US" sz="1800" dirty="0" smtClean="0">
                <a:latin typeface="Calibri"/>
                <a:cs typeface="Calibri"/>
              </a:rPr>
              <a:t>]</a:t>
            </a:r>
          </a:p>
          <a:p>
            <a:pPr marL="223838" indent="-223838" defTabSz="895350">
              <a:tabLst>
                <a:tab pos="1206500" algn="l"/>
                <a:tab pos="3657600" algn="l"/>
              </a:tabLst>
            </a:pPr>
            <a:r>
              <a:rPr lang="en-US" sz="1800" dirty="0">
                <a:latin typeface="Calibri"/>
                <a:cs typeface="Calibri"/>
              </a:rPr>
              <a:t>D(</a:t>
            </a:r>
            <a:r>
              <a:rPr lang="en-US" sz="1800" dirty="0" err="1" smtClean="0">
                <a:latin typeface="Calibri"/>
                <a:cs typeface="Calibri"/>
              </a:rPr>
              <a:t>Rb</a:t>
            </a:r>
            <a:r>
              <a:rPr lang="en-US" sz="1800" dirty="0" smtClean="0">
                <a:latin typeface="Calibri"/>
                <a:cs typeface="Calibri"/>
              </a:rPr>
              <a:t>)</a:t>
            </a:r>
            <a:r>
              <a:rPr lang="en-US" sz="1800" dirty="0">
                <a:latin typeface="Calibri"/>
                <a:cs typeface="Calibri"/>
              </a:rPr>
              <a:t>	</a:t>
            </a:r>
            <a:r>
              <a:rPr lang="en-US" sz="1800" dirty="0" err="1">
                <a:latin typeface="Calibri"/>
                <a:cs typeface="Calibri"/>
              </a:rPr>
              <a:t>Mem</a:t>
            </a:r>
            <a:r>
              <a:rPr lang="en-US" sz="1800" dirty="0">
                <a:latin typeface="Calibri"/>
                <a:cs typeface="Calibri"/>
              </a:rPr>
              <a:t>[</a:t>
            </a:r>
            <a:r>
              <a:rPr lang="en-US" sz="1800" dirty="0" err="1">
                <a:latin typeface="Calibri"/>
                <a:cs typeface="Calibri"/>
              </a:rPr>
              <a:t>Reg</a:t>
            </a:r>
            <a:r>
              <a:rPr lang="en-US" sz="1800" dirty="0">
                <a:latin typeface="Calibri"/>
                <a:cs typeface="Calibri"/>
              </a:rPr>
              <a:t>[</a:t>
            </a:r>
            <a:r>
              <a:rPr lang="en-US" sz="1800" dirty="0" err="1">
                <a:latin typeface="Calibri"/>
                <a:cs typeface="Calibri"/>
              </a:rPr>
              <a:t>Rb</a:t>
            </a:r>
            <a:r>
              <a:rPr lang="en-US" sz="1800" dirty="0" smtClean="0">
                <a:latin typeface="Calibri"/>
                <a:cs typeface="Calibri"/>
              </a:rPr>
              <a:t>] +</a:t>
            </a:r>
            <a:r>
              <a:rPr lang="en-US" sz="1800" dirty="0">
                <a:latin typeface="Calibri"/>
                <a:cs typeface="Calibri"/>
              </a:rPr>
              <a:t>D</a:t>
            </a:r>
            <a:r>
              <a:rPr lang="en-US" sz="1800" dirty="0" smtClean="0">
                <a:latin typeface="Calibri"/>
                <a:cs typeface="Calibri"/>
              </a:rPr>
              <a:t>]</a:t>
            </a:r>
            <a:endParaRPr lang="en-US" sz="1800" dirty="0">
              <a:latin typeface="Calibri"/>
              <a:cs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89266" y="3648453"/>
            <a:ext cx="4272712" cy="387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1" hangingPunct="1">
              <a:lnSpc>
                <a:spcPct val="95000"/>
              </a:lnSpc>
              <a:spcBef>
                <a:spcPct val="50000"/>
              </a:spcBef>
              <a:buClr>
                <a:srgbClr val="C00000"/>
              </a:buClr>
            </a:pPr>
            <a:r>
              <a:rPr lang="en-US" sz="2000">
                <a:solidFill>
                  <a:srgbClr val="000000"/>
                </a:solidFill>
                <a:latin typeface="Courier New" pitchFamily="49" charset="0"/>
              </a:rPr>
              <a:t>0xf000 + 0x8	0xf008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92164" y="4143979"/>
            <a:ext cx="4272712" cy="387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1" hangingPunct="1">
              <a:lnSpc>
                <a:spcPct val="95000"/>
              </a:lnSpc>
              <a:spcBef>
                <a:spcPct val="50000"/>
              </a:spcBef>
              <a:buClr>
                <a:srgbClr val="C00000"/>
              </a:buClr>
            </a:pPr>
            <a:r>
              <a:rPr lang="en-US" sz="2000">
                <a:solidFill>
                  <a:srgbClr val="000000"/>
                </a:solidFill>
                <a:latin typeface="Courier New" pitchFamily="49" charset="0"/>
              </a:rPr>
              <a:t>0xf000 + 0x100	0xf100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80698" y="4651398"/>
            <a:ext cx="4272712" cy="387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1" hangingPunct="1">
              <a:lnSpc>
                <a:spcPct val="95000"/>
              </a:lnSpc>
              <a:spcBef>
                <a:spcPct val="50000"/>
              </a:spcBef>
              <a:buClr>
                <a:srgbClr val="C00000"/>
              </a:buClr>
            </a:pPr>
            <a:r>
              <a:rPr lang="en-US" sz="2000">
                <a:solidFill>
                  <a:srgbClr val="000000"/>
                </a:solidFill>
                <a:latin typeface="Courier New" pitchFamily="49" charset="0"/>
              </a:rPr>
              <a:t>0xf000 + 4*0x100	0xf400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82888" y="5158815"/>
            <a:ext cx="4272712" cy="387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1" hangingPunct="1">
              <a:lnSpc>
                <a:spcPct val="95000"/>
              </a:lnSpc>
              <a:spcBef>
                <a:spcPct val="50000"/>
              </a:spcBef>
              <a:buClr>
                <a:srgbClr val="C00000"/>
              </a:buClr>
            </a:pPr>
            <a:r>
              <a:rPr lang="en-US" sz="2000">
                <a:solidFill>
                  <a:srgbClr val="000000"/>
                </a:solidFill>
                <a:latin typeface="Courier New" pitchFamily="49" charset="0"/>
              </a:rPr>
              <a:t>2*0xf000 + 0x80	0x1e080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/>
              <p14:cNvContentPartPr/>
              <p14:nvPr/>
            </p14:nvContentPartPr>
            <p14:xfrm>
              <a:off x="663840" y="1539720"/>
              <a:ext cx="6875640" cy="419868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1960" y="1530360"/>
                <a:ext cx="6899040" cy="42156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57200"/>
            <a:ext cx="8229600" cy="685800"/>
          </a:xfrm>
        </p:spPr>
        <p:txBody>
          <a:bodyPr/>
          <a:lstStyle/>
          <a:p>
            <a:r>
              <a:rPr lang="en-US"/>
              <a:t>Address Computation Instruction</a:t>
            </a:r>
          </a:p>
        </p:txBody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0513" y="1220788"/>
            <a:ext cx="8624887" cy="5224462"/>
          </a:xfrm>
        </p:spPr>
        <p:txBody>
          <a:bodyPr/>
          <a:lstStyle/>
          <a:p>
            <a:r>
              <a:rPr lang="en-US" sz="2800" dirty="0" err="1">
                <a:latin typeface="Courier New" pitchFamily="49" charset="0"/>
              </a:rPr>
              <a:t>leal</a:t>
            </a:r>
            <a:r>
              <a:rPr lang="en-US" sz="2800" dirty="0"/>
              <a:t> </a:t>
            </a:r>
            <a:r>
              <a:rPr lang="en-US" sz="2800" i="1" dirty="0" err="1"/>
              <a:t>Src</a:t>
            </a:r>
            <a:r>
              <a:rPr lang="en-US" sz="2800" dirty="0" err="1"/>
              <a:t>,</a:t>
            </a:r>
            <a:r>
              <a:rPr lang="en-US" sz="2800" i="1" dirty="0" err="1"/>
              <a:t>Dest</a:t>
            </a:r>
            <a:endParaRPr lang="en-US" sz="2800" dirty="0"/>
          </a:p>
          <a:p>
            <a:pPr lvl="1"/>
            <a:r>
              <a:rPr lang="en-US" sz="2400" i="1" dirty="0" err="1"/>
              <a:t>Src</a:t>
            </a:r>
            <a:r>
              <a:rPr lang="en-US" sz="2400" dirty="0"/>
              <a:t> is address mode expression</a:t>
            </a:r>
          </a:p>
          <a:p>
            <a:pPr lvl="1"/>
            <a:r>
              <a:rPr lang="en-US" sz="2400" dirty="0"/>
              <a:t>Set </a:t>
            </a:r>
            <a:r>
              <a:rPr lang="en-US" sz="2400" i="1" dirty="0" err="1"/>
              <a:t>Dest</a:t>
            </a:r>
            <a:r>
              <a:rPr lang="en-US" sz="2400" dirty="0"/>
              <a:t> to address computed by expression</a:t>
            </a:r>
          </a:p>
          <a:p>
            <a:pPr lvl="2"/>
            <a:r>
              <a:rPr lang="en-US" sz="2400" dirty="0" smtClean="0"/>
              <a:t>(lea stands for </a:t>
            </a:r>
            <a:r>
              <a:rPr lang="en-US" sz="2400" i="1" dirty="0" smtClean="0"/>
              <a:t>load effective address)</a:t>
            </a:r>
          </a:p>
          <a:p>
            <a:pPr lvl="1"/>
            <a:r>
              <a:rPr lang="en-US" sz="2400" dirty="0" smtClean="0"/>
              <a:t>Example:</a:t>
            </a:r>
            <a:r>
              <a:rPr lang="en-US" sz="2200" dirty="0" smtClean="0">
                <a:latin typeface="Courier New"/>
                <a:cs typeface="Courier New"/>
              </a:rPr>
              <a:t> </a:t>
            </a:r>
            <a:r>
              <a:rPr lang="en-US" sz="2200" b="1" dirty="0" smtClean="0">
                <a:latin typeface="Courier New"/>
                <a:cs typeface="Courier New"/>
              </a:rPr>
              <a:t>leal </a:t>
            </a:r>
            <a:r>
              <a:rPr lang="en-US" sz="2200" b="1" dirty="0">
                <a:latin typeface="Courier New"/>
                <a:cs typeface="Courier New"/>
              </a:rPr>
              <a:t>(%edx,%ecx,4), %eax</a:t>
            </a:r>
            <a:endParaRPr lang="en-US" sz="2200" b="1" dirty="0" smtClean="0">
              <a:latin typeface="Courier New"/>
              <a:cs typeface="Courier New"/>
            </a:endParaRPr>
          </a:p>
          <a:p>
            <a:pPr lvl="1"/>
            <a:endParaRPr lang="en-US" dirty="0" smtClean="0"/>
          </a:p>
          <a:p>
            <a:r>
              <a:rPr lang="en-US" sz="2800" dirty="0" smtClean="0"/>
              <a:t>Uses</a:t>
            </a:r>
            <a:endParaRPr lang="en-US" sz="2800" dirty="0"/>
          </a:p>
          <a:p>
            <a:pPr lvl="1"/>
            <a:r>
              <a:rPr lang="en-US" sz="2400" dirty="0"/>
              <a:t>Computing addresses without a memory reference</a:t>
            </a:r>
          </a:p>
          <a:p>
            <a:pPr lvl="2"/>
            <a:r>
              <a:rPr lang="en-US" sz="2000" dirty="0"/>
              <a:t>E.g., translation of </a:t>
            </a:r>
            <a:r>
              <a:rPr lang="en-US" sz="2000" b="1" dirty="0">
                <a:latin typeface="Courier New" pitchFamily="49" charset="0"/>
              </a:rPr>
              <a:t>p = &amp;x[</a:t>
            </a:r>
            <a:r>
              <a:rPr lang="en-US" sz="2000" b="1" dirty="0" err="1">
                <a:latin typeface="Courier New" pitchFamily="49" charset="0"/>
              </a:rPr>
              <a:t>i</a:t>
            </a:r>
            <a:r>
              <a:rPr lang="en-US" sz="2000" b="1" dirty="0">
                <a:latin typeface="Courier New" pitchFamily="49" charset="0"/>
              </a:rPr>
              <a:t>];</a:t>
            </a:r>
            <a:endParaRPr lang="en-US" sz="2000" b="1" dirty="0"/>
          </a:p>
          <a:p>
            <a:pPr lvl="1"/>
            <a:r>
              <a:rPr lang="en-US" sz="2400" dirty="0"/>
              <a:t>Computing arithmetic expressions of the form x + </a:t>
            </a:r>
            <a:r>
              <a:rPr lang="en-US" sz="2400" dirty="0" err="1"/>
              <a:t>k</a:t>
            </a:r>
            <a:r>
              <a:rPr lang="en-US" sz="2400" dirty="0" smtClean="0"/>
              <a:t>*</a:t>
            </a:r>
            <a:r>
              <a:rPr lang="en-US" sz="2400" dirty="0" err="1" smtClean="0"/>
              <a:t>i</a:t>
            </a:r>
            <a:endParaRPr lang="en-US" sz="2400" dirty="0" smtClean="0"/>
          </a:p>
          <a:p>
            <a:pPr lvl="2"/>
            <a:r>
              <a:rPr lang="en-US" sz="2000" dirty="0"/>
              <a:t>k = 1, 2, 4, or </a:t>
            </a:r>
            <a:r>
              <a:rPr lang="en-US" sz="2000" dirty="0" smtClean="0"/>
              <a:t>8</a:t>
            </a:r>
            <a:endParaRPr lang="en-US" dirty="0" smtClean="0"/>
          </a:p>
          <a:p>
            <a:pPr lvl="2">
              <a:buNone/>
            </a:pPr>
            <a:endParaRPr lang="en-US" sz="2000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746640" y="995040"/>
              <a:ext cx="7006680" cy="47725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37280" y="984240"/>
                <a:ext cx="7023960" cy="47905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7264400" cy="573088"/>
          </a:xfrm>
        </p:spPr>
        <p:txBody>
          <a:bodyPr/>
          <a:lstStyle/>
          <a:p>
            <a:r>
              <a:rPr lang="en-US"/>
              <a:t>Some Arithmetic Operations</a:t>
            </a:r>
          </a:p>
        </p:txBody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6875" y="1282695"/>
            <a:ext cx="8366125" cy="4972050"/>
          </a:xfrm>
        </p:spPr>
        <p:txBody>
          <a:bodyPr/>
          <a:lstStyle/>
          <a:p>
            <a:pPr marL="223838" indent="-223838" defTabSz="895350">
              <a:tabLst>
                <a:tab pos="2857500" algn="l"/>
                <a:tab pos="5600700" algn="l"/>
              </a:tabLst>
            </a:pPr>
            <a:r>
              <a:rPr lang="en-US" dirty="0" smtClean="0"/>
              <a:t>Two </a:t>
            </a:r>
            <a:r>
              <a:rPr lang="en-US" dirty="0"/>
              <a:t>Operand (Binary) </a:t>
            </a:r>
            <a:r>
              <a:rPr lang="en-US" dirty="0" smtClean="0"/>
              <a:t>Instructions:</a:t>
            </a:r>
          </a:p>
          <a:p>
            <a:pPr marL="623888" lvl="1" indent="-223838" defTabSz="895350">
              <a:buNone/>
              <a:tabLst>
                <a:tab pos="2857500" algn="l"/>
                <a:tab pos="5600700" algn="l"/>
              </a:tabLst>
            </a:pPr>
            <a:r>
              <a:rPr lang="en-US" b="1" i="1" dirty="0" smtClean="0">
                <a:solidFill>
                  <a:srgbClr val="C00000"/>
                </a:solidFill>
              </a:rPr>
              <a:t>Format</a:t>
            </a:r>
            <a:r>
              <a:rPr lang="en-US" dirty="0" smtClean="0"/>
              <a:t>	</a:t>
            </a:r>
            <a:r>
              <a:rPr lang="en-US" b="1" i="1" dirty="0" smtClean="0">
                <a:solidFill>
                  <a:srgbClr val="C00000"/>
                </a:solidFill>
              </a:rPr>
              <a:t>Computation</a:t>
            </a:r>
            <a:endParaRPr lang="en-US" b="1" i="1" dirty="0">
              <a:solidFill>
                <a:srgbClr val="C00000"/>
              </a:solidFill>
            </a:endParaRPr>
          </a:p>
          <a:p>
            <a:pPr marL="560388" lvl="1" indent="-222250" defTabSz="895350">
              <a:lnSpc>
                <a:spcPct val="110000"/>
              </a:lnSpc>
              <a:buFont typeface="Wingdings" pitchFamily="2" charset="2"/>
              <a:buNone/>
              <a:tabLst>
                <a:tab pos="2857500" algn="l"/>
                <a:tab pos="5600700" algn="l"/>
              </a:tabLst>
            </a:pPr>
            <a:r>
              <a:rPr lang="en-US" b="1" dirty="0" err="1">
                <a:latin typeface="Courier New" pitchFamily="49" charset="0"/>
              </a:rPr>
              <a:t>addl</a:t>
            </a:r>
            <a:r>
              <a:rPr lang="en-US" b="1" dirty="0">
                <a:latin typeface="Courier New" pitchFamily="49" charset="0"/>
              </a:rPr>
              <a:t> </a:t>
            </a:r>
            <a:r>
              <a:rPr lang="en-US" b="1" dirty="0"/>
              <a:t> </a:t>
            </a:r>
            <a:r>
              <a:rPr lang="en-US" i="1" dirty="0" err="1" smtClean="0"/>
              <a:t>Src</a:t>
            </a:r>
            <a:r>
              <a:rPr lang="en-US" dirty="0" err="1" smtClean="0"/>
              <a:t>,</a:t>
            </a:r>
            <a:r>
              <a:rPr lang="en-US" i="1" dirty="0" err="1" smtClean="0"/>
              <a:t>Dest</a:t>
            </a:r>
            <a:r>
              <a:rPr lang="en-US" dirty="0"/>
              <a:t>	</a:t>
            </a:r>
            <a:r>
              <a:rPr lang="en-US" i="1" dirty="0" err="1"/>
              <a:t>Dest</a:t>
            </a:r>
            <a:r>
              <a:rPr lang="en-US" dirty="0">
                <a:latin typeface="Courier New" pitchFamily="49" charset="0"/>
              </a:rPr>
              <a:t> = </a:t>
            </a:r>
            <a:r>
              <a:rPr lang="en-US" i="1" dirty="0" err="1"/>
              <a:t>Dest</a:t>
            </a:r>
            <a:r>
              <a:rPr lang="en-US" dirty="0">
                <a:latin typeface="Courier New" pitchFamily="49" charset="0"/>
              </a:rPr>
              <a:t> + </a:t>
            </a:r>
            <a:r>
              <a:rPr lang="en-US" i="1" dirty="0" err="1"/>
              <a:t>Src</a:t>
            </a:r>
            <a:endParaRPr lang="en-US" i="1" dirty="0"/>
          </a:p>
          <a:p>
            <a:pPr marL="560388" lvl="1" indent="-222250" defTabSz="895350">
              <a:lnSpc>
                <a:spcPct val="110000"/>
              </a:lnSpc>
              <a:buFont typeface="Wingdings" pitchFamily="2" charset="2"/>
              <a:buNone/>
              <a:tabLst>
                <a:tab pos="2857500" algn="l"/>
                <a:tab pos="5600700" algn="l"/>
              </a:tabLst>
            </a:pPr>
            <a:r>
              <a:rPr lang="en-US" b="1" dirty="0" err="1">
                <a:latin typeface="Courier New" pitchFamily="49" charset="0"/>
              </a:rPr>
              <a:t>subl</a:t>
            </a:r>
            <a:r>
              <a:rPr lang="en-US" b="1" dirty="0">
                <a:latin typeface="Courier New" pitchFamily="49" charset="0"/>
              </a:rPr>
              <a:t> </a:t>
            </a:r>
            <a:r>
              <a:rPr lang="en-US" b="1" dirty="0"/>
              <a:t> </a:t>
            </a:r>
            <a:r>
              <a:rPr lang="en-US" i="1" dirty="0" err="1"/>
              <a:t>Src</a:t>
            </a:r>
            <a:r>
              <a:rPr lang="en-US" dirty="0" err="1"/>
              <a:t>,</a:t>
            </a:r>
            <a:r>
              <a:rPr lang="en-US" i="1" dirty="0" err="1"/>
              <a:t>Dest</a:t>
            </a:r>
            <a:r>
              <a:rPr lang="en-US" dirty="0"/>
              <a:t>	</a:t>
            </a:r>
            <a:r>
              <a:rPr lang="en-US" i="1" dirty="0" err="1"/>
              <a:t>Dest</a:t>
            </a:r>
            <a:r>
              <a:rPr lang="en-US" dirty="0">
                <a:latin typeface="Courier New" pitchFamily="49" charset="0"/>
              </a:rPr>
              <a:t> = </a:t>
            </a:r>
            <a:r>
              <a:rPr lang="en-US" i="1" dirty="0" err="1"/>
              <a:t>Dest</a:t>
            </a:r>
            <a:r>
              <a:rPr lang="en-US" dirty="0">
                <a:latin typeface="Courier New" pitchFamily="49" charset="0"/>
              </a:rPr>
              <a:t> - </a:t>
            </a:r>
            <a:r>
              <a:rPr lang="en-US" i="1" dirty="0" err="1"/>
              <a:t>Src</a:t>
            </a:r>
            <a:endParaRPr lang="en-US" i="1" dirty="0"/>
          </a:p>
          <a:p>
            <a:pPr marL="560388" lvl="1" indent="-222250" defTabSz="895350">
              <a:lnSpc>
                <a:spcPct val="110000"/>
              </a:lnSpc>
              <a:buFont typeface="Wingdings" pitchFamily="2" charset="2"/>
              <a:buNone/>
              <a:tabLst>
                <a:tab pos="2857500" algn="l"/>
                <a:tab pos="5600700" algn="l"/>
              </a:tabLst>
            </a:pPr>
            <a:r>
              <a:rPr lang="en-US" b="1" dirty="0" err="1">
                <a:latin typeface="Courier New" pitchFamily="49" charset="0"/>
              </a:rPr>
              <a:t>imull</a:t>
            </a:r>
            <a:r>
              <a:rPr lang="en-US" b="1" dirty="0"/>
              <a:t> </a:t>
            </a:r>
            <a:r>
              <a:rPr lang="en-US" i="1" dirty="0" err="1"/>
              <a:t>Src,Dest</a:t>
            </a:r>
            <a:r>
              <a:rPr lang="en-US" i="1" dirty="0"/>
              <a:t>	</a:t>
            </a:r>
            <a:r>
              <a:rPr lang="en-US" i="1" dirty="0" err="1"/>
              <a:t>Dest</a:t>
            </a:r>
            <a:r>
              <a:rPr lang="en-US" i="1" dirty="0"/>
              <a:t> = </a:t>
            </a:r>
            <a:r>
              <a:rPr lang="en-US" i="1" dirty="0" err="1"/>
              <a:t>Dest</a:t>
            </a:r>
            <a:r>
              <a:rPr lang="en-US" i="1" dirty="0"/>
              <a:t> * </a:t>
            </a:r>
            <a:r>
              <a:rPr lang="en-US" i="1" dirty="0" err="1"/>
              <a:t>Src</a:t>
            </a:r>
            <a:endParaRPr lang="en-US" i="1" dirty="0"/>
          </a:p>
          <a:p>
            <a:pPr marL="560388" lvl="1" indent="-222250" defTabSz="895350">
              <a:lnSpc>
                <a:spcPct val="110000"/>
              </a:lnSpc>
              <a:buFont typeface="Wingdings" pitchFamily="2" charset="2"/>
              <a:buNone/>
              <a:tabLst>
                <a:tab pos="2857500" algn="l"/>
                <a:tab pos="5600700" algn="l"/>
              </a:tabLst>
            </a:pPr>
            <a:r>
              <a:rPr lang="en-US" b="1" dirty="0" err="1">
                <a:latin typeface="Courier New" pitchFamily="49" charset="0"/>
              </a:rPr>
              <a:t>sall</a:t>
            </a:r>
            <a:r>
              <a:rPr lang="en-US" b="1" dirty="0">
                <a:latin typeface="Courier New" pitchFamily="49" charset="0"/>
              </a:rPr>
              <a:t> </a:t>
            </a:r>
            <a:r>
              <a:rPr lang="en-US" b="1" dirty="0"/>
              <a:t> </a:t>
            </a:r>
            <a:r>
              <a:rPr lang="en-US" i="1" dirty="0" err="1"/>
              <a:t>Src,Dest</a:t>
            </a:r>
            <a:r>
              <a:rPr lang="en-US" i="1" dirty="0"/>
              <a:t>	</a:t>
            </a:r>
            <a:r>
              <a:rPr lang="en-US" i="1" dirty="0" err="1"/>
              <a:t>Dest</a:t>
            </a:r>
            <a:r>
              <a:rPr lang="en-US" i="1" dirty="0"/>
              <a:t> = </a:t>
            </a:r>
            <a:r>
              <a:rPr lang="en-US" i="1" dirty="0" err="1"/>
              <a:t>Dest</a:t>
            </a:r>
            <a:r>
              <a:rPr lang="en-US" i="1" dirty="0"/>
              <a:t> &lt;&lt; </a:t>
            </a:r>
            <a:r>
              <a:rPr lang="en-US" i="1" dirty="0" err="1"/>
              <a:t>Src</a:t>
            </a:r>
            <a:r>
              <a:rPr lang="en-US" i="1" dirty="0"/>
              <a:t>	</a:t>
            </a:r>
            <a:r>
              <a:rPr lang="en-US" b="1" i="1" dirty="0">
                <a:solidFill>
                  <a:srgbClr val="C00000"/>
                </a:solidFill>
              </a:rPr>
              <a:t>Also called </a:t>
            </a:r>
            <a:r>
              <a:rPr lang="en-US" b="1" i="1" dirty="0" err="1">
                <a:solidFill>
                  <a:srgbClr val="C00000"/>
                </a:solidFill>
              </a:rPr>
              <a:t>shll</a:t>
            </a:r>
            <a:endParaRPr lang="en-US" b="1" i="1" dirty="0">
              <a:solidFill>
                <a:srgbClr val="C00000"/>
              </a:solidFill>
            </a:endParaRPr>
          </a:p>
          <a:p>
            <a:pPr marL="560388" lvl="1" indent="-222250" defTabSz="895350">
              <a:lnSpc>
                <a:spcPct val="110000"/>
              </a:lnSpc>
              <a:buFont typeface="Wingdings" pitchFamily="2" charset="2"/>
              <a:buNone/>
              <a:tabLst>
                <a:tab pos="2857500" algn="l"/>
                <a:tab pos="5600700" algn="l"/>
              </a:tabLst>
            </a:pPr>
            <a:r>
              <a:rPr lang="en-US" b="1" dirty="0" err="1">
                <a:latin typeface="Courier New" pitchFamily="49" charset="0"/>
              </a:rPr>
              <a:t>sarl</a:t>
            </a:r>
            <a:r>
              <a:rPr lang="en-US" b="1" dirty="0">
                <a:latin typeface="Courier New" pitchFamily="49" charset="0"/>
              </a:rPr>
              <a:t> </a:t>
            </a:r>
            <a:r>
              <a:rPr lang="en-US" b="1" dirty="0"/>
              <a:t> </a:t>
            </a:r>
            <a:r>
              <a:rPr lang="en-US" i="1" dirty="0" err="1"/>
              <a:t>Src,Dest</a:t>
            </a:r>
            <a:r>
              <a:rPr lang="en-US" i="1" dirty="0"/>
              <a:t>	</a:t>
            </a:r>
            <a:r>
              <a:rPr lang="en-US" i="1" dirty="0" err="1"/>
              <a:t>Dest</a:t>
            </a:r>
            <a:r>
              <a:rPr lang="en-US" i="1" dirty="0"/>
              <a:t> = </a:t>
            </a:r>
            <a:r>
              <a:rPr lang="en-US" i="1" dirty="0" err="1"/>
              <a:t>Dest</a:t>
            </a:r>
            <a:r>
              <a:rPr lang="en-US" i="1" dirty="0"/>
              <a:t> &gt;&gt; </a:t>
            </a:r>
            <a:r>
              <a:rPr lang="en-US" i="1" dirty="0" err="1"/>
              <a:t>Src</a:t>
            </a:r>
            <a:r>
              <a:rPr lang="en-US" i="1" dirty="0"/>
              <a:t>	</a:t>
            </a:r>
            <a:r>
              <a:rPr lang="en-US" b="1" i="1" dirty="0">
                <a:solidFill>
                  <a:srgbClr val="C00000"/>
                </a:solidFill>
              </a:rPr>
              <a:t>Arithmetic</a:t>
            </a:r>
          </a:p>
          <a:p>
            <a:pPr marL="560388" lvl="1" indent="-222250" defTabSz="895350">
              <a:lnSpc>
                <a:spcPct val="110000"/>
              </a:lnSpc>
              <a:buFont typeface="Wingdings" pitchFamily="2" charset="2"/>
              <a:buNone/>
              <a:tabLst>
                <a:tab pos="2857500" algn="l"/>
                <a:tab pos="5600700" algn="l"/>
              </a:tabLst>
            </a:pPr>
            <a:r>
              <a:rPr lang="en-US" b="1" dirty="0" err="1">
                <a:latin typeface="Courier New" pitchFamily="49" charset="0"/>
              </a:rPr>
              <a:t>shrl</a:t>
            </a:r>
            <a:r>
              <a:rPr lang="en-US" b="1" dirty="0">
                <a:latin typeface="Courier New" pitchFamily="49" charset="0"/>
              </a:rPr>
              <a:t> </a:t>
            </a:r>
            <a:r>
              <a:rPr lang="en-US" b="1" dirty="0"/>
              <a:t> </a:t>
            </a:r>
            <a:r>
              <a:rPr lang="en-US" i="1" dirty="0" err="1"/>
              <a:t>Src,Dest</a:t>
            </a:r>
            <a:r>
              <a:rPr lang="en-US" i="1" dirty="0"/>
              <a:t>	</a:t>
            </a:r>
            <a:r>
              <a:rPr lang="en-US" i="1" dirty="0" err="1"/>
              <a:t>Dest</a:t>
            </a:r>
            <a:r>
              <a:rPr lang="en-US" i="1" dirty="0"/>
              <a:t> = </a:t>
            </a:r>
            <a:r>
              <a:rPr lang="en-US" i="1" dirty="0" err="1"/>
              <a:t>Dest</a:t>
            </a:r>
            <a:r>
              <a:rPr lang="en-US" i="1" dirty="0"/>
              <a:t> &gt;&gt; </a:t>
            </a:r>
            <a:r>
              <a:rPr lang="en-US" i="1" dirty="0" err="1"/>
              <a:t>Src</a:t>
            </a:r>
            <a:r>
              <a:rPr lang="en-US" i="1" dirty="0"/>
              <a:t>	</a:t>
            </a:r>
            <a:r>
              <a:rPr lang="en-US" b="1" i="1" dirty="0">
                <a:solidFill>
                  <a:srgbClr val="C00000"/>
                </a:solidFill>
              </a:rPr>
              <a:t>Logical</a:t>
            </a:r>
          </a:p>
          <a:p>
            <a:pPr marL="560388" lvl="1" indent="-222250" defTabSz="895350">
              <a:lnSpc>
                <a:spcPct val="110000"/>
              </a:lnSpc>
              <a:buFont typeface="Wingdings" pitchFamily="2" charset="2"/>
              <a:buNone/>
              <a:tabLst>
                <a:tab pos="2857500" algn="l"/>
                <a:tab pos="5600700" algn="l"/>
              </a:tabLst>
            </a:pPr>
            <a:r>
              <a:rPr lang="en-US" b="1" dirty="0" err="1">
                <a:latin typeface="Courier New" pitchFamily="49" charset="0"/>
              </a:rPr>
              <a:t>xorl</a:t>
            </a:r>
            <a:r>
              <a:rPr lang="en-US" b="1" dirty="0">
                <a:latin typeface="Courier New" pitchFamily="49" charset="0"/>
              </a:rPr>
              <a:t> </a:t>
            </a:r>
            <a:r>
              <a:rPr lang="en-US" b="1" dirty="0"/>
              <a:t> </a:t>
            </a:r>
            <a:r>
              <a:rPr lang="en-US" i="1" dirty="0" err="1"/>
              <a:t>Src,Dest</a:t>
            </a:r>
            <a:r>
              <a:rPr lang="en-US" i="1" dirty="0"/>
              <a:t>	</a:t>
            </a:r>
            <a:r>
              <a:rPr lang="en-US" i="1" dirty="0" err="1"/>
              <a:t>Dest</a:t>
            </a:r>
            <a:r>
              <a:rPr lang="en-US" i="1" dirty="0"/>
              <a:t> = </a:t>
            </a:r>
            <a:r>
              <a:rPr lang="en-US" i="1" dirty="0" err="1"/>
              <a:t>Dest</a:t>
            </a:r>
            <a:r>
              <a:rPr lang="en-US" i="1" dirty="0"/>
              <a:t> ^ </a:t>
            </a:r>
            <a:r>
              <a:rPr lang="en-US" i="1" dirty="0" err="1"/>
              <a:t>Src</a:t>
            </a:r>
            <a:endParaRPr lang="en-US" i="1" dirty="0"/>
          </a:p>
          <a:p>
            <a:pPr marL="560388" lvl="1" indent="-222250" defTabSz="895350">
              <a:lnSpc>
                <a:spcPct val="110000"/>
              </a:lnSpc>
              <a:buFont typeface="Wingdings" pitchFamily="2" charset="2"/>
              <a:buNone/>
              <a:tabLst>
                <a:tab pos="2857500" algn="l"/>
                <a:tab pos="5600700" algn="l"/>
              </a:tabLst>
            </a:pPr>
            <a:r>
              <a:rPr lang="en-US" b="1" dirty="0" err="1">
                <a:latin typeface="Courier New" pitchFamily="49" charset="0"/>
              </a:rPr>
              <a:t>andl</a:t>
            </a:r>
            <a:r>
              <a:rPr lang="en-US" b="1" dirty="0">
                <a:latin typeface="Courier New" pitchFamily="49" charset="0"/>
              </a:rPr>
              <a:t> </a:t>
            </a:r>
            <a:r>
              <a:rPr lang="en-US" b="1" dirty="0"/>
              <a:t> </a:t>
            </a:r>
            <a:r>
              <a:rPr lang="en-US" i="1" dirty="0" err="1"/>
              <a:t>Src,Dest</a:t>
            </a:r>
            <a:r>
              <a:rPr lang="en-US" i="1" dirty="0"/>
              <a:t>	</a:t>
            </a:r>
            <a:r>
              <a:rPr lang="en-US" i="1" dirty="0" err="1"/>
              <a:t>Dest</a:t>
            </a:r>
            <a:r>
              <a:rPr lang="en-US" i="1" dirty="0"/>
              <a:t> = </a:t>
            </a:r>
            <a:r>
              <a:rPr lang="en-US" i="1" dirty="0" err="1"/>
              <a:t>Dest</a:t>
            </a:r>
            <a:r>
              <a:rPr lang="en-US" i="1" dirty="0"/>
              <a:t> &amp; </a:t>
            </a:r>
            <a:r>
              <a:rPr lang="en-US" i="1" dirty="0" err="1"/>
              <a:t>Src</a:t>
            </a:r>
            <a:endParaRPr lang="en-US" i="1" dirty="0"/>
          </a:p>
          <a:p>
            <a:pPr marL="560388" lvl="1" indent="-222250" defTabSz="895350">
              <a:lnSpc>
                <a:spcPct val="110000"/>
              </a:lnSpc>
              <a:buFont typeface="Wingdings" pitchFamily="2" charset="2"/>
              <a:buNone/>
              <a:tabLst>
                <a:tab pos="2857500" algn="l"/>
                <a:tab pos="5600700" algn="l"/>
              </a:tabLst>
            </a:pPr>
            <a:r>
              <a:rPr lang="en-US" b="1" dirty="0" err="1">
                <a:latin typeface="Courier New" pitchFamily="49" charset="0"/>
              </a:rPr>
              <a:t>orl</a:t>
            </a:r>
            <a:r>
              <a:rPr lang="en-US" b="1" dirty="0">
                <a:latin typeface="Courier New" pitchFamily="49" charset="0"/>
              </a:rPr>
              <a:t>  </a:t>
            </a:r>
            <a:r>
              <a:rPr lang="en-US" b="1" dirty="0"/>
              <a:t> </a:t>
            </a:r>
            <a:r>
              <a:rPr lang="en-US" i="1" dirty="0" err="1"/>
              <a:t>Src,Dest</a:t>
            </a:r>
            <a:r>
              <a:rPr lang="en-US" i="1" dirty="0"/>
              <a:t>	</a:t>
            </a:r>
            <a:r>
              <a:rPr lang="en-US" i="1" dirty="0" err="1"/>
              <a:t>Dest</a:t>
            </a:r>
            <a:r>
              <a:rPr lang="en-US" i="1" dirty="0"/>
              <a:t> = </a:t>
            </a:r>
            <a:r>
              <a:rPr lang="en-US" i="1" dirty="0" err="1"/>
              <a:t>Dest</a:t>
            </a:r>
            <a:r>
              <a:rPr lang="en-US" i="1" dirty="0"/>
              <a:t> | </a:t>
            </a:r>
            <a:r>
              <a:rPr lang="en-US" i="1" dirty="0" err="1" smtClean="0"/>
              <a:t>Src</a:t>
            </a:r>
            <a:endParaRPr lang="en-US" i="1" dirty="0" smtClean="0"/>
          </a:p>
          <a:p>
            <a:pPr marL="160338" indent="-222250" defTabSz="895350">
              <a:lnSpc>
                <a:spcPct val="90000"/>
              </a:lnSpc>
              <a:tabLst>
                <a:tab pos="2857500" algn="l"/>
                <a:tab pos="5600700" algn="l"/>
              </a:tabLst>
            </a:pPr>
            <a:r>
              <a:rPr lang="en-US" dirty="0" smtClean="0"/>
              <a:t>Watch out for argument order!  (especially </a:t>
            </a:r>
            <a:r>
              <a:rPr lang="en-US" sz="2000" dirty="0" err="1">
                <a:latin typeface="Courier New" pitchFamily="49" charset="0"/>
              </a:rPr>
              <a:t>subl</a:t>
            </a:r>
            <a:r>
              <a:rPr lang="en-US" dirty="0" smtClean="0"/>
              <a:t>)</a:t>
            </a:r>
          </a:p>
          <a:p>
            <a:pPr marL="160338" indent="-222250" defTabSz="895350">
              <a:lnSpc>
                <a:spcPct val="90000"/>
              </a:lnSpc>
              <a:tabLst>
                <a:tab pos="2857500" algn="l"/>
                <a:tab pos="5600700" algn="l"/>
              </a:tabLst>
            </a:pPr>
            <a:r>
              <a:rPr lang="en-US" dirty="0" smtClean="0"/>
              <a:t>No distinction between signed and unsigned </a:t>
            </a:r>
            <a:r>
              <a:rPr lang="en-US" dirty="0" err="1" smtClean="0"/>
              <a:t>int</a:t>
            </a:r>
            <a:r>
              <a:rPr lang="en-US" dirty="0" smtClean="0"/>
              <a:t> (why?)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424800" y="2397960"/>
              <a:ext cx="6399360" cy="41288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13640" y="2386080"/>
                <a:ext cx="6419160" cy="4149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31635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09600"/>
            <a:ext cx="7188200" cy="573088"/>
          </a:xfrm>
        </p:spPr>
        <p:txBody>
          <a:bodyPr/>
          <a:lstStyle/>
          <a:p>
            <a:r>
              <a:rPr lang="en-US"/>
              <a:t>Some Arithmetic Operations</a:t>
            </a:r>
          </a:p>
        </p:txBody>
      </p:sp>
      <p:sp>
        <p:nvSpPr>
          <p:cNvPr id="185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3838" indent="-223838" defTabSz="895350">
              <a:tabLst>
                <a:tab pos="2857500" algn="l"/>
                <a:tab pos="5600700" algn="l"/>
              </a:tabLst>
            </a:pPr>
            <a:r>
              <a:rPr lang="en-US" dirty="0" smtClean="0"/>
              <a:t>One </a:t>
            </a:r>
            <a:r>
              <a:rPr lang="en-US" dirty="0"/>
              <a:t>Operand (Unary) Instructions</a:t>
            </a:r>
          </a:p>
          <a:p>
            <a:pPr marL="560388" lvl="1" indent="-222250" defTabSz="895350">
              <a:lnSpc>
                <a:spcPct val="110000"/>
              </a:lnSpc>
              <a:buFont typeface="Wingdings" pitchFamily="2" charset="2"/>
              <a:buNone/>
              <a:tabLst>
                <a:tab pos="2857500" algn="l"/>
                <a:tab pos="5600700" algn="l"/>
              </a:tabLst>
            </a:pPr>
            <a:r>
              <a:rPr lang="en-US" b="1" dirty="0" err="1">
                <a:latin typeface="Courier New" pitchFamily="49" charset="0"/>
              </a:rPr>
              <a:t>incl</a:t>
            </a:r>
            <a:r>
              <a:rPr lang="en-US" dirty="0"/>
              <a:t> </a:t>
            </a:r>
            <a:r>
              <a:rPr lang="en-US" dirty="0" smtClean="0"/>
              <a:t>  </a:t>
            </a:r>
            <a:r>
              <a:rPr lang="en-US" i="1" dirty="0" err="1" smtClean="0"/>
              <a:t>Dest</a:t>
            </a:r>
            <a:r>
              <a:rPr lang="en-US" dirty="0"/>
              <a:t>	</a:t>
            </a:r>
            <a:r>
              <a:rPr lang="en-US" i="1" dirty="0" err="1"/>
              <a:t>Dest</a:t>
            </a:r>
            <a:r>
              <a:rPr lang="en-US" dirty="0">
                <a:latin typeface="Courier New" pitchFamily="49" charset="0"/>
              </a:rPr>
              <a:t> = </a:t>
            </a:r>
            <a:r>
              <a:rPr lang="en-US" i="1" dirty="0" err="1"/>
              <a:t>Dest</a:t>
            </a:r>
            <a:r>
              <a:rPr lang="en-US" dirty="0">
                <a:latin typeface="Courier New" pitchFamily="49" charset="0"/>
              </a:rPr>
              <a:t> + 1</a:t>
            </a:r>
          </a:p>
          <a:p>
            <a:pPr marL="560388" lvl="1" indent="-222250" defTabSz="895350">
              <a:lnSpc>
                <a:spcPct val="110000"/>
              </a:lnSpc>
              <a:buFont typeface="Wingdings" pitchFamily="2" charset="2"/>
              <a:buNone/>
              <a:tabLst>
                <a:tab pos="2857500" algn="l"/>
                <a:tab pos="5600700" algn="l"/>
              </a:tabLst>
            </a:pPr>
            <a:r>
              <a:rPr lang="en-US" b="1" dirty="0" err="1">
                <a:latin typeface="Courier New" pitchFamily="49" charset="0"/>
              </a:rPr>
              <a:t>decl</a:t>
            </a:r>
            <a:r>
              <a:rPr lang="en-US" dirty="0"/>
              <a:t> </a:t>
            </a:r>
            <a:r>
              <a:rPr lang="en-US" dirty="0" smtClean="0"/>
              <a:t>  </a:t>
            </a:r>
            <a:r>
              <a:rPr lang="en-US" i="1" dirty="0" err="1" smtClean="0"/>
              <a:t>Dest</a:t>
            </a:r>
            <a:r>
              <a:rPr lang="en-US" dirty="0"/>
              <a:t>	</a:t>
            </a:r>
            <a:r>
              <a:rPr lang="en-US" i="1" dirty="0" err="1"/>
              <a:t>Dest</a:t>
            </a:r>
            <a:r>
              <a:rPr lang="en-US" dirty="0">
                <a:latin typeface="Courier New" pitchFamily="49" charset="0"/>
              </a:rPr>
              <a:t> = </a:t>
            </a:r>
            <a:r>
              <a:rPr lang="en-US" i="1" dirty="0" err="1"/>
              <a:t>Dest</a:t>
            </a:r>
            <a:r>
              <a:rPr lang="en-US" dirty="0">
                <a:latin typeface="Courier New" pitchFamily="49" charset="0"/>
              </a:rPr>
              <a:t> - 1</a:t>
            </a:r>
          </a:p>
          <a:p>
            <a:pPr marL="560388" lvl="1" indent="-222250" defTabSz="895350">
              <a:lnSpc>
                <a:spcPct val="110000"/>
              </a:lnSpc>
              <a:buFont typeface="Wingdings" pitchFamily="2" charset="2"/>
              <a:buNone/>
              <a:tabLst>
                <a:tab pos="2857500" algn="l"/>
                <a:tab pos="5600700" algn="l"/>
              </a:tabLst>
            </a:pPr>
            <a:r>
              <a:rPr lang="en-US" b="1" dirty="0" err="1">
                <a:latin typeface="Courier New" pitchFamily="49" charset="0"/>
              </a:rPr>
              <a:t>negl</a:t>
            </a:r>
            <a:r>
              <a:rPr lang="en-US" dirty="0"/>
              <a:t> </a:t>
            </a:r>
            <a:r>
              <a:rPr lang="en-US" dirty="0" smtClean="0"/>
              <a:t>  </a:t>
            </a:r>
            <a:r>
              <a:rPr lang="en-US" i="1" dirty="0" err="1" smtClean="0"/>
              <a:t>Dest</a:t>
            </a:r>
            <a:r>
              <a:rPr lang="en-US" dirty="0"/>
              <a:t>	</a:t>
            </a:r>
            <a:r>
              <a:rPr lang="en-US" i="1" dirty="0" err="1"/>
              <a:t>Dest</a:t>
            </a:r>
            <a:r>
              <a:rPr lang="en-US" dirty="0">
                <a:latin typeface="Courier New" pitchFamily="49" charset="0"/>
              </a:rPr>
              <a:t> = </a:t>
            </a:r>
            <a:r>
              <a:rPr lang="en-US" dirty="0" smtClean="0">
                <a:latin typeface="Courier New" pitchFamily="49" charset="0"/>
              </a:rPr>
              <a:t>-</a:t>
            </a:r>
            <a:r>
              <a:rPr lang="en-US" i="1" dirty="0" err="1" smtClean="0"/>
              <a:t>Dest</a:t>
            </a:r>
            <a:endParaRPr lang="en-US" dirty="0">
              <a:latin typeface="Courier New" pitchFamily="49" charset="0"/>
            </a:endParaRPr>
          </a:p>
          <a:p>
            <a:pPr marL="560388" lvl="1" indent="-222250" defTabSz="895350">
              <a:lnSpc>
                <a:spcPct val="110000"/>
              </a:lnSpc>
              <a:buFont typeface="Wingdings" pitchFamily="2" charset="2"/>
              <a:buNone/>
              <a:tabLst>
                <a:tab pos="2857500" algn="l"/>
                <a:tab pos="5600700" algn="l"/>
              </a:tabLst>
            </a:pPr>
            <a:r>
              <a:rPr lang="en-US" b="1" dirty="0" err="1">
                <a:latin typeface="Courier New" pitchFamily="49" charset="0"/>
              </a:rPr>
              <a:t>notl</a:t>
            </a:r>
            <a:r>
              <a:rPr lang="en-US" dirty="0"/>
              <a:t> </a:t>
            </a:r>
            <a:r>
              <a:rPr lang="en-US" dirty="0" smtClean="0"/>
              <a:t>  </a:t>
            </a:r>
            <a:r>
              <a:rPr lang="en-US" i="1" dirty="0" err="1" smtClean="0"/>
              <a:t>Dest</a:t>
            </a:r>
            <a:r>
              <a:rPr lang="en-US" dirty="0"/>
              <a:t>	</a:t>
            </a:r>
            <a:r>
              <a:rPr lang="en-US" i="1" dirty="0" err="1"/>
              <a:t>Dest</a:t>
            </a:r>
            <a:r>
              <a:rPr lang="en-US" dirty="0">
                <a:latin typeface="Courier New" pitchFamily="49" charset="0"/>
              </a:rPr>
              <a:t> = </a:t>
            </a:r>
            <a:r>
              <a:rPr lang="en-US" dirty="0" smtClean="0">
                <a:latin typeface="Courier New" pitchFamily="49" charset="0"/>
              </a:rPr>
              <a:t>~</a:t>
            </a:r>
            <a:r>
              <a:rPr lang="en-US" i="1" dirty="0" err="1" smtClean="0"/>
              <a:t>Dest</a:t>
            </a:r>
            <a:endParaRPr lang="en-US" i="1" dirty="0" smtClean="0"/>
          </a:p>
          <a:p>
            <a:pPr marL="560388" lvl="1" indent="-222250" defTabSz="895350">
              <a:lnSpc>
                <a:spcPct val="110000"/>
              </a:lnSpc>
              <a:buFont typeface="Wingdings" pitchFamily="2" charset="2"/>
              <a:buNone/>
              <a:tabLst>
                <a:tab pos="2857500" algn="l"/>
                <a:tab pos="5600700" algn="l"/>
              </a:tabLst>
            </a:pPr>
            <a:endParaRPr lang="en-US" i="1" dirty="0" smtClean="0"/>
          </a:p>
          <a:p>
            <a:pPr marL="160338" indent="-222250" defTabSz="895350">
              <a:lnSpc>
                <a:spcPct val="110000"/>
              </a:lnSpc>
              <a:tabLst>
                <a:tab pos="2857500" algn="l"/>
                <a:tab pos="5600700" algn="l"/>
              </a:tabLst>
            </a:pPr>
            <a:r>
              <a:rPr lang="en-US" dirty="0" smtClean="0"/>
              <a:t>See textbook section 3.5.5 for more instructions: </a:t>
            </a:r>
            <a:r>
              <a:rPr lang="en-US" sz="2000" dirty="0" smtClean="0">
                <a:latin typeface="Courier New"/>
                <a:cs typeface="Courier New"/>
              </a:rPr>
              <a:t>mull</a:t>
            </a:r>
            <a:r>
              <a:rPr lang="en-US" dirty="0" smtClean="0"/>
              <a:t>, </a:t>
            </a:r>
            <a:r>
              <a:rPr lang="en-US" sz="2000" dirty="0" smtClean="0">
                <a:latin typeface="Courier New"/>
                <a:cs typeface="Courier New"/>
              </a:rPr>
              <a:t>cltd</a:t>
            </a:r>
            <a:r>
              <a:rPr lang="en-US" dirty="0" smtClean="0"/>
              <a:t>, </a:t>
            </a:r>
            <a:r>
              <a:rPr lang="en-US" sz="2000" dirty="0" smtClean="0">
                <a:latin typeface="Courier New"/>
                <a:cs typeface="Courier New"/>
              </a:rPr>
              <a:t>idivl</a:t>
            </a:r>
            <a:r>
              <a:rPr lang="en-US" dirty="0" smtClean="0"/>
              <a:t>, </a:t>
            </a:r>
            <a:r>
              <a:rPr lang="en-US" sz="2000" dirty="0" smtClean="0">
                <a:latin typeface="Courier New"/>
                <a:cs typeface="Courier New"/>
              </a:rPr>
              <a:t>divl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800640" y="1758240"/>
              <a:ext cx="4551840" cy="247428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91280" y="1747080"/>
                <a:ext cx="4572000" cy="2493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title"/>
          </p:nvPr>
        </p:nvSpPr>
        <p:spPr>
          <a:xfrm>
            <a:off x="276225" y="304800"/>
            <a:ext cx="8562975" cy="762000"/>
          </a:xfrm>
        </p:spPr>
        <p:txBody>
          <a:bodyPr/>
          <a:lstStyle/>
          <a:p>
            <a:r>
              <a:rPr lang="en-US" sz="3400"/>
              <a:t>Using </a:t>
            </a:r>
            <a:r>
              <a:rPr lang="en-US" sz="3400">
                <a:latin typeface="Courier New" pitchFamily="49" charset="0"/>
              </a:rPr>
              <a:t>leal</a:t>
            </a:r>
            <a:r>
              <a:rPr lang="en-US" sz="3400"/>
              <a:t> for Arithmetic Expressions</a:t>
            </a:r>
          </a:p>
        </p:txBody>
      </p:sp>
      <p:sp>
        <p:nvSpPr>
          <p:cNvPr id="164867" name="Rectangle 3"/>
          <p:cNvSpPr>
            <a:spLocks noChangeArrowheads="1"/>
          </p:cNvSpPr>
          <p:nvPr/>
        </p:nvSpPr>
        <p:spPr bwMode="auto">
          <a:xfrm>
            <a:off x="381000" y="1752600"/>
            <a:ext cx="3429000" cy="3122613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int arith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  (int x, int y, int z)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{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  int t1 = x+y;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  int t2 = z+t1;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  int t3 = x+4;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  int t4 = y * 48; 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  int t5 = t3 + t4;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  int rval = t2 * t5;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  return rval;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}</a:t>
            </a:r>
          </a:p>
        </p:txBody>
      </p:sp>
      <p:sp>
        <p:nvSpPr>
          <p:cNvPr id="164868" name="Rectangle 4"/>
          <p:cNvSpPr>
            <a:spLocks noChangeArrowheads="1"/>
          </p:cNvSpPr>
          <p:nvPr/>
        </p:nvSpPr>
        <p:spPr bwMode="auto">
          <a:xfrm>
            <a:off x="3657600" y="1143000"/>
            <a:ext cx="4114800" cy="4483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 err="1">
                <a:latin typeface="Courier New" pitchFamily="49" charset="0"/>
              </a:rPr>
              <a:t>arith</a:t>
            </a:r>
            <a:r>
              <a:rPr lang="en-US" sz="1800" dirty="0">
                <a:latin typeface="Courier New" pitchFamily="49" charset="0"/>
              </a:rPr>
              <a:t>: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pushl</a:t>
            </a:r>
            <a:r>
              <a:rPr lang="en-US" sz="1800" dirty="0">
                <a:latin typeface="Courier New" pitchFamily="49" charset="0"/>
              </a:rPr>
              <a:t> %</a:t>
            </a:r>
            <a:r>
              <a:rPr lang="en-US" sz="1800" dirty="0" err="1">
                <a:latin typeface="Courier New" pitchFamily="49" charset="0"/>
              </a:rPr>
              <a:t>ebp</a:t>
            </a:r>
            <a:endParaRPr lang="en-US" sz="1800" dirty="0">
              <a:latin typeface="Courier New" pitchFamily="49" charset="0"/>
            </a:endParaRP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%</a:t>
            </a:r>
            <a:r>
              <a:rPr lang="en-US" sz="1800" dirty="0" err="1">
                <a:latin typeface="Courier New" pitchFamily="49" charset="0"/>
              </a:rPr>
              <a:t>esp,%ebp</a:t>
            </a:r>
            <a:endParaRPr lang="en-US" sz="1800" dirty="0">
              <a:latin typeface="Courier New" pitchFamily="49" charset="0"/>
            </a:endParaRP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endParaRPr lang="en-US" sz="1800" dirty="0">
              <a:latin typeface="Courier New" pitchFamily="49" charset="0"/>
            </a:endParaRP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8(%ebp),%eax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12(%ebp),%edx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leal</a:t>
            </a:r>
            <a:r>
              <a:rPr lang="en-US" sz="1800" dirty="0">
                <a:latin typeface="Courier New" pitchFamily="49" charset="0"/>
              </a:rPr>
              <a:t> (%</a:t>
            </a:r>
            <a:r>
              <a:rPr lang="en-US" sz="1800" dirty="0" err="1">
                <a:latin typeface="Courier New" pitchFamily="49" charset="0"/>
              </a:rPr>
              <a:t>edx,%eax),%ecx</a:t>
            </a:r>
            <a:endParaRPr lang="en-US" sz="1800" dirty="0">
              <a:latin typeface="Courier New" pitchFamily="49" charset="0"/>
            </a:endParaRP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leal</a:t>
            </a:r>
            <a:r>
              <a:rPr lang="en-US" sz="1800" dirty="0">
                <a:latin typeface="Courier New" pitchFamily="49" charset="0"/>
              </a:rPr>
              <a:t> (%edx,%edx,2),%edx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sall</a:t>
            </a:r>
            <a:r>
              <a:rPr lang="en-US" sz="1800" dirty="0">
                <a:latin typeface="Courier New" pitchFamily="49" charset="0"/>
              </a:rPr>
              <a:t> $4,%edx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addl</a:t>
            </a:r>
            <a:r>
              <a:rPr lang="en-US" sz="1800" dirty="0">
                <a:latin typeface="Courier New" pitchFamily="49" charset="0"/>
              </a:rPr>
              <a:t> 16(%ebp),%ecx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leal</a:t>
            </a:r>
            <a:r>
              <a:rPr lang="en-US" sz="1800" dirty="0">
                <a:latin typeface="Courier New" pitchFamily="49" charset="0"/>
              </a:rPr>
              <a:t> 4(%edx,%eax),%eax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imull</a:t>
            </a:r>
            <a:r>
              <a:rPr lang="en-US" sz="1800" dirty="0">
                <a:latin typeface="Courier New" pitchFamily="49" charset="0"/>
              </a:rPr>
              <a:t> %</a:t>
            </a:r>
            <a:r>
              <a:rPr lang="en-US" sz="1800" dirty="0" err="1">
                <a:latin typeface="Courier New" pitchFamily="49" charset="0"/>
              </a:rPr>
              <a:t>ecx,%eax</a:t>
            </a:r>
            <a:endParaRPr lang="en-US" sz="1800" dirty="0">
              <a:latin typeface="Courier New" pitchFamily="49" charset="0"/>
            </a:endParaRP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endParaRPr lang="en-US" sz="1800" dirty="0">
              <a:latin typeface="Courier New" pitchFamily="49" charset="0"/>
            </a:endParaRP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%</a:t>
            </a:r>
            <a:r>
              <a:rPr lang="en-US" sz="1800" dirty="0" err="1">
                <a:latin typeface="Courier New" pitchFamily="49" charset="0"/>
              </a:rPr>
              <a:t>ebp,%esp</a:t>
            </a:r>
            <a:endParaRPr lang="en-US" sz="1800" dirty="0">
              <a:latin typeface="Courier New" pitchFamily="49" charset="0"/>
            </a:endParaRP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popl</a:t>
            </a:r>
            <a:r>
              <a:rPr lang="en-US" sz="1800" dirty="0">
                <a:latin typeface="Courier New" pitchFamily="49" charset="0"/>
              </a:rPr>
              <a:t> %</a:t>
            </a:r>
            <a:r>
              <a:rPr lang="en-US" sz="1800" dirty="0" err="1">
                <a:latin typeface="Courier New" pitchFamily="49" charset="0"/>
              </a:rPr>
              <a:t>ebp</a:t>
            </a:r>
            <a:endParaRPr lang="en-US" sz="1800" dirty="0">
              <a:latin typeface="Courier New" pitchFamily="49" charset="0"/>
            </a:endParaRP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	ret</a:t>
            </a:r>
          </a:p>
        </p:txBody>
      </p:sp>
      <p:sp>
        <p:nvSpPr>
          <p:cNvPr id="164869" name="AutoShape 5"/>
          <p:cNvSpPr>
            <a:spLocks/>
          </p:cNvSpPr>
          <p:nvPr/>
        </p:nvSpPr>
        <p:spPr bwMode="auto">
          <a:xfrm>
            <a:off x="7620000" y="2362200"/>
            <a:ext cx="304800" cy="2133600"/>
          </a:xfrm>
          <a:prstGeom prst="rightBrace">
            <a:avLst>
              <a:gd name="adj1" fmla="val 58333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64870" name="Text Box 6"/>
          <p:cNvSpPr txBox="1">
            <a:spLocks noChangeArrowheads="1"/>
          </p:cNvSpPr>
          <p:nvPr/>
        </p:nvSpPr>
        <p:spPr bwMode="auto">
          <a:xfrm>
            <a:off x="8001000" y="3276600"/>
            <a:ext cx="670376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Body</a:t>
            </a:r>
          </a:p>
        </p:txBody>
      </p:sp>
      <p:sp>
        <p:nvSpPr>
          <p:cNvPr id="164871" name="AutoShape 7"/>
          <p:cNvSpPr>
            <a:spLocks/>
          </p:cNvSpPr>
          <p:nvPr/>
        </p:nvSpPr>
        <p:spPr bwMode="auto">
          <a:xfrm>
            <a:off x="7696200" y="1447800"/>
            <a:ext cx="228600" cy="457200"/>
          </a:xfrm>
          <a:prstGeom prst="rightBrace">
            <a:avLst>
              <a:gd name="adj1" fmla="val 16667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64872" name="Text Box 8"/>
          <p:cNvSpPr txBox="1">
            <a:spLocks noChangeArrowheads="1"/>
          </p:cNvSpPr>
          <p:nvPr/>
        </p:nvSpPr>
        <p:spPr bwMode="auto">
          <a:xfrm>
            <a:off x="8001000" y="1524000"/>
            <a:ext cx="487634" cy="646331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Set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Up</a:t>
            </a:r>
          </a:p>
        </p:txBody>
      </p:sp>
      <p:sp>
        <p:nvSpPr>
          <p:cNvPr id="164873" name="AutoShape 9"/>
          <p:cNvSpPr>
            <a:spLocks/>
          </p:cNvSpPr>
          <p:nvPr/>
        </p:nvSpPr>
        <p:spPr bwMode="auto">
          <a:xfrm>
            <a:off x="7620000" y="4800600"/>
            <a:ext cx="304800" cy="685800"/>
          </a:xfrm>
          <a:prstGeom prst="rightBrace">
            <a:avLst>
              <a:gd name="adj1" fmla="val 18750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64874" name="Text Box 10"/>
          <p:cNvSpPr txBox="1">
            <a:spLocks noChangeArrowheads="1"/>
          </p:cNvSpPr>
          <p:nvPr/>
        </p:nvSpPr>
        <p:spPr bwMode="auto">
          <a:xfrm>
            <a:off x="7924800" y="4953000"/>
            <a:ext cx="740908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Finish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710640" y="825840"/>
              <a:ext cx="8092080" cy="472788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02000" y="813960"/>
                <a:ext cx="8111520" cy="47473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17512"/>
            <a:ext cx="6008688" cy="573088"/>
          </a:xfrm>
        </p:spPr>
        <p:txBody>
          <a:bodyPr/>
          <a:lstStyle/>
          <a:p>
            <a:r>
              <a:rPr lang="en-US"/>
              <a:t>Understanding </a:t>
            </a:r>
            <a:r>
              <a:rPr lang="en-US">
                <a:latin typeface="Courier New" pitchFamily="49" charset="0"/>
              </a:rPr>
              <a:t>arith</a:t>
            </a:r>
            <a:endParaRPr lang="en-US"/>
          </a:p>
        </p:txBody>
      </p:sp>
      <p:sp>
        <p:nvSpPr>
          <p:cNvPr id="165891" name="Rectangle 3"/>
          <p:cNvSpPr>
            <a:spLocks noChangeArrowheads="1"/>
          </p:cNvSpPr>
          <p:nvPr/>
        </p:nvSpPr>
        <p:spPr bwMode="auto">
          <a:xfrm>
            <a:off x="609600" y="1143000"/>
            <a:ext cx="3429000" cy="3122613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int arith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  (int x, int y, int z)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{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  int t1 = x+y;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  int t2 = z+t1;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  int t3 = x+4;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  int t4 = y * 48; 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  int t5 = t3 + t4;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  int rval = t2 * t5;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  return rval;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}</a:t>
            </a:r>
          </a:p>
        </p:txBody>
      </p:sp>
      <p:sp>
        <p:nvSpPr>
          <p:cNvPr id="165892" name="Rectangle 4"/>
          <p:cNvSpPr>
            <a:spLocks noChangeArrowheads="1"/>
          </p:cNvSpPr>
          <p:nvPr/>
        </p:nvSpPr>
        <p:spPr bwMode="auto">
          <a:xfrm>
            <a:off x="304800" y="4419600"/>
            <a:ext cx="6781800" cy="228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228600" algn="l"/>
                <a:tab pos="3657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8(%</a:t>
            </a:r>
            <a:r>
              <a:rPr lang="en-US" sz="1800" dirty="0" err="1">
                <a:latin typeface="Courier New" pitchFamily="49" charset="0"/>
              </a:rPr>
              <a:t>ebp</a:t>
            </a:r>
            <a:r>
              <a:rPr lang="en-US" sz="1800" dirty="0">
                <a:latin typeface="Courier New" pitchFamily="49" charset="0"/>
              </a:rPr>
              <a:t>),%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	# 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 = x</a:t>
            </a:r>
          </a:p>
          <a:p>
            <a:pPr algn="l">
              <a:lnSpc>
                <a:spcPct val="100000"/>
              </a:lnSpc>
              <a:tabLst>
                <a:tab pos="228600" algn="l"/>
                <a:tab pos="3657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12(%</a:t>
            </a:r>
            <a:r>
              <a:rPr lang="en-US" sz="1800" dirty="0" err="1">
                <a:latin typeface="Courier New" pitchFamily="49" charset="0"/>
              </a:rPr>
              <a:t>ebp</a:t>
            </a:r>
            <a:r>
              <a:rPr lang="en-US" sz="1800" dirty="0">
                <a:latin typeface="Courier New" pitchFamily="49" charset="0"/>
              </a:rPr>
              <a:t>),%</a:t>
            </a:r>
            <a:r>
              <a:rPr lang="en-US" sz="1800" dirty="0" err="1">
                <a:latin typeface="Courier New" pitchFamily="49" charset="0"/>
              </a:rPr>
              <a:t>edx</a:t>
            </a:r>
            <a:r>
              <a:rPr lang="en-US" sz="1800" dirty="0">
                <a:latin typeface="Courier New" pitchFamily="49" charset="0"/>
              </a:rPr>
              <a:t>	# </a:t>
            </a:r>
            <a:r>
              <a:rPr lang="en-US" sz="1800" dirty="0" err="1">
                <a:latin typeface="Courier New" pitchFamily="49" charset="0"/>
              </a:rPr>
              <a:t>edx</a:t>
            </a:r>
            <a:r>
              <a:rPr lang="en-US" sz="1800" dirty="0">
                <a:latin typeface="Courier New" pitchFamily="49" charset="0"/>
              </a:rPr>
              <a:t> = y</a:t>
            </a:r>
          </a:p>
          <a:p>
            <a:pPr algn="l">
              <a:lnSpc>
                <a:spcPct val="100000"/>
              </a:lnSpc>
              <a:tabLst>
                <a:tab pos="228600" algn="l"/>
                <a:tab pos="3657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leal</a:t>
            </a:r>
            <a:r>
              <a:rPr lang="en-US" sz="1800" dirty="0">
                <a:latin typeface="Courier New" pitchFamily="49" charset="0"/>
              </a:rPr>
              <a:t> (%</a:t>
            </a:r>
            <a:r>
              <a:rPr lang="en-US" sz="1800" dirty="0" err="1">
                <a:latin typeface="Courier New" pitchFamily="49" charset="0"/>
              </a:rPr>
              <a:t>edx,%eax</a:t>
            </a:r>
            <a:r>
              <a:rPr lang="en-US" sz="1800" dirty="0">
                <a:latin typeface="Courier New" pitchFamily="49" charset="0"/>
              </a:rPr>
              <a:t>),%</a:t>
            </a:r>
            <a:r>
              <a:rPr lang="en-US" sz="1800" dirty="0" err="1">
                <a:latin typeface="Courier New" pitchFamily="49" charset="0"/>
              </a:rPr>
              <a:t>ecx</a:t>
            </a:r>
            <a:r>
              <a:rPr lang="en-US" sz="1800" dirty="0">
                <a:latin typeface="Courier New" pitchFamily="49" charset="0"/>
              </a:rPr>
              <a:t>	# </a:t>
            </a:r>
            <a:r>
              <a:rPr lang="en-US" sz="1800" dirty="0" err="1">
                <a:latin typeface="Courier New" pitchFamily="49" charset="0"/>
              </a:rPr>
              <a:t>ecx</a:t>
            </a:r>
            <a:r>
              <a:rPr lang="en-US" sz="1800" dirty="0">
                <a:latin typeface="Courier New" pitchFamily="49" charset="0"/>
              </a:rPr>
              <a:t> = </a:t>
            </a:r>
            <a:r>
              <a:rPr lang="en-US" sz="1800" dirty="0" err="1">
                <a:latin typeface="Courier New" pitchFamily="49" charset="0"/>
              </a:rPr>
              <a:t>x+y</a:t>
            </a:r>
            <a:r>
              <a:rPr lang="en-US" sz="1800" dirty="0">
                <a:latin typeface="Courier New" pitchFamily="49" charset="0"/>
              </a:rPr>
              <a:t>  (t1)</a:t>
            </a:r>
          </a:p>
          <a:p>
            <a:pPr>
              <a:tabLst>
                <a:tab pos="228600" algn="l"/>
                <a:tab pos="3657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leal</a:t>
            </a:r>
            <a:r>
              <a:rPr lang="en-US" sz="1800" dirty="0">
                <a:latin typeface="Courier New" pitchFamily="49" charset="0"/>
              </a:rPr>
              <a:t> (%edx,%edx,2),%</a:t>
            </a:r>
            <a:r>
              <a:rPr lang="en-US" sz="1800" dirty="0" err="1">
                <a:latin typeface="Courier New" pitchFamily="49" charset="0"/>
              </a:rPr>
              <a:t>edx</a:t>
            </a:r>
            <a:r>
              <a:rPr lang="en-US" sz="1800" dirty="0">
                <a:latin typeface="Courier New" pitchFamily="49" charset="0"/>
              </a:rPr>
              <a:t>	# </a:t>
            </a:r>
            <a:r>
              <a:rPr lang="en-US" sz="1800" dirty="0" err="1">
                <a:latin typeface="Courier New" pitchFamily="49" charset="0"/>
              </a:rPr>
              <a:t>edx</a:t>
            </a:r>
            <a:r>
              <a:rPr lang="en-US" sz="1800" dirty="0">
                <a:latin typeface="Courier New" pitchFamily="49" charset="0"/>
              </a:rPr>
              <a:t> = y + 2*y = 3*y</a:t>
            </a:r>
          </a:p>
          <a:p>
            <a:pPr algn="l">
              <a:lnSpc>
                <a:spcPct val="100000"/>
              </a:lnSpc>
              <a:tabLst>
                <a:tab pos="228600" algn="l"/>
                <a:tab pos="3657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sall</a:t>
            </a:r>
            <a:r>
              <a:rPr lang="en-US" sz="1800" dirty="0">
                <a:latin typeface="Courier New" pitchFamily="49" charset="0"/>
              </a:rPr>
              <a:t> $4,%edx	# </a:t>
            </a:r>
            <a:r>
              <a:rPr lang="en-US" sz="1800" dirty="0" err="1">
                <a:latin typeface="Courier New" pitchFamily="49" charset="0"/>
              </a:rPr>
              <a:t>edx</a:t>
            </a:r>
            <a:r>
              <a:rPr lang="en-US" sz="1800" dirty="0">
                <a:latin typeface="Courier New" pitchFamily="49" charset="0"/>
              </a:rPr>
              <a:t> = 48*y (t4)</a:t>
            </a:r>
          </a:p>
          <a:p>
            <a:pPr algn="l">
              <a:lnSpc>
                <a:spcPct val="100000"/>
              </a:lnSpc>
              <a:tabLst>
                <a:tab pos="228600" algn="l"/>
                <a:tab pos="3657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addl</a:t>
            </a:r>
            <a:r>
              <a:rPr lang="en-US" sz="1800" dirty="0">
                <a:latin typeface="Courier New" pitchFamily="49" charset="0"/>
              </a:rPr>
              <a:t> 16(%</a:t>
            </a:r>
            <a:r>
              <a:rPr lang="en-US" sz="1800" dirty="0" err="1">
                <a:latin typeface="Courier New" pitchFamily="49" charset="0"/>
              </a:rPr>
              <a:t>ebp</a:t>
            </a:r>
            <a:r>
              <a:rPr lang="en-US" sz="1800" dirty="0">
                <a:latin typeface="Courier New" pitchFamily="49" charset="0"/>
              </a:rPr>
              <a:t>),%</a:t>
            </a:r>
            <a:r>
              <a:rPr lang="en-US" sz="1800" dirty="0" err="1">
                <a:latin typeface="Courier New" pitchFamily="49" charset="0"/>
              </a:rPr>
              <a:t>ecx</a:t>
            </a:r>
            <a:r>
              <a:rPr lang="en-US" sz="1800" dirty="0">
                <a:latin typeface="Courier New" pitchFamily="49" charset="0"/>
              </a:rPr>
              <a:t>	# </a:t>
            </a:r>
            <a:r>
              <a:rPr lang="en-US" sz="1800" dirty="0" err="1">
                <a:latin typeface="Courier New" pitchFamily="49" charset="0"/>
              </a:rPr>
              <a:t>ecx</a:t>
            </a:r>
            <a:r>
              <a:rPr lang="en-US" sz="1800" dirty="0">
                <a:latin typeface="Courier New" pitchFamily="49" charset="0"/>
              </a:rPr>
              <a:t> = z+t1 (t2)</a:t>
            </a:r>
          </a:p>
          <a:p>
            <a:pPr algn="l">
              <a:lnSpc>
                <a:spcPct val="100000"/>
              </a:lnSpc>
              <a:tabLst>
                <a:tab pos="228600" algn="l"/>
                <a:tab pos="3657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leal</a:t>
            </a:r>
            <a:r>
              <a:rPr lang="en-US" sz="1800" dirty="0">
                <a:latin typeface="Courier New" pitchFamily="49" charset="0"/>
              </a:rPr>
              <a:t> 4(%</a:t>
            </a:r>
            <a:r>
              <a:rPr lang="en-US" sz="1800" dirty="0" err="1">
                <a:latin typeface="Courier New" pitchFamily="49" charset="0"/>
              </a:rPr>
              <a:t>edx,%eax</a:t>
            </a:r>
            <a:r>
              <a:rPr lang="en-US" sz="1800" dirty="0">
                <a:latin typeface="Courier New" pitchFamily="49" charset="0"/>
              </a:rPr>
              <a:t>),%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	# 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 = 4+t4+x (t5)</a:t>
            </a:r>
          </a:p>
          <a:p>
            <a:pPr algn="l">
              <a:lnSpc>
                <a:spcPct val="100000"/>
              </a:lnSpc>
              <a:tabLst>
                <a:tab pos="228600" algn="l"/>
                <a:tab pos="3657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imull</a:t>
            </a:r>
            <a:r>
              <a:rPr lang="en-US" sz="1800" dirty="0">
                <a:latin typeface="Courier New" pitchFamily="49" charset="0"/>
              </a:rPr>
              <a:t> %</a:t>
            </a:r>
            <a:r>
              <a:rPr lang="en-US" sz="1800" dirty="0" err="1">
                <a:latin typeface="Courier New" pitchFamily="49" charset="0"/>
              </a:rPr>
              <a:t>ecx,%eax</a:t>
            </a:r>
            <a:r>
              <a:rPr lang="en-US" sz="1800" dirty="0">
                <a:latin typeface="Courier New" pitchFamily="49" charset="0"/>
              </a:rPr>
              <a:t>	# 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 = t5*t2 (</a:t>
            </a:r>
            <a:r>
              <a:rPr lang="en-US" sz="1800" dirty="0" err="1">
                <a:latin typeface="Courier New" pitchFamily="49" charset="0"/>
              </a:rPr>
              <a:t>rval</a:t>
            </a:r>
            <a:r>
              <a:rPr lang="en-US" sz="1800" dirty="0">
                <a:latin typeface="Courier New" pitchFamily="49" charset="0"/>
              </a:rPr>
              <a:t>)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410199" y="1219200"/>
            <a:ext cx="3305175" cy="2971800"/>
            <a:chOff x="3408" y="672"/>
            <a:chExt cx="2082" cy="1872"/>
          </a:xfrm>
        </p:grpSpPr>
        <p:sp>
          <p:nvSpPr>
            <p:cNvPr id="165894" name="Rectangle 6"/>
            <p:cNvSpPr>
              <a:spLocks noChangeArrowheads="1"/>
            </p:cNvSpPr>
            <p:nvPr/>
          </p:nvSpPr>
          <p:spPr bwMode="auto">
            <a:xfrm>
              <a:off x="3984" y="1584"/>
              <a:ext cx="672" cy="24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y</a:t>
              </a:r>
            </a:p>
          </p:txBody>
        </p:sp>
        <p:sp>
          <p:nvSpPr>
            <p:cNvPr id="165895" name="Rectangle 7"/>
            <p:cNvSpPr>
              <a:spLocks noChangeArrowheads="1"/>
            </p:cNvSpPr>
            <p:nvPr/>
          </p:nvSpPr>
          <p:spPr bwMode="auto">
            <a:xfrm>
              <a:off x="3984" y="1824"/>
              <a:ext cx="672" cy="24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x</a:t>
              </a:r>
            </a:p>
          </p:txBody>
        </p:sp>
        <p:sp>
          <p:nvSpPr>
            <p:cNvPr id="165896" name="Rectangle 8"/>
            <p:cNvSpPr>
              <a:spLocks noChangeArrowheads="1"/>
            </p:cNvSpPr>
            <p:nvPr/>
          </p:nvSpPr>
          <p:spPr bwMode="auto">
            <a:xfrm>
              <a:off x="3984" y="2064"/>
              <a:ext cx="672" cy="24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sz="1800" dirty="0" err="1">
                  <a:latin typeface="Calibri" pitchFamily="34" charset="0"/>
                </a:rPr>
                <a:t>Rtn</a:t>
              </a:r>
              <a:r>
                <a:rPr lang="en-US" sz="1800" dirty="0">
                  <a:latin typeface="Calibri" pitchFamily="34" charset="0"/>
                </a:rPr>
                <a:t> </a:t>
              </a:r>
              <a:r>
                <a:rPr lang="en-US" sz="1800" dirty="0" err="1">
                  <a:latin typeface="Calibri" pitchFamily="34" charset="0"/>
                </a:rPr>
                <a:t>adr</a:t>
              </a:r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165897" name="Rectangle 9"/>
            <p:cNvSpPr>
              <a:spLocks noChangeArrowheads="1"/>
            </p:cNvSpPr>
            <p:nvPr/>
          </p:nvSpPr>
          <p:spPr bwMode="auto">
            <a:xfrm>
              <a:off x="3984" y="2304"/>
              <a:ext cx="672" cy="24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sz="1800" dirty="0">
                  <a:latin typeface="Calibri" pitchFamily="34" charset="0"/>
                </a:rPr>
                <a:t>Old %</a:t>
              </a:r>
              <a:r>
                <a:rPr lang="en-US" sz="1800" dirty="0" err="1">
                  <a:latin typeface="Courier New" pitchFamily="49" charset="0"/>
                </a:rPr>
                <a:t>ebp</a:t>
              </a:r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165898" name="Line 10"/>
            <p:cNvSpPr>
              <a:spLocks noChangeShapeType="1"/>
            </p:cNvSpPr>
            <p:nvPr/>
          </p:nvSpPr>
          <p:spPr bwMode="auto">
            <a:xfrm flipH="1">
              <a:off x="4656" y="2400"/>
              <a:ext cx="28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165899" name="Text Box 11"/>
            <p:cNvSpPr txBox="1">
              <a:spLocks noChangeArrowheads="1"/>
            </p:cNvSpPr>
            <p:nvPr/>
          </p:nvSpPr>
          <p:spPr bwMode="auto">
            <a:xfrm>
              <a:off x="5030" y="2292"/>
              <a:ext cx="460" cy="23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%ebp</a:t>
              </a:r>
            </a:p>
          </p:txBody>
        </p:sp>
        <p:sp>
          <p:nvSpPr>
            <p:cNvPr id="165900" name="Text Box 12"/>
            <p:cNvSpPr txBox="1">
              <a:spLocks noChangeArrowheads="1"/>
            </p:cNvSpPr>
            <p:nvPr/>
          </p:nvSpPr>
          <p:spPr bwMode="auto">
            <a:xfrm>
              <a:off x="3648" y="2304"/>
              <a:ext cx="374" cy="23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 0 </a:t>
              </a:r>
            </a:p>
          </p:txBody>
        </p:sp>
        <p:sp>
          <p:nvSpPr>
            <p:cNvPr id="165901" name="Text Box 13"/>
            <p:cNvSpPr txBox="1">
              <a:spLocks noChangeArrowheads="1"/>
            </p:cNvSpPr>
            <p:nvPr/>
          </p:nvSpPr>
          <p:spPr bwMode="auto">
            <a:xfrm>
              <a:off x="3648" y="2064"/>
              <a:ext cx="374" cy="23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 4 </a:t>
              </a:r>
            </a:p>
          </p:txBody>
        </p:sp>
        <p:sp>
          <p:nvSpPr>
            <p:cNvPr id="165902" name="Text Box 14"/>
            <p:cNvSpPr txBox="1">
              <a:spLocks noChangeArrowheads="1"/>
            </p:cNvSpPr>
            <p:nvPr/>
          </p:nvSpPr>
          <p:spPr bwMode="auto">
            <a:xfrm>
              <a:off x="3648" y="1824"/>
              <a:ext cx="374" cy="23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 8 </a:t>
              </a:r>
            </a:p>
          </p:txBody>
        </p:sp>
        <p:sp>
          <p:nvSpPr>
            <p:cNvPr id="165903" name="Text Box 15"/>
            <p:cNvSpPr txBox="1">
              <a:spLocks noChangeArrowheads="1"/>
            </p:cNvSpPr>
            <p:nvPr/>
          </p:nvSpPr>
          <p:spPr bwMode="auto">
            <a:xfrm>
              <a:off x="3648" y="1584"/>
              <a:ext cx="374" cy="23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12 </a:t>
              </a:r>
            </a:p>
          </p:txBody>
        </p:sp>
        <p:sp>
          <p:nvSpPr>
            <p:cNvPr id="165904" name="Text Box 16"/>
            <p:cNvSpPr txBox="1">
              <a:spLocks noChangeArrowheads="1"/>
            </p:cNvSpPr>
            <p:nvPr/>
          </p:nvSpPr>
          <p:spPr bwMode="auto">
            <a:xfrm>
              <a:off x="3408" y="1056"/>
              <a:ext cx="485" cy="23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 dirty="0">
                  <a:latin typeface="Calibri" pitchFamily="34" charset="0"/>
                </a:rPr>
                <a:t>Offset</a:t>
              </a:r>
            </a:p>
          </p:txBody>
        </p:sp>
        <p:sp>
          <p:nvSpPr>
            <p:cNvPr id="165905" name="Text Box 17"/>
            <p:cNvSpPr txBox="1">
              <a:spLocks noChangeArrowheads="1"/>
            </p:cNvSpPr>
            <p:nvPr/>
          </p:nvSpPr>
          <p:spPr bwMode="auto">
            <a:xfrm>
              <a:off x="4896" y="864"/>
              <a:ext cx="436" cy="23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 dirty="0">
                  <a:latin typeface="Calibri" pitchFamily="34" charset="0"/>
                </a:rPr>
                <a:t>Stack</a:t>
              </a:r>
            </a:p>
          </p:txBody>
        </p:sp>
        <p:sp>
          <p:nvSpPr>
            <p:cNvPr id="165906" name="Rectangle 18"/>
            <p:cNvSpPr>
              <a:spLocks noChangeArrowheads="1"/>
            </p:cNvSpPr>
            <p:nvPr/>
          </p:nvSpPr>
          <p:spPr bwMode="auto">
            <a:xfrm>
              <a:off x="3984" y="672"/>
              <a:ext cx="672" cy="67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sz="1800" dirty="0">
                  <a:latin typeface="Calibri" pitchFamily="34" charset="0"/>
                </a:rPr>
                <a:t>•</a:t>
              </a:r>
            </a:p>
            <a:p>
              <a:pPr algn="ctr">
                <a:lnSpc>
                  <a:spcPct val="100000"/>
                </a:lnSpc>
              </a:pPr>
              <a:r>
                <a:rPr lang="en-US" sz="1800" dirty="0">
                  <a:latin typeface="Calibri" pitchFamily="34" charset="0"/>
                </a:rPr>
                <a:t>•</a:t>
              </a:r>
            </a:p>
            <a:p>
              <a:pPr algn="ctr">
                <a:lnSpc>
                  <a:spcPct val="100000"/>
                </a:lnSpc>
              </a:pPr>
              <a:r>
                <a:rPr lang="en-US" sz="1800" dirty="0">
                  <a:latin typeface="Calibri" pitchFamily="34" charset="0"/>
                </a:rPr>
                <a:t>•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165907" name="Rectangle 19"/>
            <p:cNvSpPr>
              <a:spLocks noChangeArrowheads="1"/>
            </p:cNvSpPr>
            <p:nvPr/>
          </p:nvSpPr>
          <p:spPr bwMode="auto">
            <a:xfrm>
              <a:off x="3984" y="1344"/>
              <a:ext cx="672" cy="24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z</a:t>
              </a:r>
            </a:p>
          </p:txBody>
        </p:sp>
        <p:sp>
          <p:nvSpPr>
            <p:cNvPr id="165908" name="Text Box 20"/>
            <p:cNvSpPr txBox="1">
              <a:spLocks noChangeArrowheads="1"/>
            </p:cNvSpPr>
            <p:nvPr/>
          </p:nvSpPr>
          <p:spPr bwMode="auto">
            <a:xfrm>
              <a:off x="3648" y="1344"/>
              <a:ext cx="374" cy="23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16 </a:t>
              </a:r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/>
              <p14:cNvContentPartPr/>
              <p14:nvPr/>
            </p14:nvContentPartPr>
            <p14:xfrm>
              <a:off x="527400" y="627120"/>
              <a:ext cx="7039080" cy="424908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15160" y="615240"/>
                <a:ext cx="7062480" cy="42724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17512"/>
            <a:ext cx="6008688" cy="573088"/>
          </a:xfrm>
        </p:spPr>
        <p:txBody>
          <a:bodyPr/>
          <a:lstStyle/>
          <a:p>
            <a:r>
              <a:rPr lang="en-US"/>
              <a:t>Understanding </a:t>
            </a:r>
            <a:r>
              <a:rPr lang="en-US">
                <a:latin typeface="Courier New" pitchFamily="49" charset="0"/>
              </a:rPr>
              <a:t>arith</a:t>
            </a:r>
            <a:endParaRPr lang="en-US"/>
          </a:p>
        </p:txBody>
      </p:sp>
      <p:sp>
        <p:nvSpPr>
          <p:cNvPr id="165891" name="Rectangle 3"/>
          <p:cNvSpPr>
            <a:spLocks noChangeArrowheads="1"/>
          </p:cNvSpPr>
          <p:nvPr/>
        </p:nvSpPr>
        <p:spPr bwMode="auto">
          <a:xfrm>
            <a:off x="609600" y="1143000"/>
            <a:ext cx="3429000" cy="3122613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</a:rPr>
              <a:t>arith</a:t>
            </a:r>
            <a:endParaRPr lang="en-US" sz="1800" dirty="0">
              <a:latin typeface="Courier New" pitchFamily="49" charset="0"/>
            </a:endParaRP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(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x, 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y, 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z)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{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int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 t1 = 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x+y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t2 = z+t1;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t3 = x+4;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t4 = y * 48; 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t5 = t3 + t4;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</a:rPr>
              <a:t>rval</a:t>
            </a:r>
            <a:r>
              <a:rPr lang="en-US" sz="1800" dirty="0">
                <a:latin typeface="Courier New" pitchFamily="49" charset="0"/>
              </a:rPr>
              <a:t> = t2 * t5;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return </a:t>
            </a:r>
            <a:r>
              <a:rPr lang="en-US" sz="1800" dirty="0" err="1">
                <a:latin typeface="Courier New" pitchFamily="49" charset="0"/>
              </a:rPr>
              <a:t>rval</a:t>
            </a:r>
            <a:r>
              <a:rPr lang="en-US" sz="1800" dirty="0"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}</a:t>
            </a:r>
          </a:p>
        </p:txBody>
      </p:sp>
      <p:sp>
        <p:nvSpPr>
          <p:cNvPr id="165892" name="Rectangle 4"/>
          <p:cNvSpPr>
            <a:spLocks noChangeArrowheads="1"/>
          </p:cNvSpPr>
          <p:nvPr/>
        </p:nvSpPr>
        <p:spPr bwMode="auto">
          <a:xfrm>
            <a:off x="304800" y="4419600"/>
            <a:ext cx="6781800" cy="228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228600" algn="l"/>
                <a:tab pos="3657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8(%</a:t>
            </a:r>
            <a:r>
              <a:rPr lang="en-US" sz="1800" dirty="0" err="1">
                <a:latin typeface="Courier New" pitchFamily="49" charset="0"/>
              </a:rPr>
              <a:t>ebp</a:t>
            </a:r>
            <a:r>
              <a:rPr lang="en-US" sz="1800" dirty="0">
                <a:latin typeface="Courier New" pitchFamily="49" charset="0"/>
              </a:rPr>
              <a:t>),%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	# 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 = x</a:t>
            </a:r>
          </a:p>
          <a:p>
            <a:pPr algn="l">
              <a:lnSpc>
                <a:spcPct val="100000"/>
              </a:lnSpc>
              <a:tabLst>
                <a:tab pos="228600" algn="l"/>
                <a:tab pos="3657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12(%</a:t>
            </a:r>
            <a:r>
              <a:rPr lang="en-US" sz="1800" dirty="0" err="1">
                <a:latin typeface="Courier New" pitchFamily="49" charset="0"/>
              </a:rPr>
              <a:t>ebp</a:t>
            </a:r>
            <a:r>
              <a:rPr lang="en-US" sz="1800" dirty="0">
                <a:latin typeface="Courier New" pitchFamily="49" charset="0"/>
              </a:rPr>
              <a:t>),%</a:t>
            </a:r>
            <a:r>
              <a:rPr lang="en-US" sz="1800" dirty="0" err="1">
                <a:latin typeface="Courier New" pitchFamily="49" charset="0"/>
              </a:rPr>
              <a:t>edx</a:t>
            </a:r>
            <a:r>
              <a:rPr lang="en-US" sz="1800" dirty="0">
                <a:latin typeface="Courier New" pitchFamily="49" charset="0"/>
              </a:rPr>
              <a:t>	# </a:t>
            </a:r>
            <a:r>
              <a:rPr lang="en-US" sz="1800" dirty="0" err="1">
                <a:latin typeface="Courier New" pitchFamily="49" charset="0"/>
              </a:rPr>
              <a:t>edx</a:t>
            </a:r>
            <a:r>
              <a:rPr lang="en-US" sz="1800" dirty="0">
                <a:latin typeface="Courier New" pitchFamily="49" charset="0"/>
              </a:rPr>
              <a:t> = y</a:t>
            </a:r>
          </a:p>
          <a:p>
            <a:pPr algn="l">
              <a:lnSpc>
                <a:spcPct val="100000"/>
              </a:lnSpc>
              <a:tabLst>
                <a:tab pos="228600" algn="l"/>
                <a:tab pos="3657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leal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 (%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edx,%eax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),%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ecx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	# 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ecx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 = 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x+y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  (t1)</a:t>
            </a:r>
          </a:p>
          <a:p>
            <a:pPr algn="l">
              <a:lnSpc>
                <a:spcPct val="100000"/>
              </a:lnSpc>
              <a:tabLst>
                <a:tab pos="228600" algn="l"/>
                <a:tab pos="3657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leal</a:t>
            </a:r>
            <a:r>
              <a:rPr lang="en-US" sz="1800" dirty="0">
                <a:latin typeface="Courier New" pitchFamily="49" charset="0"/>
              </a:rPr>
              <a:t> (%edx,%edx,2),%</a:t>
            </a:r>
            <a:r>
              <a:rPr lang="en-US" sz="1800" dirty="0" err="1">
                <a:latin typeface="Courier New" pitchFamily="49" charset="0"/>
              </a:rPr>
              <a:t>edx</a:t>
            </a:r>
            <a:r>
              <a:rPr lang="en-US" sz="1800" dirty="0">
                <a:latin typeface="Courier New" pitchFamily="49" charset="0"/>
              </a:rPr>
              <a:t>	# </a:t>
            </a:r>
            <a:r>
              <a:rPr lang="en-US" sz="1800" dirty="0" err="1">
                <a:latin typeface="Courier New" pitchFamily="49" charset="0"/>
              </a:rPr>
              <a:t>edx</a:t>
            </a:r>
            <a:r>
              <a:rPr lang="en-US" sz="1800" dirty="0">
                <a:latin typeface="Courier New" pitchFamily="49" charset="0"/>
              </a:rPr>
              <a:t> = y + 2*y = 3*y</a:t>
            </a:r>
          </a:p>
          <a:p>
            <a:pPr algn="l">
              <a:lnSpc>
                <a:spcPct val="100000"/>
              </a:lnSpc>
              <a:tabLst>
                <a:tab pos="228600" algn="l"/>
                <a:tab pos="3657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sall</a:t>
            </a:r>
            <a:r>
              <a:rPr lang="en-US" sz="1800" dirty="0">
                <a:latin typeface="Courier New" pitchFamily="49" charset="0"/>
              </a:rPr>
              <a:t> $4,%edx	# </a:t>
            </a:r>
            <a:r>
              <a:rPr lang="en-US" sz="1800" dirty="0" err="1">
                <a:latin typeface="Courier New" pitchFamily="49" charset="0"/>
              </a:rPr>
              <a:t>edx</a:t>
            </a:r>
            <a:r>
              <a:rPr lang="en-US" sz="1800" dirty="0">
                <a:latin typeface="Courier New" pitchFamily="49" charset="0"/>
              </a:rPr>
              <a:t> = 48*y (t4)</a:t>
            </a:r>
          </a:p>
          <a:p>
            <a:pPr algn="l">
              <a:lnSpc>
                <a:spcPct val="100000"/>
              </a:lnSpc>
              <a:tabLst>
                <a:tab pos="228600" algn="l"/>
                <a:tab pos="3657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addl</a:t>
            </a:r>
            <a:r>
              <a:rPr lang="en-US" sz="1800" dirty="0">
                <a:latin typeface="Courier New" pitchFamily="49" charset="0"/>
              </a:rPr>
              <a:t> 16(%</a:t>
            </a:r>
            <a:r>
              <a:rPr lang="en-US" sz="1800" dirty="0" err="1">
                <a:latin typeface="Courier New" pitchFamily="49" charset="0"/>
              </a:rPr>
              <a:t>ebp</a:t>
            </a:r>
            <a:r>
              <a:rPr lang="en-US" sz="1800" dirty="0">
                <a:latin typeface="Courier New" pitchFamily="49" charset="0"/>
              </a:rPr>
              <a:t>),%</a:t>
            </a:r>
            <a:r>
              <a:rPr lang="en-US" sz="1800" dirty="0" err="1">
                <a:latin typeface="Courier New" pitchFamily="49" charset="0"/>
              </a:rPr>
              <a:t>ecx</a:t>
            </a:r>
            <a:r>
              <a:rPr lang="en-US" sz="1800" dirty="0">
                <a:latin typeface="Courier New" pitchFamily="49" charset="0"/>
              </a:rPr>
              <a:t>	# </a:t>
            </a:r>
            <a:r>
              <a:rPr lang="en-US" sz="1800" dirty="0" err="1">
                <a:latin typeface="Courier New" pitchFamily="49" charset="0"/>
              </a:rPr>
              <a:t>ecx</a:t>
            </a:r>
            <a:r>
              <a:rPr lang="en-US" sz="1800" dirty="0">
                <a:latin typeface="Courier New" pitchFamily="49" charset="0"/>
              </a:rPr>
              <a:t> = z+t1 (t2)</a:t>
            </a:r>
          </a:p>
          <a:p>
            <a:pPr algn="l">
              <a:lnSpc>
                <a:spcPct val="100000"/>
              </a:lnSpc>
              <a:tabLst>
                <a:tab pos="228600" algn="l"/>
                <a:tab pos="3657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leal</a:t>
            </a:r>
            <a:r>
              <a:rPr lang="en-US" sz="1800" dirty="0">
                <a:latin typeface="Courier New" pitchFamily="49" charset="0"/>
              </a:rPr>
              <a:t> 4(%</a:t>
            </a:r>
            <a:r>
              <a:rPr lang="en-US" sz="1800" dirty="0" err="1">
                <a:latin typeface="Courier New" pitchFamily="49" charset="0"/>
              </a:rPr>
              <a:t>edx,%eax</a:t>
            </a:r>
            <a:r>
              <a:rPr lang="en-US" sz="1800" dirty="0">
                <a:latin typeface="Courier New" pitchFamily="49" charset="0"/>
              </a:rPr>
              <a:t>),%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	# 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 = 4+t4+x (t5)</a:t>
            </a:r>
          </a:p>
          <a:p>
            <a:pPr algn="l">
              <a:lnSpc>
                <a:spcPct val="100000"/>
              </a:lnSpc>
              <a:tabLst>
                <a:tab pos="228600" algn="l"/>
                <a:tab pos="3657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imull</a:t>
            </a:r>
            <a:r>
              <a:rPr lang="en-US" sz="1800" dirty="0">
                <a:latin typeface="Courier New" pitchFamily="49" charset="0"/>
              </a:rPr>
              <a:t> %</a:t>
            </a:r>
            <a:r>
              <a:rPr lang="en-US" sz="1800" dirty="0" err="1">
                <a:latin typeface="Courier New" pitchFamily="49" charset="0"/>
              </a:rPr>
              <a:t>ecx,%eax</a:t>
            </a:r>
            <a:r>
              <a:rPr lang="en-US" sz="1800" dirty="0">
                <a:latin typeface="Courier New" pitchFamily="49" charset="0"/>
              </a:rPr>
              <a:t>	# 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 = t5*t2 (</a:t>
            </a:r>
            <a:r>
              <a:rPr lang="en-US" sz="1800" dirty="0" err="1">
                <a:latin typeface="Courier New" pitchFamily="49" charset="0"/>
              </a:rPr>
              <a:t>rval</a:t>
            </a:r>
            <a:r>
              <a:rPr lang="en-US" sz="1800" dirty="0">
                <a:latin typeface="Courier New" pitchFamily="49" charset="0"/>
              </a:rPr>
              <a:t>)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410199" y="1219200"/>
            <a:ext cx="3305175" cy="2971800"/>
            <a:chOff x="3408" y="672"/>
            <a:chExt cx="2082" cy="1872"/>
          </a:xfrm>
        </p:grpSpPr>
        <p:sp>
          <p:nvSpPr>
            <p:cNvPr id="165894" name="Rectangle 6"/>
            <p:cNvSpPr>
              <a:spLocks noChangeArrowheads="1"/>
            </p:cNvSpPr>
            <p:nvPr/>
          </p:nvSpPr>
          <p:spPr bwMode="auto">
            <a:xfrm>
              <a:off x="3984" y="1584"/>
              <a:ext cx="672" cy="24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y</a:t>
              </a:r>
            </a:p>
          </p:txBody>
        </p:sp>
        <p:sp>
          <p:nvSpPr>
            <p:cNvPr id="165895" name="Rectangle 7"/>
            <p:cNvSpPr>
              <a:spLocks noChangeArrowheads="1"/>
            </p:cNvSpPr>
            <p:nvPr/>
          </p:nvSpPr>
          <p:spPr bwMode="auto">
            <a:xfrm>
              <a:off x="3984" y="1824"/>
              <a:ext cx="672" cy="24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x</a:t>
              </a:r>
            </a:p>
          </p:txBody>
        </p:sp>
        <p:sp>
          <p:nvSpPr>
            <p:cNvPr id="165896" name="Rectangle 8"/>
            <p:cNvSpPr>
              <a:spLocks noChangeArrowheads="1"/>
            </p:cNvSpPr>
            <p:nvPr/>
          </p:nvSpPr>
          <p:spPr bwMode="auto">
            <a:xfrm>
              <a:off x="3984" y="2064"/>
              <a:ext cx="672" cy="24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sz="1800" dirty="0" err="1">
                  <a:latin typeface="Calibri" pitchFamily="34" charset="0"/>
                </a:rPr>
                <a:t>Rtn</a:t>
              </a:r>
              <a:r>
                <a:rPr lang="en-US" sz="1800" dirty="0">
                  <a:latin typeface="Calibri" pitchFamily="34" charset="0"/>
                </a:rPr>
                <a:t> </a:t>
              </a:r>
              <a:r>
                <a:rPr lang="en-US" sz="1800" dirty="0" err="1">
                  <a:latin typeface="Calibri" pitchFamily="34" charset="0"/>
                </a:rPr>
                <a:t>adr</a:t>
              </a:r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165897" name="Rectangle 9"/>
            <p:cNvSpPr>
              <a:spLocks noChangeArrowheads="1"/>
            </p:cNvSpPr>
            <p:nvPr/>
          </p:nvSpPr>
          <p:spPr bwMode="auto">
            <a:xfrm>
              <a:off x="3984" y="2304"/>
              <a:ext cx="672" cy="24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sz="1800" dirty="0">
                  <a:latin typeface="Calibri" pitchFamily="34" charset="0"/>
                </a:rPr>
                <a:t>Old %</a:t>
              </a:r>
              <a:r>
                <a:rPr lang="en-US" sz="1800" dirty="0" err="1">
                  <a:latin typeface="Courier New" pitchFamily="49" charset="0"/>
                </a:rPr>
                <a:t>ebp</a:t>
              </a:r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165898" name="Line 10"/>
            <p:cNvSpPr>
              <a:spLocks noChangeShapeType="1"/>
            </p:cNvSpPr>
            <p:nvPr/>
          </p:nvSpPr>
          <p:spPr bwMode="auto">
            <a:xfrm flipH="1">
              <a:off x="4656" y="2400"/>
              <a:ext cx="28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165899" name="Text Box 11"/>
            <p:cNvSpPr txBox="1">
              <a:spLocks noChangeArrowheads="1"/>
            </p:cNvSpPr>
            <p:nvPr/>
          </p:nvSpPr>
          <p:spPr bwMode="auto">
            <a:xfrm>
              <a:off x="5030" y="2292"/>
              <a:ext cx="460" cy="23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%ebp</a:t>
              </a:r>
            </a:p>
          </p:txBody>
        </p:sp>
        <p:sp>
          <p:nvSpPr>
            <p:cNvPr id="165900" name="Text Box 12"/>
            <p:cNvSpPr txBox="1">
              <a:spLocks noChangeArrowheads="1"/>
            </p:cNvSpPr>
            <p:nvPr/>
          </p:nvSpPr>
          <p:spPr bwMode="auto">
            <a:xfrm>
              <a:off x="3648" y="2304"/>
              <a:ext cx="374" cy="23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 0 </a:t>
              </a:r>
            </a:p>
          </p:txBody>
        </p:sp>
        <p:sp>
          <p:nvSpPr>
            <p:cNvPr id="165901" name="Text Box 13"/>
            <p:cNvSpPr txBox="1">
              <a:spLocks noChangeArrowheads="1"/>
            </p:cNvSpPr>
            <p:nvPr/>
          </p:nvSpPr>
          <p:spPr bwMode="auto">
            <a:xfrm>
              <a:off x="3648" y="2064"/>
              <a:ext cx="374" cy="23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 4 </a:t>
              </a:r>
            </a:p>
          </p:txBody>
        </p:sp>
        <p:sp>
          <p:nvSpPr>
            <p:cNvPr id="165902" name="Text Box 14"/>
            <p:cNvSpPr txBox="1">
              <a:spLocks noChangeArrowheads="1"/>
            </p:cNvSpPr>
            <p:nvPr/>
          </p:nvSpPr>
          <p:spPr bwMode="auto">
            <a:xfrm>
              <a:off x="3648" y="1824"/>
              <a:ext cx="374" cy="23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 8 </a:t>
              </a:r>
            </a:p>
          </p:txBody>
        </p:sp>
        <p:sp>
          <p:nvSpPr>
            <p:cNvPr id="165903" name="Text Box 15"/>
            <p:cNvSpPr txBox="1">
              <a:spLocks noChangeArrowheads="1"/>
            </p:cNvSpPr>
            <p:nvPr/>
          </p:nvSpPr>
          <p:spPr bwMode="auto">
            <a:xfrm>
              <a:off x="3648" y="1584"/>
              <a:ext cx="374" cy="23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12 </a:t>
              </a:r>
            </a:p>
          </p:txBody>
        </p:sp>
        <p:sp>
          <p:nvSpPr>
            <p:cNvPr id="165904" name="Text Box 16"/>
            <p:cNvSpPr txBox="1">
              <a:spLocks noChangeArrowheads="1"/>
            </p:cNvSpPr>
            <p:nvPr/>
          </p:nvSpPr>
          <p:spPr bwMode="auto">
            <a:xfrm>
              <a:off x="3408" y="1056"/>
              <a:ext cx="485" cy="23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 dirty="0">
                  <a:latin typeface="Calibri" pitchFamily="34" charset="0"/>
                </a:rPr>
                <a:t>Offset</a:t>
              </a:r>
            </a:p>
          </p:txBody>
        </p:sp>
        <p:sp>
          <p:nvSpPr>
            <p:cNvPr id="165905" name="Text Box 17"/>
            <p:cNvSpPr txBox="1">
              <a:spLocks noChangeArrowheads="1"/>
            </p:cNvSpPr>
            <p:nvPr/>
          </p:nvSpPr>
          <p:spPr bwMode="auto">
            <a:xfrm>
              <a:off x="4896" y="864"/>
              <a:ext cx="436" cy="23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 dirty="0">
                  <a:latin typeface="Calibri" pitchFamily="34" charset="0"/>
                </a:rPr>
                <a:t>Stack</a:t>
              </a:r>
            </a:p>
          </p:txBody>
        </p:sp>
        <p:sp>
          <p:nvSpPr>
            <p:cNvPr id="165906" name="Rectangle 18"/>
            <p:cNvSpPr>
              <a:spLocks noChangeArrowheads="1"/>
            </p:cNvSpPr>
            <p:nvPr/>
          </p:nvSpPr>
          <p:spPr bwMode="auto">
            <a:xfrm>
              <a:off x="3984" y="672"/>
              <a:ext cx="672" cy="67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sz="1800" dirty="0">
                  <a:latin typeface="Calibri" pitchFamily="34" charset="0"/>
                </a:rPr>
                <a:t>•</a:t>
              </a:r>
            </a:p>
            <a:p>
              <a:pPr algn="ctr">
                <a:lnSpc>
                  <a:spcPct val="100000"/>
                </a:lnSpc>
              </a:pPr>
              <a:r>
                <a:rPr lang="en-US" sz="1800" dirty="0">
                  <a:latin typeface="Calibri" pitchFamily="34" charset="0"/>
                </a:rPr>
                <a:t>•</a:t>
              </a:r>
            </a:p>
            <a:p>
              <a:pPr algn="ctr">
                <a:lnSpc>
                  <a:spcPct val="100000"/>
                </a:lnSpc>
              </a:pPr>
              <a:r>
                <a:rPr lang="en-US" sz="1800" dirty="0">
                  <a:latin typeface="Calibri" pitchFamily="34" charset="0"/>
                </a:rPr>
                <a:t>•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165907" name="Rectangle 19"/>
            <p:cNvSpPr>
              <a:spLocks noChangeArrowheads="1"/>
            </p:cNvSpPr>
            <p:nvPr/>
          </p:nvSpPr>
          <p:spPr bwMode="auto">
            <a:xfrm>
              <a:off x="3984" y="1344"/>
              <a:ext cx="672" cy="24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z</a:t>
              </a:r>
            </a:p>
          </p:txBody>
        </p:sp>
        <p:sp>
          <p:nvSpPr>
            <p:cNvPr id="165908" name="Text Box 20"/>
            <p:cNvSpPr txBox="1">
              <a:spLocks noChangeArrowheads="1"/>
            </p:cNvSpPr>
            <p:nvPr/>
          </p:nvSpPr>
          <p:spPr bwMode="auto">
            <a:xfrm>
              <a:off x="3648" y="1344"/>
              <a:ext cx="374" cy="23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16 </a:t>
              </a:r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/>
              <p14:cNvContentPartPr/>
              <p14:nvPr/>
            </p14:nvContentPartPr>
            <p14:xfrm>
              <a:off x="363600" y="5120280"/>
              <a:ext cx="2983320" cy="20160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53520" y="5111280"/>
                <a:ext cx="3000240" cy="2206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17512"/>
            <a:ext cx="6008688" cy="573088"/>
          </a:xfrm>
        </p:spPr>
        <p:txBody>
          <a:bodyPr/>
          <a:lstStyle/>
          <a:p>
            <a:r>
              <a:rPr lang="en-US"/>
              <a:t>Understanding </a:t>
            </a:r>
            <a:r>
              <a:rPr lang="en-US">
                <a:latin typeface="Courier New" pitchFamily="49" charset="0"/>
              </a:rPr>
              <a:t>arith</a:t>
            </a:r>
            <a:endParaRPr lang="en-US"/>
          </a:p>
        </p:txBody>
      </p:sp>
      <p:sp>
        <p:nvSpPr>
          <p:cNvPr id="165891" name="Rectangle 3"/>
          <p:cNvSpPr>
            <a:spLocks noChangeArrowheads="1"/>
          </p:cNvSpPr>
          <p:nvPr/>
        </p:nvSpPr>
        <p:spPr bwMode="auto">
          <a:xfrm>
            <a:off x="609600" y="1143000"/>
            <a:ext cx="3429000" cy="3122613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</a:rPr>
              <a:t>arith</a:t>
            </a:r>
            <a:endParaRPr lang="en-US" sz="1800" dirty="0">
              <a:latin typeface="Courier New" pitchFamily="49" charset="0"/>
            </a:endParaRP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(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x, 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y, 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z)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{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int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 t1 = 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x+y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t2 = z+t1;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t3 = x+4;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solidFill>
                  <a:srgbClr val="00B0F0"/>
                </a:solidFill>
                <a:latin typeface="Courier New" pitchFamily="49" charset="0"/>
              </a:rPr>
              <a:t>int</a:t>
            </a:r>
            <a:r>
              <a:rPr lang="en-US" sz="1800" dirty="0">
                <a:solidFill>
                  <a:srgbClr val="00B0F0"/>
                </a:solidFill>
                <a:latin typeface="Courier New" pitchFamily="49" charset="0"/>
              </a:rPr>
              <a:t> t4 = y * 48; 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t5 = t3 + t4;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</a:rPr>
              <a:t>rval</a:t>
            </a:r>
            <a:r>
              <a:rPr lang="en-US" sz="1800" dirty="0">
                <a:latin typeface="Courier New" pitchFamily="49" charset="0"/>
              </a:rPr>
              <a:t> = t2 * t5;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return </a:t>
            </a:r>
            <a:r>
              <a:rPr lang="en-US" sz="1800" dirty="0" err="1">
                <a:latin typeface="Courier New" pitchFamily="49" charset="0"/>
              </a:rPr>
              <a:t>rval</a:t>
            </a:r>
            <a:r>
              <a:rPr lang="en-US" sz="1800" dirty="0"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}</a:t>
            </a:r>
          </a:p>
        </p:txBody>
      </p:sp>
      <p:sp>
        <p:nvSpPr>
          <p:cNvPr id="165892" name="Rectangle 4"/>
          <p:cNvSpPr>
            <a:spLocks noChangeArrowheads="1"/>
          </p:cNvSpPr>
          <p:nvPr/>
        </p:nvSpPr>
        <p:spPr bwMode="auto">
          <a:xfrm>
            <a:off x="304800" y="4419600"/>
            <a:ext cx="6781800" cy="230576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228600" algn="l"/>
                <a:tab pos="3657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8(%</a:t>
            </a:r>
            <a:r>
              <a:rPr lang="en-US" sz="1800" dirty="0" err="1">
                <a:latin typeface="Courier New" pitchFamily="49" charset="0"/>
              </a:rPr>
              <a:t>ebp</a:t>
            </a:r>
            <a:r>
              <a:rPr lang="en-US" sz="1800" dirty="0">
                <a:latin typeface="Courier New" pitchFamily="49" charset="0"/>
              </a:rPr>
              <a:t>),%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	# 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 = x</a:t>
            </a:r>
          </a:p>
          <a:p>
            <a:pPr algn="l">
              <a:lnSpc>
                <a:spcPct val="100000"/>
              </a:lnSpc>
              <a:tabLst>
                <a:tab pos="228600" algn="l"/>
                <a:tab pos="3657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12(%</a:t>
            </a:r>
            <a:r>
              <a:rPr lang="en-US" sz="1800" dirty="0" err="1">
                <a:latin typeface="Courier New" pitchFamily="49" charset="0"/>
              </a:rPr>
              <a:t>ebp</a:t>
            </a:r>
            <a:r>
              <a:rPr lang="en-US" sz="1800" dirty="0">
                <a:latin typeface="Courier New" pitchFamily="49" charset="0"/>
              </a:rPr>
              <a:t>),%</a:t>
            </a:r>
            <a:r>
              <a:rPr lang="en-US" sz="1800" dirty="0" err="1">
                <a:latin typeface="Courier New" pitchFamily="49" charset="0"/>
              </a:rPr>
              <a:t>edx</a:t>
            </a:r>
            <a:r>
              <a:rPr lang="en-US" sz="1800" dirty="0">
                <a:latin typeface="Courier New" pitchFamily="49" charset="0"/>
              </a:rPr>
              <a:t>	# </a:t>
            </a:r>
            <a:r>
              <a:rPr lang="en-US" sz="1800" dirty="0" err="1">
                <a:latin typeface="Courier New" pitchFamily="49" charset="0"/>
              </a:rPr>
              <a:t>edx</a:t>
            </a:r>
            <a:r>
              <a:rPr lang="en-US" sz="1800" dirty="0">
                <a:latin typeface="Courier New" pitchFamily="49" charset="0"/>
              </a:rPr>
              <a:t> = y</a:t>
            </a:r>
          </a:p>
          <a:p>
            <a:pPr algn="l">
              <a:lnSpc>
                <a:spcPct val="100000"/>
              </a:lnSpc>
              <a:tabLst>
                <a:tab pos="228600" algn="l"/>
                <a:tab pos="3657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leal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 (%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edx,%eax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),%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ecx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	# 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ecx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 = 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x+y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  (t1)</a:t>
            </a:r>
          </a:p>
          <a:p>
            <a:pPr>
              <a:tabLst>
                <a:tab pos="228600" algn="l"/>
                <a:tab pos="3657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solidFill>
                  <a:srgbClr val="00B0F0"/>
                </a:solidFill>
                <a:latin typeface="Courier New" pitchFamily="49" charset="0"/>
              </a:rPr>
              <a:t>leal</a:t>
            </a:r>
            <a:r>
              <a:rPr lang="en-US" sz="1800" dirty="0">
                <a:solidFill>
                  <a:srgbClr val="00B0F0"/>
                </a:solidFill>
                <a:latin typeface="Courier New" pitchFamily="49" charset="0"/>
              </a:rPr>
              <a:t> (%edx,%edx,2),%</a:t>
            </a:r>
            <a:r>
              <a:rPr lang="en-US" sz="1800" dirty="0" err="1">
                <a:solidFill>
                  <a:srgbClr val="00B0F0"/>
                </a:solidFill>
                <a:latin typeface="Courier New" pitchFamily="49" charset="0"/>
              </a:rPr>
              <a:t>edx</a:t>
            </a:r>
            <a:r>
              <a:rPr lang="en-US" sz="1800" dirty="0">
                <a:solidFill>
                  <a:srgbClr val="00B0F0"/>
                </a:solidFill>
                <a:latin typeface="Courier New" pitchFamily="49" charset="0"/>
              </a:rPr>
              <a:t>	# </a:t>
            </a:r>
            <a:r>
              <a:rPr lang="en-US" sz="1800" dirty="0" err="1">
                <a:solidFill>
                  <a:srgbClr val="00B0F0"/>
                </a:solidFill>
                <a:latin typeface="Courier New" pitchFamily="49" charset="0"/>
              </a:rPr>
              <a:t>edx</a:t>
            </a:r>
            <a:r>
              <a:rPr lang="en-US" sz="1800" dirty="0">
                <a:solidFill>
                  <a:srgbClr val="00B0F0"/>
                </a:solidFill>
                <a:latin typeface="Courier New" pitchFamily="49" charset="0"/>
              </a:rPr>
              <a:t> = y + 2*y = 3*y</a:t>
            </a:r>
            <a:endParaRPr lang="en-US" sz="1800" dirty="0">
              <a:latin typeface="Courier New" pitchFamily="49" charset="0"/>
            </a:endParaRPr>
          </a:p>
          <a:p>
            <a:pPr algn="l">
              <a:lnSpc>
                <a:spcPct val="100000"/>
              </a:lnSpc>
              <a:tabLst>
                <a:tab pos="228600" algn="l"/>
                <a:tab pos="3657600" algn="l"/>
              </a:tabLst>
            </a:pPr>
            <a:r>
              <a:rPr lang="en-US" sz="1800" dirty="0">
                <a:solidFill>
                  <a:srgbClr val="00B0F0"/>
                </a:solidFill>
                <a:latin typeface="Courier New" pitchFamily="49" charset="0"/>
              </a:rPr>
              <a:t>	</a:t>
            </a:r>
            <a:r>
              <a:rPr lang="en-US" sz="1800" dirty="0" err="1">
                <a:solidFill>
                  <a:srgbClr val="00B0F0"/>
                </a:solidFill>
                <a:latin typeface="Courier New" pitchFamily="49" charset="0"/>
              </a:rPr>
              <a:t>sall</a:t>
            </a:r>
            <a:r>
              <a:rPr lang="en-US" sz="1800" dirty="0">
                <a:solidFill>
                  <a:srgbClr val="00B0F0"/>
                </a:solidFill>
                <a:latin typeface="Courier New" pitchFamily="49" charset="0"/>
              </a:rPr>
              <a:t> $4,%edx	# </a:t>
            </a:r>
            <a:r>
              <a:rPr lang="en-US" sz="1800" dirty="0" err="1">
                <a:solidFill>
                  <a:srgbClr val="00B0F0"/>
                </a:solidFill>
                <a:latin typeface="Courier New" pitchFamily="49" charset="0"/>
              </a:rPr>
              <a:t>edx</a:t>
            </a:r>
            <a:r>
              <a:rPr lang="en-US" sz="1800" dirty="0">
                <a:solidFill>
                  <a:srgbClr val="00B0F0"/>
                </a:solidFill>
                <a:latin typeface="Courier New" pitchFamily="49" charset="0"/>
              </a:rPr>
              <a:t> = 48*y (t4)</a:t>
            </a:r>
          </a:p>
          <a:p>
            <a:pPr algn="l">
              <a:lnSpc>
                <a:spcPct val="100000"/>
              </a:lnSpc>
              <a:tabLst>
                <a:tab pos="228600" algn="l"/>
                <a:tab pos="3657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addl</a:t>
            </a:r>
            <a:r>
              <a:rPr lang="en-US" sz="1800" dirty="0">
                <a:latin typeface="Courier New" pitchFamily="49" charset="0"/>
              </a:rPr>
              <a:t> 16(%</a:t>
            </a:r>
            <a:r>
              <a:rPr lang="en-US" sz="1800" dirty="0" err="1">
                <a:latin typeface="Courier New" pitchFamily="49" charset="0"/>
              </a:rPr>
              <a:t>ebp</a:t>
            </a:r>
            <a:r>
              <a:rPr lang="en-US" sz="1800" dirty="0">
                <a:latin typeface="Courier New" pitchFamily="49" charset="0"/>
              </a:rPr>
              <a:t>),%</a:t>
            </a:r>
            <a:r>
              <a:rPr lang="en-US" sz="1800" dirty="0" err="1">
                <a:latin typeface="Courier New" pitchFamily="49" charset="0"/>
              </a:rPr>
              <a:t>ecx</a:t>
            </a:r>
            <a:r>
              <a:rPr lang="en-US" sz="1800" dirty="0">
                <a:latin typeface="Courier New" pitchFamily="49" charset="0"/>
              </a:rPr>
              <a:t>	# </a:t>
            </a:r>
            <a:r>
              <a:rPr lang="en-US" sz="1800" dirty="0" err="1">
                <a:latin typeface="Courier New" pitchFamily="49" charset="0"/>
              </a:rPr>
              <a:t>ecx</a:t>
            </a:r>
            <a:r>
              <a:rPr lang="en-US" sz="1800" dirty="0">
                <a:latin typeface="Courier New" pitchFamily="49" charset="0"/>
              </a:rPr>
              <a:t> = z+t1 (t2)</a:t>
            </a:r>
          </a:p>
          <a:p>
            <a:pPr algn="l">
              <a:lnSpc>
                <a:spcPct val="100000"/>
              </a:lnSpc>
              <a:tabLst>
                <a:tab pos="228600" algn="l"/>
                <a:tab pos="3657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leal</a:t>
            </a:r>
            <a:r>
              <a:rPr lang="en-US" sz="1800" dirty="0">
                <a:latin typeface="Courier New" pitchFamily="49" charset="0"/>
              </a:rPr>
              <a:t> 4(%</a:t>
            </a:r>
            <a:r>
              <a:rPr lang="en-US" sz="1800" dirty="0" err="1">
                <a:latin typeface="Courier New" pitchFamily="49" charset="0"/>
              </a:rPr>
              <a:t>edx,%eax</a:t>
            </a:r>
            <a:r>
              <a:rPr lang="en-US" sz="1800" dirty="0">
                <a:latin typeface="Courier New" pitchFamily="49" charset="0"/>
              </a:rPr>
              <a:t>),%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	# 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 = 4+t4+x (t5)</a:t>
            </a:r>
          </a:p>
          <a:p>
            <a:pPr algn="l">
              <a:lnSpc>
                <a:spcPct val="100000"/>
              </a:lnSpc>
              <a:tabLst>
                <a:tab pos="228600" algn="l"/>
                <a:tab pos="3657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imull</a:t>
            </a:r>
            <a:r>
              <a:rPr lang="en-US" sz="1800" dirty="0">
                <a:latin typeface="Courier New" pitchFamily="49" charset="0"/>
              </a:rPr>
              <a:t> %</a:t>
            </a:r>
            <a:r>
              <a:rPr lang="en-US" sz="1800" dirty="0" err="1">
                <a:latin typeface="Courier New" pitchFamily="49" charset="0"/>
              </a:rPr>
              <a:t>ecx,%eax</a:t>
            </a:r>
            <a:r>
              <a:rPr lang="en-US" sz="1800" dirty="0">
                <a:latin typeface="Courier New" pitchFamily="49" charset="0"/>
              </a:rPr>
              <a:t>	# 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 = t5*t2 (</a:t>
            </a:r>
            <a:r>
              <a:rPr lang="en-US" sz="1800" dirty="0" err="1">
                <a:latin typeface="Courier New" pitchFamily="49" charset="0"/>
              </a:rPr>
              <a:t>rval</a:t>
            </a:r>
            <a:r>
              <a:rPr lang="en-US" sz="1800" dirty="0">
                <a:latin typeface="Courier New" pitchFamily="49" charset="0"/>
              </a:rPr>
              <a:t>)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410199" y="1219200"/>
            <a:ext cx="3305175" cy="2971800"/>
            <a:chOff x="3408" y="672"/>
            <a:chExt cx="2082" cy="1872"/>
          </a:xfrm>
        </p:grpSpPr>
        <p:sp>
          <p:nvSpPr>
            <p:cNvPr id="165894" name="Rectangle 6"/>
            <p:cNvSpPr>
              <a:spLocks noChangeArrowheads="1"/>
            </p:cNvSpPr>
            <p:nvPr/>
          </p:nvSpPr>
          <p:spPr bwMode="auto">
            <a:xfrm>
              <a:off x="3984" y="1584"/>
              <a:ext cx="672" cy="24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y</a:t>
              </a:r>
            </a:p>
          </p:txBody>
        </p:sp>
        <p:sp>
          <p:nvSpPr>
            <p:cNvPr id="165895" name="Rectangle 7"/>
            <p:cNvSpPr>
              <a:spLocks noChangeArrowheads="1"/>
            </p:cNvSpPr>
            <p:nvPr/>
          </p:nvSpPr>
          <p:spPr bwMode="auto">
            <a:xfrm>
              <a:off x="3984" y="1824"/>
              <a:ext cx="672" cy="24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x</a:t>
              </a:r>
            </a:p>
          </p:txBody>
        </p:sp>
        <p:sp>
          <p:nvSpPr>
            <p:cNvPr id="165896" name="Rectangle 8"/>
            <p:cNvSpPr>
              <a:spLocks noChangeArrowheads="1"/>
            </p:cNvSpPr>
            <p:nvPr/>
          </p:nvSpPr>
          <p:spPr bwMode="auto">
            <a:xfrm>
              <a:off x="3984" y="2064"/>
              <a:ext cx="672" cy="24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sz="1800" dirty="0" err="1">
                  <a:latin typeface="Calibri" pitchFamily="34" charset="0"/>
                </a:rPr>
                <a:t>Rtn</a:t>
              </a:r>
              <a:r>
                <a:rPr lang="en-US" sz="1800" dirty="0">
                  <a:latin typeface="Calibri" pitchFamily="34" charset="0"/>
                </a:rPr>
                <a:t> </a:t>
              </a:r>
              <a:r>
                <a:rPr lang="en-US" sz="1800" dirty="0" err="1">
                  <a:latin typeface="Calibri" pitchFamily="34" charset="0"/>
                </a:rPr>
                <a:t>adr</a:t>
              </a:r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165897" name="Rectangle 9"/>
            <p:cNvSpPr>
              <a:spLocks noChangeArrowheads="1"/>
            </p:cNvSpPr>
            <p:nvPr/>
          </p:nvSpPr>
          <p:spPr bwMode="auto">
            <a:xfrm>
              <a:off x="3984" y="2304"/>
              <a:ext cx="672" cy="24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sz="1800" dirty="0">
                  <a:latin typeface="Calibri" pitchFamily="34" charset="0"/>
                </a:rPr>
                <a:t>Old %</a:t>
              </a:r>
              <a:r>
                <a:rPr lang="en-US" sz="1800" dirty="0" err="1">
                  <a:latin typeface="Courier New" pitchFamily="49" charset="0"/>
                </a:rPr>
                <a:t>ebp</a:t>
              </a:r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165898" name="Line 10"/>
            <p:cNvSpPr>
              <a:spLocks noChangeShapeType="1"/>
            </p:cNvSpPr>
            <p:nvPr/>
          </p:nvSpPr>
          <p:spPr bwMode="auto">
            <a:xfrm flipH="1">
              <a:off x="4656" y="2400"/>
              <a:ext cx="28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165899" name="Text Box 11"/>
            <p:cNvSpPr txBox="1">
              <a:spLocks noChangeArrowheads="1"/>
            </p:cNvSpPr>
            <p:nvPr/>
          </p:nvSpPr>
          <p:spPr bwMode="auto">
            <a:xfrm>
              <a:off x="5030" y="2292"/>
              <a:ext cx="460" cy="23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%ebp</a:t>
              </a:r>
            </a:p>
          </p:txBody>
        </p:sp>
        <p:sp>
          <p:nvSpPr>
            <p:cNvPr id="165900" name="Text Box 12"/>
            <p:cNvSpPr txBox="1">
              <a:spLocks noChangeArrowheads="1"/>
            </p:cNvSpPr>
            <p:nvPr/>
          </p:nvSpPr>
          <p:spPr bwMode="auto">
            <a:xfrm>
              <a:off x="3648" y="2304"/>
              <a:ext cx="374" cy="23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 0 </a:t>
              </a:r>
            </a:p>
          </p:txBody>
        </p:sp>
        <p:sp>
          <p:nvSpPr>
            <p:cNvPr id="165901" name="Text Box 13"/>
            <p:cNvSpPr txBox="1">
              <a:spLocks noChangeArrowheads="1"/>
            </p:cNvSpPr>
            <p:nvPr/>
          </p:nvSpPr>
          <p:spPr bwMode="auto">
            <a:xfrm>
              <a:off x="3648" y="2064"/>
              <a:ext cx="374" cy="23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 4 </a:t>
              </a:r>
            </a:p>
          </p:txBody>
        </p:sp>
        <p:sp>
          <p:nvSpPr>
            <p:cNvPr id="165902" name="Text Box 14"/>
            <p:cNvSpPr txBox="1">
              <a:spLocks noChangeArrowheads="1"/>
            </p:cNvSpPr>
            <p:nvPr/>
          </p:nvSpPr>
          <p:spPr bwMode="auto">
            <a:xfrm>
              <a:off x="3648" y="1824"/>
              <a:ext cx="374" cy="23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 8 </a:t>
              </a:r>
            </a:p>
          </p:txBody>
        </p:sp>
        <p:sp>
          <p:nvSpPr>
            <p:cNvPr id="165903" name="Text Box 15"/>
            <p:cNvSpPr txBox="1">
              <a:spLocks noChangeArrowheads="1"/>
            </p:cNvSpPr>
            <p:nvPr/>
          </p:nvSpPr>
          <p:spPr bwMode="auto">
            <a:xfrm>
              <a:off x="3648" y="1584"/>
              <a:ext cx="374" cy="23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12 </a:t>
              </a:r>
            </a:p>
          </p:txBody>
        </p:sp>
        <p:sp>
          <p:nvSpPr>
            <p:cNvPr id="165904" name="Text Box 16"/>
            <p:cNvSpPr txBox="1">
              <a:spLocks noChangeArrowheads="1"/>
            </p:cNvSpPr>
            <p:nvPr/>
          </p:nvSpPr>
          <p:spPr bwMode="auto">
            <a:xfrm>
              <a:off x="3408" y="1056"/>
              <a:ext cx="485" cy="23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 dirty="0">
                  <a:latin typeface="Calibri" pitchFamily="34" charset="0"/>
                </a:rPr>
                <a:t>Offset</a:t>
              </a:r>
            </a:p>
          </p:txBody>
        </p:sp>
        <p:sp>
          <p:nvSpPr>
            <p:cNvPr id="165905" name="Text Box 17"/>
            <p:cNvSpPr txBox="1">
              <a:spLocks noChangeArrowheads="1"/>
            </p:cNvSpPr>
            <p:nvPr/>
          </p:nvSpPr>
          <p:spPr bwMode="auto">
            <a:xfrm>
              <a:off x="4896" y="864"/>
              <a:ext cx="436" cy="23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 dirty="0">
                  <a:latin typeface="Calibri" pitchFamily="34" charset="0"/>
                </a:rPr>
                <a:t>Stack</a:t>
              </a:r>
            </a:p>
          </p:txBody>
        </p:sp>
        <p:sp>
          <p:nvSpPr>
            <p:cNvPr id="165906" name="Rectangle 18"/>
            <p:cNvSpPr>
              <a:spLocks noChangeArrowheads="1"/>
            </p:cNvSpPr>
            <p:nvPr/>
          </p:nvSpPr>
          <p:spPr bwMode="auto">
            <a:xfrm>
              <a:off x="3984" y="672"/>
              <a:ext cx="672" cy="67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sz="1800" dirty="0">
                  <a:latin typeface="Calibri" pitchFamily="34" charset="0"/>
                </a:rPr>
                <a:t>•</a:t>
              </a:r>
            </a:p>
            <a:p>
              <a:pPr algn="ctr">
                <a:lnSpc>
                  <a:spcPct val="100000"/>
                </a:lnSpc>
              </a:pPr>
              <a:r>
                <a:rPr lang="en-US" sz="1800" dirty="0">
                  <a:latin typeface="Calibri" pitchFamily="34" charset="0"/>
                </a:rPr>
                <a:t>•</a:t>
              </a:r>
            </a:p>
            <a:p>
              <a:pPr algn="ctr">
                <a:lnSpc>
                  <a:spcPct val="100000"/>
                </a:lnSpc>
              </a:pPr>
              <a:r>
                <a:rPr lang="en-US" sz="1800" dirty="0">
                  <a:latin typeface="Calibri" pitchFamily="34" charset="0"/>
                </a:rPr>
                <a:t>•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165907" name="Rectangle 19"/>
            <p:cNvSpPr>
              <a:spLocks noChangeArrowheads="1"/>
            </p:cNvSpPr>
            <p:nvPr/>
          </p:nvSpPr>
          <p:spPr bwMode="auto">
            <a:xfrm>
              <a:off x="3984" y="1344"/>
              <a:ext cx="672" cy="24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z</a:t>
              </a:r>
            </a:p>
          </p:txBody>
        </p:sp>
        <p:sp>
          <p:nvSpPr>
            <p:cNvPr id="165908" name="Text Box 20"/>
            <p:cNvSpPr txBox="1">
              <a:spLocks noChangeArrowheads="1"/>
            </p:cNvSpPr>
            <p:nvPr/>
          </p:nvSpPr>
          <p:spPr bwMode="auto">
            <a:xfrm>
              <a:off x="3648" y="1344"/>
              <a:ext cx="374" cy="23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16 </a:t>
              </a:r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/>
              <p14:cNvContentPartPr/>
              <p14:nvPr/>
            </p14:nvContentPartPr>
            <p14:xfrm>
              <a:off x="349560" y="2960640"/>
              <a:ext cx="8010360" cy="303804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36600" y="2950200"/>
                <a:ext cx="8035200" cy="3060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17512"/>
            <a:ext cx="6008688" cy="573088"/>
          </a:xfrm>
        </p:spPr>
        <p:txBody>
          <a:bodyPr/>
          <a:lstStyle/>
          <a:p>
            <a:r>
              <a:rPr lang="en-US"/>
              <a:t>Understanding </a:t>
            </a:r>
            <a:r>
              <a:rPr lang="en-US">
                <a:latin typeface="Courier New" pitchFamily="49" charset="0"/>
              </a:rPr>
              <a:t>arith</a:t>
            </a:r>
            <a:endParaRPr lang="en-US"/>
          </a:p>
        </p:txBody>
      </p:sp>
      <p:sp>
        <p:nvSpPr>
          <p:cNvPr id="165891" name="Rectangle 3"/>
          <p:cNvSpPr>
            <a:spLocks noChangeArrowheads="1"/>
          </p:cNvSpPr>
          <p:nvPr/>
        </p:nvSpPr>
        <p:spPr bwMode="auto">
          <a:xfrm>
            <a:off x="609600" y="1143000"/>
            <a:ext cx="3429000" cy="3122613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</a:rPr>
              <a:t>arith</a:t>
            </a:r>
            <a:endParaRPr lang="en-US" sz="1800" dirty="0">
              <a:latin typeface="Courier New" pitchFamily="49" charset="0"/>
            </a:endParaRP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(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x, 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y, 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z)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{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int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 t1 = 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x+y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solidFill>
                  <a:srgbClr val="00B050"/>
                </a:solidFill>
                <a:latin typeface="Courier New" pitchFamily="49" charset="0"/>
              </a:rPr>
              <a:t>int</a:t>
            </a:r>
            <a:r>
              <a:rPr lang="en-US" sz="1800" dirty="0">
                <a:solidFill>
                  <a:srgbClr val="00B050"/>
                </a:solidFill>
                <a:latin typeface="Courier New" pitchFamily="49" charset="0"/>
              </a:rPr>
              <a:t> t2 = z+t1;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solidFill>
                  <a:srgbClr val="CC6600"/>
                </a:solidFill>
                <a:latin typeface="Courier New" pitchFamily="49" charset="0"/>
              </a:rPr>
              <a:t>int</a:t>
            </a:r>
            <a:r>
              <a:rPr lang="en-US" sz="1800" dirty="0">
                <a:solidFill>
                  <a:srgbClr val="CC6600"/>
                </a:solidFill>
                <a:latin typeface="Courier New" pitchFamily="49" charset="0"/>
              </a:rPr>
              <a:t> t3 = x+4;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solidFill>
                  <a:srgbClr val="00B0F0"/>
                </a:solidFill>
                <a:latin typeface="Courier New" pitchFamily="49" charset="0"/>
              </a:rPr>
              <a:t>int</a:t>
            </a:r>
            <a:r>
              <a:rPr lang="en-US" sz="1800" dirty="0">
                <a:solidFill>
                  <a:srgbClr val="00B0F0"/>
                </a:solidFill>
                <a:latin typeface="Courier New" pitchFamily="49" charset="0"/>
              </a:rPr>
              <a:t> t4 = y * 48; 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solidFill>
                  <a:srgbClr val="CC6600"/>
                </a:solidFill>
                <a:latin typeface="Courier New" pitchFamily="49" charset="0"/>
              </a:rPr>
              <a:t>int</a:t>
            </a:r>
            <a:r>
              <a:rPr lang="en-US" sz="1800" dirty="0">
                <a:solidFill>
                  <a:srgbClr val="CC6600"/>
                </a:solidFill>
                <a:latin typeface="Courier New" pitchFamily="49" charset="0"/>
              </a:rPr>
              <a:t> t5 = t3 + t4;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</a:rPr>
              <a:t>rval</a:t>
            </a:r>
            <a:r>
              <a:rPr lang="en-US" sz="1800" dirty="0">
                <a:latin typeface="Courier New" pitchFamily="49" charset="0"/>
              </a:rPr>
              <a:t> = t2 * t5;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return </a:t>
            </a:r>
            <a:r>
              <a:rPr lang="en-US" sz="1800" dirty="0" err="1">
                <a:latin typeface="Courier New" pitchFamily="49" charset="0"/>
              </a:rPr>
              <a:t>rval</a:t>
            </a:r>
            <a:r>
              <a:rPr lang="en-US" sz="1800" dirty="0"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}</a:t>
            </a:r>
          </a:p>
        </p:txBody>
      </p:sp>
      <p:sp>
        <p:nvSpPr>
          <p:cNvPr id="165892" name="Rectangle 4"/>
          <p:cNvSpPr>
            <a:spLocks noChangeArrowheads="1"/>
          </p:cNvSpPr>
          <p:nvPr/>
        </p:nvSpPr>
        <p:spPr bwMode="auto">
          <a:xfrm>
            <a:off x="304800" y="4419600"/>
            <a:ext cx="6781800" cy="228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228600" algn="l"/>
                <a:tab pos="3657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8(%</a:t>
            </a:r>
            <a:r>
              <a:rPr lang="en-US" sz="1800" dirty="0" err="1">
                <a:latin typeface="Courier New" pitchFamily="49" charset="0"/>
              </a:rPr>
              <a:t>ebp</a:t>
            </a:r>
            <a:r>
              <a:rPr lang="en-US" sz="1800" dirty="0">
                <a:latin typeface="Courier New" pitchFamily="49" charset="0"/>
              </a:rPr>
              <a:t>),%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	# 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 = x</a:t>
            </a:r>
          </a:p>
          <a:p>
            <a:pPr algn="l">
              <a:lnSpc>
                <a:spcPct val="100000"/>
              </a:lnSpc>
              <a:tabLst>
                <a:tab pos="228600" algn="l"/>
                <a:tab pos="3657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12(%</a:t>
            </a:r>
            <a:r>
              <a:rPr lang="en-US" sz="1800" dirty="0" err="1">
                <a:latin typeface="Courier New" pitchFamily="49" charset="0"/>
              </a:rPr>
              <a:t>ebp</a:t>
            </a:r>
            <a:r>
              <a:rPr lang="en-US" sz="1800" dirty="0">
                <a:latin typeface="Courier New" pitchFamily="49" charset="0"/>
              </a:rPr>
              <a:t>),%</a:t>
            </a:r>
            <a:r>
              <a:rPr lang="en-US" sz="1800" dirty="0" err="1">
                <a:latin typeface="Courier New" pitchFamily="49" charset="0"/>
              </a:rPr>
              <a:t>edx</a:t>
            </a:r>
            <a:r>
              <a:rPr lang="en-US" sz="1800" dirty="0">
                <a:latin typeface="Courier New" pitchFamily="49" charset="0"/>
              </a:rPr>
              <a:t>	# </a:t>
            </a:r>
            <a:r>
              <a:rPr lang="en-US" sz="1800" dirty="0" err="1">
                <a:latin typeface="Courier New" pitchFamily="49" charset="0"/>
              </a:rPr>
              <a:t>edx</a:t>
            </a:r>
            <a:r>
              <a:rPr lang="en-US" sz="1800" dirty="0">
                <a:latin typeface="Courier New" pitchFamily="49" charset="0"/>
              </a:rPr>
              <a:t> = y</a:t>
            </a:r>
          </a:p>
          <a:p>
            <a:pPr algn="l">
              <a:lnSpc>
                <a:spcPct val="100000"/>
              </a:lnSpc>
              <a:tabLst>
                <a:tab pos="228600" algn="l"/>
                <a:tab pos="3657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leal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 (%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edx,%eax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),%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ecx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	# 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ecx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 = 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x+y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  (t1)</a:t>
            </a:r>
          </a:p>
          <a:p>
            <a:pPr>
              <a:tabLst>
                <a:tab pos="228600" algn="l"/>
                <a:tab pos="3657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solidFill>
                  <a:srgbClr val="00B0F0"/>
                </a:solidFill>
                <a:latin typeface="Courier New" pitchFamily="49" charset="0"/>
              </a:rPr>
              <a:t>leal</a:t>
            </a:r>
            <a:r>
              <a:rPr lang="en-US" sz="1800" dirty="0">
                <a:solidFill>
                  <a:srgbClr val="00B0F0"/>
                </a:solidFill>
                <a:latin typeface="Courier New" pitchFamily="49" charset="0"/>
              </a:rPr>
              <a:t> (%edx,%edx,2),%</a:t>
            </a:r>
            <a:r>
              <a:rPr lang="en-US" sz="1800" dirty="0" err="1">
                <a:solidFill>
                  <a:srgbClr val="00B0F0"/>
                </a:solidFill>
                <a:latin typeface="Courier New" pitchFamily="49" charset="0"/>
              </a:rPr>
              <a:t>edx</a:t>
            </a:r>
            <a:r>
              <a:rPr lang="en-US" sz="1800" dirty="0">
                <a:solidFill>
                  <a:srgbClr val="00B0F0"/>
                </a:solidFill>
                <a:latin typeface="Courier New" pitchFamily="49" charset="0"/>
              </a:rPr>
              <a:t>	# </a:t>
            </a:r>
            <a:r>
              <a:rPr lang="en-US" sz="1800" dirty="0" err="1">
                <a:solidFill>
                  <a:srgbClr val="00B0F0"/>
                </a:solidFill>
                <a:latin typeface="Courier New" pitchFamily="49" charset="0"/>
              </a:rPr>
              <a:t>edx</a:t>
            </a:r>
            <a:r>
              <a:rPr lang="en-US" sz="1800" dirty="0">
                <a:solidFill>
                  <a:srgbClr val="00B0F0"/>
                </a:solidFill>
                <a:latin typeface="Courier New" pitchFamily="49" charset="0"/>
              </a:rPr>
              <a:t> = y + 2*y = 3*y</a:t>
            </a:r>
            <a:endParaRPr lang="en-US" sz="1800" dirty="0">
              <a:latin typeface="Courier New" pitchFamily="49" charset="0"/>
            </a:endParaRPr>
          </a:p>
          <a:p>
            <a:pPr algn="l">
              <a:lnSpc>
                <a:spcPct val="100000"/>
              </a:lnSpc>
              <a:tabLst>
                <a:tab pos="228600" algn="l"/>
                <a:tab pos="3657600" algn="l"/>
              </a:tabLst>
            </a:pPr>
            <a:r>
              <a:rPr lang="en-US" sz="1800" dirty="0">
                <a:solidFill>
                  <a:srgbClr val="00B0F0"/>
                </a:solidFill>
                <a:latin typeface="Courier New" pitchFamily="49" charset="0"/>
              </a:rPr>
              <a:t>	</a:t>
            </a:r>
            <a:r>
              <a:rPr lang="en-US" sz="1800" dirty="0" err="1">
                <a:solidFill>
                  <a:srgbClr val="00B0F0"/>
                </a:solidFill>
                <a:latin typeface="Courier New" pitchFamily="49" charset="0"/>
              </a:rPr>
              <a:t>sall</a:t>
            </a:r>
            <a:r>
              <a:rPr lang="en-US" sz="1800" dirty="0">
                <a:solidFill>
                  <a:srgbClr val="00B0F0"/>
                </a:solidFill>
                <a:latin typeface="Courier New" pitchFamily="49" charset="0"/>
              </a:rPr>
              <a:t> $4,%edx	# </a:t>
            </a:r>
            <a:r>
              <a:rPr lang="en-US" sz="1800" dirty="0" err="1">
                <a:solidFill>
                  <a:srgbClr val="00B0F0"/>
                </a:solidFill>
                <a:latin typeface="Courier New" pitchFamily="49" charset="0"/>
              </a:rPr>
              <a:t>edx</a:t>
            </a:r>
            <a:r>
              <a:rPr lang="en-US" sz="1800" dirty="0">
                <a:solidFill>
                  <a:srgbClr val="00B0F0"/>
                </a:solidFill>
                <a:latin typeface="Courier New" pitchFamily="49" charset="0"/>
              </a:rPr>
              <a:t> = 48*y (t4)</a:t>
            </a:r>
          </a:p>
          <a:p>
            <a:pPr algn="l">
              <a:lnSpc>
                <a:spcPct val="100000"/>
              </a:lnSpc>
              <a:tabLst>
                <a:tab pos="228600" algn="l"/>
                <a:tab pos="3657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solidFill>
                  <a:srgbClr val="00B050"/>
                </a:solidFill>
                <a:latin typeface="Courier New" pitchFamily="49" charset="0"/>
              </a:rPr>
              <a:t>addl</a:t>
            </a:r>
            <a:r>
              <a:rPr lang="en-US" sz="1800" dirty="0">
                <a:solidFill>
                  <a:srgbClr val="00B050"/>
                </a:solidFill>
                <a:latin typeface="Courier New" pitchFamily="49" charset="0"/>
              </a:rPr>
              <a:t> 16(%</a:t>
            </a:r>
            <a:r>
              <a:rPr lang="en-US" sz="1800" dirty="0" err="1">
                <a:solidFill>
                  <a:srgbClr val="00B050"/>
                </a:solidFill>
                <a:latin typeface="Courier New" pitchFamily="49" charset="0"/>
              </a:rPr>
              <a:t>ebp</a:t>
            </a:r>
            <a:r>
              <a:rPr lang="en-US" sz="1800" dirty="0">
                <a:solidFill>
                  <a:srgbClr val="00B050"/>
                </a:solidFill>
                <a:latin typeface="Courier New" pitchFamily="49" charset="0"/>
              </a:rPr>
              <a:t>),%</a:t>
            </a:r>
            <a:r>
              <a:rPr lang="en-US" sz="1800" dirty="0" err="1">
                <a:solidFill>
                  <a:srgbClr val="00B050"/>
                </a:solidFill>
                <a:latin typeface="Courier New" pitchFamily="49" charset="0"/>
              </a:rPr>
              <a:t>ecx</a:t>
            </a:r>
            <a:r>
              <a:rPr lang="en-US" sz="1800" dirty="0">
                <a:solidFill>
                  <a:srgbClr val="00B050"/>
                </a:solidFill>
                <a:latin typeface="Courier New" pitchFamily="49" charset="0"/>
              </a:rPr>
              <a:t>	# </a:t>
            </a:r>
            <a:r>
              <a:rPr lang="en-US" sz="1800" dirty="0" err="1">
                <a:solidFill>
                  <a:srgbClr val="00B050"/>
                </a:solidFill>
                <a:latin typeface="Courier New" pitchFamily="49" charset="0"/>
              </a:rPr>
              <a:t>ecx</a:t>
            </a:r>
            <a:r>
              <a:rPr lang="en-US" sz="1800" dirty="0">
                <a:solidFill>
                  <a:srgbClr val="00B050"/>
                </a:solidFill>
                <a:latin typeface="Courier New" pitchFamily="49" charset="0"/>
              </a:rPr>
              <a:t> = z+t1 (t2)</a:t>
            </a:r>
          </a:p>
          <a:p>
            <a:pPr algn="l">
              <a:lnSpc>
                <a:spcPct val="100000"/>
              </a:lnSpc>
              <a:tabLst>
                <a:tab pos="228600" algn="l"/>
                <a:tab pos="3657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solidFill>
                  <a:srgbClr val="CC6600"/>
                </a:solidFill>
                <a:latin typeface="Courier New" pitchFamily="49" charset="0"/>
              </a:rPr>
              <a:t>leal</a:t>
            </a:r>
            <a:r>
              <a:rPr lang="en-US" sz="1800" dirty="0">
                <a:solidFill>
                  <a:srgbClr val="CC6600"/>
                </a:solidFill>
                <a:latin typeface="Courier New" pitchFamily="49" charset="0"/>
              </a:rPr>
              <a:t> 4(%</a:t>
            </a:r>
            <a:r>
              <a:rPr lang="en-US" sz="1800" dirty="0" err="1">
                <a:solidFill>
                  <a:srgbClr val="CC6600"/>
                </a:solidFill>
                <a:latin typeface="Courier New" pitchFamily="49" charset="0"/>
              </a:rPr>
              <a:t>edx,%eax</a:t>
            </a:r>
            <a:r>
              <a:rPr lang="en-US" sz="1800" dirty="0">
                <a:solidFill>
                  <a:srgbClr val="CC6600"/>
                </a:solidFill>
                <a:latin typeface="Courier New" pitchFamily="49" charset="0"/>
              </a:rPr>
              <a:t>),%</a:t>
            </a:r>
            <a:r>
              <a:rPr lang="en-US" sz="1800" dirty="0" err="1">
                <a:solidFill>
                  <a:srgbClr val="CC6600"/>
                </a:solidFill>
                <a:latin typeface="Courier New" pitchFamily="49" charset="0"/>
              </a:rPr>
              <a:t>eax</a:t>
            </a:r>
            <a:r>
              <a:rPr lang="en-US" sz="1800" dirty="0">
                <a:solidFill>
                  <a:srgbClr val="CC6600"/>
                </a:solidFill>
                <a:latin typeface="Courier New" pitchFamily="49" charset="0"/>
              </a:rPr>
              <a:t>	# </a:t>
            </a:r>
            <a:r>
              <a:rPr lang="en-US" sz="1800" dirty="0" err="1">
                <a:solidFill>
                  <a:srgbClr val="CC6600"/>
                </a:solidFill>
                <a:latin typeface="Courier New" pitchFamily="49" charset="0"/>
              </a:rPr>
              <a:t>eax</a:t>
            </a:r>
            <a:r>
              <a:rPr lang="en-US" sz="1800" dirty="0">
                <a:solidFill>
                  <a:srgbClr val="CC6600"/>
                </a:solidFill>
                <a:latin typeface="Courier New" pitchFamily="49" charset="0"/>
              </a:rPr>
              <a:t> = 4+t4+x (t5)</a:t>
            </a:r>
          </a:p>
          <a:p>
            <a:pPr algn="l">
              <a:lnSpc>
                <a:spcPct val="100000"/>
              </a:lnSpc>
              <a:tabLst>
                <a:tab pos="228600" algn="l"/>
                <a:tab pos="3657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imull</a:t>
            </a:r>
            <a:r>
              <a:rPr lang="en-US" sz="1800" dirty="0">
                <a:latin typeface="Courier New" pitchFamily="49" charset="0"/>
              </a:rPr>
              <a:t> %</a:t>
            </a:r>
            <a:r>
              <a:rPr lang="en-US" sz="1800" dirty="0" err="1">
                <a:latin typeface="Courier New" pitchFamily="49" charset="0"/>
              </a:rPr>
              <a:t>ecx,%eax</a:t>
            </a:r>
            <a:r>
              <a:rPr lang="en-US" sz="1800" dirty="0">
                <a:latin typeface="Courier New" pitchFamily="49" charset="0"/>
              </a:rPr>
              <a:t>	# 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 = t5*t2 (</a:t>
            </a:r>
            <a:r>
              <a:rPr lang="en-US" sz="1800" dirty="0" err="1">
                <a:latin typeface="Courier New" pitchFamily="49" charset="0"/>
              </a:rPr>
              <a:t>rval</a:t>
            </a:r>
            <a:r>
              <a:rPr lang="en-US" sz="1800" dirty="0">
                <a:latin typeface="Courier New" pitchFamily="49" charset="0"/>
              </a:rPr>
              <a:t>)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410199" y="1219200"/>
            <a:ext cx="3305175" cy="2971800"/>
            <a:chOff x="3408" y="672"/>
            <a:chExt cx="2082" cy="1872"/>
          </a:xfrm>
        </p:grpSpPr>
        <p:sp>
          <p:nvSpPr>
            <p:cNvPr id="165894" name="Rectangle 6"/>
            <p:cNvSpPr>
              <a:spLocks noChangeArrowheads="1"/>
            </p:cNvSpPr>
            <p:nvPr/>
          </p:nvSpPr>
          <p:spPr bwMode="auto">
            <a:xfrm>
              <a:off x="3984" y="1584"/>
              <a:ext cx="672" cy="24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y</a:t>
              </a:r>
            </a:p>
          </p:txBody>
        </p:sp>
        <p:sp>
          <p:nvSpPr>
            <p:cNvPr id="165895" name="Rectangle 7"/>
            <p:cNvSpPr>
              <a:spLocks noChangeArrowheads="1"/>
            </p:cNvSpPr>
            <p:nvPr/>
          </p:nvSpPr>
          <p:spPr bwMode="auto">
            <a:xfrm>
              <a:off x="3984" y="1824"/>
              <a:ext cx="672" cy="24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x</a:t>
              </a:r>
            </a:p>
          </p:txBody>
        </p:sp>
        <p:sp>
          <p:nvSpPr>
            <p:cNvPr id="165896" name="Rectangle 8"/>
            <p:cNvSpPr>
              <a:spLocks noChangeArrowheads="1"/>
            </p:cNvSpPr>
            <p:nvPr/>
          </p:nvSpPr>
          <p:spPr bwMode="auto">
            <a:xfrm>
              <a:off x="3984" y="2064"/>
              <a:ext cx="672" cy="24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sz="1800" dirty="0" err="1">
                  <a:latin typeface="Calibri" pitchFamily="34" charset="0"/>
                </a:rPr>
                <a:t>Rtn</a:t>
              </a:r>
              <a:r>
                <a:rPr lang="en-US" sz="1800" dirty="0">
                  <a:latin typeface="Calibri" pitchFamily="34" charset="0"/>
                </a:rPr>
                <a:t> </a:t>
              </a:r>
              <a:r>
                <a:rPr lang="en-US" sz="1800" dirty="0" err="1">
                  <a:latin typeface="Calibri" pitchFamily="34" charset="0"/>
                </a:rPr>
                <a:t>adr</a:t>
              </a:r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165897" name="Rectangle 9"/>
            <p:cNvSpPr>
              <a:spLocks noChangeArrowheads="1"/>
            </p:cNvSpPr>
            <p:nvPr/>
          </p:nvSpPr>
          <p:spPr bwMode="auto">
            <a:xfrm>
              <a:off x="3984" y="2304"/>
              <a:ext cx="672" cy="24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sz="1800" dirty="0">
                  <a:latin typeface="Calibri" pitchFamily="34" charset="0"/>
                </a:rPr>
                <a:t>Old %</a:t>
              </a:r>
              <a:r>
                <a:rPr lang="en-US" sz="1800" dirty="0" err="1">
                  <a:latin typeface="Courier New" pitchFamily="49" charset="0"/>
                </a:rPr>
                <a:t>ebp</a:t>
              </a:r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165898" name="Line 10"/>
            <p:cNvSpPr>
              <a:spLocks noChangeShapeType="1"/>
            </p:cNvSpPr>
            <p:nvPr/>
          </p:nvSpPr>
          <p:spPr bwMode="auto">
            <a:xfrm flipH="1">
              <a:off x="4656" y="2400"/>
              <a:ext cx="28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165899" name="Text Box 11"/>
            <p:cNvSpPr txBox="1">
              <a:spLocks noChangeArrowheads="1"/>
            </p:cNvSpPr>
            <p:nvPr/>
          </p:nvSpPr>
          <p:spPr bwMode="auto">
            <a:xfrm>
              <a:off x="5030" y="2292"/>
              <a:ext cx="460" cy="23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%ebp</a:t>
              </a:r>
            </a:p>
          </p:txBody>
        </p:sp>
        <p:sp>
          <p:nvSpPr>
            <p:cNvPr id="165900" name="Text Box 12"/>
            <p:cNvSpPr txBox="1">
              <a:spLocks noChangeArrowheads="1"/>
            </p:cNvSpPr>
            <p:nvPr/>
          </p:nvSpPr>
          <p:spPr bwMode="auto">
            <a:xfrm>
              <a:off x="3648" y="2304"/>
              <a:ext cx="374" cy="23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 0 </a:t>
              </a:r>
            </a:p>
          </p:txBody>
        </p:sp>
        <p:sp>
          <p:nvSpPr>
            <p:cNvPr id="165901" name="Text Box 13"/>
            <p:cNvSpPr txBox="1">
              <a:spLocks noChangeArrowheads="1"/>
            </p:cNvSpPr>
            <p:nvPr/>
          </p:nvSpPr>
          <p:spPr bwMode="auto">
            <a:xfrm>
              <a:off x="3648" y="2064"/>
              <a:ext cx="374" cy="23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 4 </a:t>
              </a:r>
            </a:p>
          </p:txBody>
        </p:sp>
        <p:sp>
          <p:nvSpPr>
            <p:cNvPr id="165902" name="Text Box 14"/>
            <p:cNvSpPr txBox="1">
              <a:spLocks noChangeArrowheads="1"/>
            </p:cNvSpPr>
            <p:nvPr/>
          </p:nvSpPr>
          <p:spPr bwMode="auto">
            <a:xfrm>
              <a:off x="3648" y="1824"/>
              <a:ext cx="374" cy="23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 8 </a:t>
              </a:r>
            </a:p>
          </p:txBody>
        </p:sp>
        <p:sp>
          <p:nvSpPr>
            <p:cNvPr id="165903" name="Text Box 15"/>
            <p:cNvSpPr txBox="1">
              <a:spLocks noChangeArrowheads="1"/>
            </p:cNvSpPr>
            <p:nvPr/>
          </p:nvSpPr>
          <p:spPr bwMode="auto">
            <a:xfrm>
              <a:off x="3648" y="1584"/>
              <a:ext cx="374" cy="23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12 </a:t>
              </a:r>
            </a:p>
          </p:txBody>
        </p:sp>
        <p:sp>
          <p:nvSpPr>
            <p:cNvPr id="165904" name="Text Box 16"/>
            <p:cNvSpPr txBox="1">
              <a:spLocks noChangeArrowheads="1"/>
            </p:cNvSpPr>
            <p:nvPr/>
          </p:nvSpPr>
          <p:spPr bwMode="auto">
            <a:xfrm>
              <a:off x="3408" y="1056"/>
              <a:ext cx="485" cy="23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 dirty="0">
                  <a:latin typeface="Calibri" pitchFamily="34" charset="0"/>
                </a:rPr>
                <a:t>Offset</a:t>
              </a:r>
            </a:p>
          </p:txBody>
        </p:sp>
        <p:sp>
          <p:nvSpPr>
            <p:cNvPr id="165905" name="Text Box 17"/>
            <p:cNvSpPr txBox="1">
              <a:spLocks noChangeArrowheads="1"/>
            </p:cNvSpPr>
            <p:nvPr/>
          </p:nvSpPr>
          <p:spPr bwMode="auto">
            <a:xfrm>
              <a:off x="4896" y="864"/>
              <a:ext cx="436" cy="23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 dirty="0">
                  <a:latin typeface="Calibri" pitchFamily="34" charset="0"/>
                </a:rPr>
                <a:t>Stack</a:t>
              </a:r>
            </a:p>
          </p:txBody>
        </p:sp>
        <p:sp>
          <p:nvSpPr>
            <p:cNvPr id="165906" name="Rectangle 18"/>
            <p:cNvSpPr>
              <a:spLocks noChangeArrowheads="1"/>
            </p:cNvSpPr>
            <p:nvPr/>
          </p:nvSpPr>
          <p:spPr bwMode="auto">
            <a:xfrm>
              <a:off x="3984" y="672"/>
              <a:ext cx="672" cy="67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sz="1800" dirty="0">
                  <a:latin typeface="Calibri" pitchFamily="34" charset="0"/>
                </a:rPr>
                <a:t>•</a:t>
              </a:r>
            </a:p>
            <a:p>
              <a:pPr algn="ctr">
                <a:lnSpc>
                  <a:spcPct val="100000"/>
                </a:lnSpc>
              </a:pPr>
              <a:r>
                <a:rPr lang="en-US" sz="1800" dirty="0">
                  <a:latin typeface="Calibri" pitchFamily="34" charset="0"/>
                </a:rPr>
                <a:t>•</a:t>
              </a:r>
            </a:p>
            <a:p>
              <a:pPr algn="ctr">
                <a:lnSpc>
                  <a:spcPct val="100000"/>
                </a:lnSpc>
              </a:pPr>
              <a:r>
                <a:rPr lang="en-US" sz="1800" dirty="0">
                  <a:latin typeface="Calibri" pitchFamily="34" charset="0"/>
                </a:rPr>
                <a:t>•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165907" name="Rectangle 19"/>
            <p:cNvSpPr>
              <a:spLocks noChangeArrowheads="1"/>
            </p:cNvSpPr>
            <p:nvPr/>
          </p:nvSpPr>
          <p:spPr bwMode="auto">
            <a:xfrm>
              <a:off x="3984" y="1344"/>
              <a:ext cx="672" cy="24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z</a:t>
              </a:r>
            </a:p>
          </p:txBody>
        </p:sp>
        <p:sp>
          <p:nvSpPr>
            <p:cNvPr id="165908" name="Text Box 20"/>
            <p:cNvSpPr txBox="1">
              <a:spLocks noChangeArrowheads="1"/>
            </p:cNvSpPr>
            <p:nvPr/>
          </p:nvSpPr>
          <p:spPr bwMode="auto">
            <a:xfrm>
              <a:off x="3648" y="1344"/>
              <a:ext cx="374" cy="23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16 </a:t>
              </a:r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/>
              <p14:cNvContentPartPr/>
              <p14:nvPr/>
            </p14:nvContentPartPr>
            <p14:xfrm>
              <a:off x="408960" y="2424960"/>
              <a:ext cx="5495040" cy="405108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99960" y="2414520"/>
                <a:ext cx="5511600" cy="40730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17512"/>
            <a:ext cx="6008688" cy="573088"/>
          </a:xfrm>
        </p:spPr>
        <p:txBody>
          <a:bodyPr/>
          <a:lstStyle/>
          <a:p>
            <a:r>
              <a:rPr lang="en-US"/>
              <a:t>Observations about </a:t>
            </a:r>
            <a:r>
              <a:rPr lang="en-US">
                <a:latin typeface="Courier New" pitchFamily="49" charset="0"/>
              </a:rPr>
              <a:t>arith</a:t>
            </a:r>
            <a:endParaRPr lang="en-US"/>
          </a:p>
        </p:txBody>
      </p:sp>
      <p:sp>
        <p:nvSpPr>
          <p:cNvPr id="165891" name="Rectangle 3"/>
          <p:cNvSpPr>
            <a:spLocks noChangeArrowheads="1"/>
          </p:cNvSpPr>
          <p:nvPr/>
        </p:nvSpPr>
        <p:spPr bwMode="auto">
          <a:xfrm>
            <a:off x="609600" y="1143000"/>
            <a:ext cx="3429000" cy="3122613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</a:rPr>
              <a:t>arith</a:t>
            </a:r>
            <a:endParaRPr lang="en-US" sz="1800" dirty="0">
              <a:latin typeface="Courier New" pitchFamily="49" charset="0"/>
            </a:endParaRP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(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x, 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y, 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z)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{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int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 t1 = 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x+y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solidFill>
                  <a:srgbClr val="00B050"/>
                </a:solidFill>
                <a:latin typeface="Courier New" pitchFamily="49" charset="0"/>
              </a:rPr>
              <a:t>int</a:t>
            </a:r>
            <a:r>
              <a:rPr lang="en-US" sz="1800" dirty="0">
                <a:solidFill>
                  <a:srgbClr val="00B050"/>
                </a:solidFill>
                <a:latin typeface="Courier New" pitchFamily="49" charset="0"/>
              </a:rPr>
              <a:t> t2 = z+t1;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solidFill>
                  <a:srgbClr val="CC6600"/>
                </a:solidFill>
                <a:latin typeface="Courier New" pitchFamily="49" charset="0"/>
              </a:rPr>
              <a:t>int</a:t>
            </a:r>
            <a:r>
              <a:rPr lang="en-US" sz="1800" dirty="0">
                <a:solidFill>
                  <a:srgbClr val="CC6600"/>
                </a:solidFill>
                <a:latin typeface="Courier New" pitchFamily="49" charset="0"/>
              </a:rPr>
              <a:t> t3 = x+4;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solidFill>
                  <a:srgbClr val="00B0F0"/>
                </a:solidFill>
                <a:latin typeface="Courier New" pitchFamily="49" charset="0"/>
              </a:rPr>
              <a:t>int</a:t>
            </a:r>
            <a:r>
              <a:rPr lang="en-US" sz="1800" dirty="0">
                <a:solidFill>
                  <a:srgbClr val="00B0F0"/>
                </a:solidFill>
                <a:latin typeface="Courier New" pitchFamily="49" charset="0"/>
              </a:rPr>
              <a:t> t4 = y * 48; 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solidFill>
                  <a:srgbClr val="CC6600"/>
                </a:solidFill>
                <a:latin typeface="Courier New" pitchFamily="49" charset="0"/>
              </a:rPr>
              <a:t>int</a:t>
            </a:r>
            <a:r>
              <a:rPr lang="en-US" sz="1800" dirty="0">
                <a:solidFill>
                  <a:srgbClr val="CC6600"/>
                </a:solidFill>
                <a:latin typeface="Courier New" pitchFamily="49" charset="0"/>
              </a:rPr>
              <a:t> t5 = t3 + t4;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</a:rPr>
              <a:t>rval</a:t>
            </a:r>
            <a:r>
              <a:rPr lang="en-US" sz="1800" dirty="0">
                <a:latin typeface="Courier New" pitchFamily="49" charset="0"/>
              </a:rPr>
              <a:t> = t2 * t5;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return </a:t>
            </a:r>
            <a:r>
              <a:rPr lang="en-US" sz="1800" dirty="0" err="1">
                <a:latin typeface="Courier New" pitchFamily="49" charset="0"/>
              </a:rPr>
              <a:t>rval</a:t>
            </a:r>
            <a:r>
              <a:rPr lang="en-US" sz="1800" dirty="0"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}</a:t>
            </a:r>
          </a:p>
        </p:txBody>
      </p:sp>
      <p:sp>
        <p:nvSpPr>
          <p:cNvPr id="165892" name="Rectangle 4"/>
          <p:cNvSpPr>
            <a:spLocks noChangeArrowheads="1"/>
          </p:cNvSpPr>
          <p:nvPr/>
        </p:nvSpPr>
        <p:spPr bwMode="auto">
          <a:xfrm>
            <a:off x="304800" y="4419600"/>
            <a:ext cx="6781800" cy="228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228600" algn="l"/>
                <a:tab pos="3657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8(%</a:t>
            </a:r>
            <a:r>
              <a:rPr lang="en-US" sz="1800" dirty="0" err="1">
                <a:latin typeface="Courier New" pitchFamily="49" charset="0"/>
              </a:rPr>
              <a:t>ebp</a:t>
            </a:r>
            <a:r>
              <a:rPr lang="en-US" sz="1800" dirty="0">
                <a:latin typeface="Courier New" pitchFamily="49" charset="0"/>
              </a:rPr>
              <a:t>),%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	# 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 = x</a:t>
            </a:r>
          </a:p>
          <a:p>
            <a:pPr algn="l">
              <a:lnSpc>
                <a:spcPct val="100000"/>
              </a:lnSpc>
              <a:tabLst>
                <a:tab pos="228600" algn="l"/>
                <a:tab pos="3657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12(%</a:t>
            </a:r>
            <a:r>
              <a:rPr lang="en-US" sz="1800" dirty="0" err="1">
                <a:latin typeface="Courier New" pitchFamily="49" charset="0"/>
              </a:rPr>
              <a:t>ebp</a:t>
            </a:r>
            <a:r>
              <a:rPr lang="en-US" sz="1800" dirty="0">
                <a:latin typeface="Courier New" pitchFamily="49" charset="0"/>
              </a:rPr>
              <a:t>),%</a:t>
            </a:r>
            <a:r>
              <a:rPr lang="en-US" sz="1800" dirty="0" err="1">
                <a:latin typeface="Courier New" pitchFamily="49" charset="0"/>
              </a:rPr>
              <a:t>edx</a:t>
            </a:r>
            <a:r>
              <a:rPr lang="en-US" sz="1800" dirty="0">
                <a:latin typeface="Courier New" pitchFamily="49" charset="0"/>
              </a:rPr>
              <a:t>	# </a:t>
            </a:r>
            <a:r>
              <a:rPr lang="en-US" sz="1800" dirty="0" err="1">
                <a:latin typeface="Courier New" pitchFamily="49" charset="0"/>
              </a:rPr>
              <a:t>edx</a:t>
            </a:r>
            <a:r>
              <a:rPr lang="en-US" sz="1800" dirty="0">
                <a:latin typeface="Courier New" pitchFamily="49" charset="0"/>
              </a:rPr>
              <a:t> = y</a:t>
            </a:r>
          </a:p>
          <a:p>
            <a:pPr algn="l">
              <a:lnSpc>
                <a:spcPct val="100000"/>
              </a:lnSpc>
              <a:tabLst>
                <a:tab pos="228600" algn="l"/>
                <a:tab pos="3657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leal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 (%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edx,%eax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),%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ecx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	# 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ecx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 = 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x+y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  (t1)</a:t>
            </a:r>
          </a:p>
          <a:p>
            <a:pPr>
              <a:tabLst>
                <a:tab pos="228600" algn="l"/>
                <a:tab pos="3657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solidFill>
                  <a:srgbClr val="00B0F0"/>
                </a:solidFill>
                <a:latin typeface="Courier New" pitchFamily="49" charset="0"/>
              </a:rPr>
              <a:t>leal</a:t>
            </a:r>
            <a:r>
              <a:rPr lang="en-US" sz="1800" dirty="0">
                <a:solidFill>
                  <a:srgbClr val="00B0F0"/>
                </a:solidFill>
                <a:latin typeface="Courier New" pitchFamily="49" charset="0"/>
              </a:rPr>
              <a:t> (%edx,%edx,2),%</a:t>
            </a:r>
            <a:r>
              <a:rPr lang="en-US" sz="1800" dirty="0" err="1">
                <a:solidFill>
                  <a:srgbClr val="00B0F0"/>
                </a:solidFill>
                <a:latin typeface="Courier New" pitchFamily="49" charset="0"/>
              </a:rPr>
              <a:t>edx</a:t>
            </a:r>
            <a:r>
              <a:rPr lang="en-US" sz="1800" dirty="0">
                <a:solidFill>
                  <a:srgbClr val="00B0F0"/>
                </a:solidFill>
                <a:latin typeface="Courier New" pitchFamily="49" charset="0"/>
              </a:rPr>
              <a:t>	# </a:t>
            </a:r>
            <a:r>
              <a:rPr lang="en-US" sz="1800" dirty="0" err="1">
                <a:solidFill>
                  <a:srgbClr val="00B0F0"/>
                </a:solidFill>
                <a:latin typeface="Courier New" pitchFamily="49" charset="0"/>
              </a:rPr>
              <a:t>edx</a:t>
            </a:r>
            <a:r>
              <a:rPr lang="en-US" sz="1800" dirty="0">
                <a:solidFill>
                  <a:srgbClr val="00B0F0"/>
                </a:solidFill>
                <a:latin typeface="Courier New" pitchFamily="49" charset="0"/>
              </a:rPr>
              <a:t> = y + 2*y = 3*y</a:t>
            </a:r>
            <a:endParaRPr lang="en-US" sz="1800" dirty="0">
              <a:latin typeface="Courier New" pitchFamily="49" charset="0"/>
            </a:endParaRPr>
          </a:p>
          <a:p>
            <a:pPr algn="l">
              <a:lnSpc>
                <a:spcPct val="100000"/>
              </a:lnSpc>
              <a:tabLst>
                <a:tab pos="228600" algn="l"/>
                <a:tab pos="3657600" algn="l"/>
              </a:tabLst>
            </a:pPr>
            <a:r>
              <a:rPr lang="en-US" sz="1800" dirty="0">
                <a:solidFill>
                  <a:srgbClr val="00B0F0"/>
                </a:solidFill>
                <a:latin typeface="Courier New" pitchFamily="49" charset="0"/>
              </a:rPr>
              <a:t>	</a:t>
            </a:r>
            <a:r>
              <a:rPr lang="en-US" sz="1800" dirty="0" err="1">
                <a:solidFill>
                  <a:srgbClr val="00B0F0"/>
                </a:solidFill>
                <a:latin typeface="Courier New" pitchFamily="49" charset="0"/>
              </a:rPr>
              <a:t>sall</a:t>
            </a:r>
            <a:r>
              <a:rPr lang="en-US" sz="1800" dirty="0">
                <a:solidFill>
                  <a:srgbClr val="00B0F0"/>
                </a:solidFill>
                <a:latin typeface="Courier New" pitchFamily="49" charset="0"/>
              </a:rPr>
              <a:t> $4,%edx	# </a:t>
            </a:r>
            <a:r>
              <a:rPr lang="en-US" sz="1800" dirty="0" err="1">
                <a:solidFill>
                  <a:srgbClr val="00B0F0"/>
                </a:solidFill>
                <a:latin typeface="Courier New" pitchFamily="49" charset="0"/>
              </a:rPr>
              <a:t>edx</a:t>
            </a:r>
            <a:r>
              <a:rPr lang="en-US" sz="1800" dirty="0">
                <a:solidFill>
                  <a:srgbClr val="00B0F0"/>
                </a:solidFill>
                <a:latin typeface="Courier New" pitchFamily="49" charset="0"/>
              </a:rPr>
              <a:t> = 48*y (t4)</a:t>
            </a:r>
          </a:p>
          <a:p>
            <a:pPr algn="l">
              <a:lnSpc>
                <a:spcPct val="100000"/>
              </a:lnSpc>
              <a:tabLst>
                <a:tab pos="228600" algn="l"/>
                <a:tab pos="3657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solidFill>
                  <a:srgbClr val="00B050"/>
                </a:solidFill>
                <a:latin typeface="Courier New" pitchFamily="49" charset="0"/>
              </a:rPr>
              <a:t>addl</a:t>
            </a:r>
            <a:r>
              <a:rPr lang="en-US" sz="1800" dirty="0">
                <a:solidFill>
                  <a:srgbClr val="00B050"/>
                </a:solidFill>
                <a:latin typeface="Courier New" pitchFamily="49" charset="0"/>
              </a:rPr>
              <a:t> 16(%</a:t>
            </a:r>
            <a:r>
              <a:rPr lang="en-US" sz="1800" dirty="0" err="1">
                <a:solidFill>
                  <a:srgbClr val="00B050"/>
                </a:solidFill>
                <a:latin typeface="Courier New" pitchFamily="49" charset="0"/>
              </a:rPr>
              <a:t>ebp</a:t>
            </a:r>
            <a:r>
              <a:rPr lang="en-US" sz="1800" dirty="0">
                <a:solidFill>
                  <a:srgbClr val="00B050"/>
                </a:solidFill>
                <a:latin typeface="Courier New" pitchFamily="49" charset="0"/>
              </a:rPr>
              <a:t>),%</a:t>
            </a:r>
            <a:r>
              <a:rPr lang="en-US" sz="1800" dirty="0" err="1">
                <a:solidFill>
                  <a:srgbClr val="00B050"/>
                </a:solidFill>
                <a:latin typeface="Courier New" pitchFamily="49" charset="0"/>
              </a:rPr>
              <a:t>ecx</a:t>
            </a:r>
            <a:r>
              <a:rPr lang="en-US" sz="1800" dirty="0">
                <a:solidFill>
                  <a:srgbClr val="00B050"/>
                </a:solidFill>
                <a:latin typeface="Courier New" pitchFamily="49" charset="0"/>
              </a:rPr>
              <a:t>	# </a:t>
            </a:r>
            <a:r>
              <a:rPr lang="en-US" sz="1800" dirty="0" err="1">
                <a:solidFill>
                  <a:srgbClr val="00B050"/>
                </a:solidFill>
                <a:latin typeface="Courier New" pitchFamily="49" charset="0"/>
              </a:rPr>
              <a:t>ecx</a:t>
            </a:r>
            <a:r>
              <a:rPr lang="en-US" sz="1800" dirty="0">
                <a:solidFill>
                  <a:srgbClr val="00B050"/>
                </a:solidFill>
                <a:latin typeface="Courier New" pitchFamily="49" charset="0"/>
              </a:rPr>
              <a:t> = z+t1 (t2)</a:t>
            </a:r>
          </a:p>
          <a:p>
            <a:pPr algn="l">
              <a:lnSpc>
                <a:spcPct val="100000"/>
              </a:lnSpc>
              <a:tabLst>
                <a:tab pos="228600" algn="l"/>
                <a:tab pos="3657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solidFill>
                  <a:srgbClr val="CC6600"/>
                </a:solidFill>
                <a:latin typeface="Courier New" pitchFamily="49" charset="0"/>
              </a:rPr>
              <a:t>leal</a:t>
            </a:r>
            <a:r>
              <a:rPr lang="en-US" sz="1800" dirty="0">
                <a:solidFill>
                  <a:srgbClr val="CC6600"/>
                </a:solidFill>
                <a:latin typeface="Courier New" pitchFamily="49" charset="0"/>
              </a:rPr>
              <a:t> 4(%</a:t>
            </a:r>
            <a:r>
              <a:rPr lang="en-US" sz="1800" dirty="0" err="1">
                <a:solidFill>
                  <a:srgbClr val="CC6600"/>
                </a:solidFill>
                <a:latin typeface="Courier New" pitchFamily="49" charset="0"/>
              </a:rPr>
              <a:t>edx,%eax</a:t>
            </a:r>
            <a:r>
              <a:rPr lang="en-US" sz="1800" dirty="0">
                <a:solidFill>
                  <a:srgbClr val="CC6600"/>
                </a:solidFill>
                <a:latin typeface="Courier New" pitchFamily="49" charset="0"/>
              </a:rPr>
              <a:t>),%</a:t>
            </a:r>
            <a:r>
              <a:rPr lang="en-US" sz="1800" dirty="0" err="1">
                <a:solidFill>
                  <a:srgbClr val="CC6600"/>
                </a:solidFill>
                <a:latin typeface="Courier New" pitchFamily="49" charset="0"/>
              </a:rPr>
              <a:t>eax</a:t>
            </a:r>
            <a:r>
              <a:rPr lang="en-US" sz="1800" dirty="0">
                <a:solidFill>
                  <a:srgbClr val="CC6600"/>
                </a:solidFill>
                <a:latin typeface="Courier New" pitchFamily="49" charset="0"/>
              </a:rPr>
              <a:t>	# </a:t>
            </a:r>
            <a:r>
              <a:rPr lang="en-US" sz="1800" dirty="0" err="1">
                <a:solidFill>
                  <a:srgbClr val="CC6600"/>
                </a:solidFill>
                <a:latin typeface="Courier New" pitchFamily="49" charset="0"/>
              </a:rPr>
              <a:t>eax</a:t>
            </a:r>
            <a:r>
              <a:rPr lang="en-US" sz="1800" dirty="0">
                <a:solidFill>
                  <a:srgbClr val="CC6600"/>
                </a:solidFill>
                <a:latin typeface="Courier New" pitchFamily="49" charset="0"/>
              </a:rPr>
              <a:t> = 4+t4+x (t5)</a:t>
            </a:r>
          </a:p>
          <a:p>
            <a:pPr algn="l">
              <a:lnSpc>
                <a:spcPct val="100000"/>
              </a:lnSpc>
              <a:tabLst>
                <a:tab pos="228600" algn="l"/>
                <a:tab pos="3657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imull</a:t>
            </a:r>
            <a:r>
              <a:rPr lang="en-US" sz="1800" dirty="0">
                <a:latin typeface="Courier New" pitchFamily="49" charset="0"/>
              </a:rPr>
              <a:t> %</a:t>
            </a:r>
            <a:r>
              <a:rPr lang="en-US" sz="1800" dirty="0" err="1">
                <a:latin typeface="Courier New" pitchFamily="49" charset="0"/>
              </a:rPr>
              <a:t>ecx,%eax</a:t>
            </a:r>
            <a:r>
              <a:rPr lang="en-US" sz="1800" dirty="0">
                <a:latin typeface="Courier New" pitchFamily="49" charset="0"/>
              </a:rPr>
              <a:t>	# 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 = t5*t2 (</a:t>
            </a:r>
            <a:r>
              <a:rPr lang="en-US" sz="1800" dirty="0" err="1">
                <a:latin typeface="Courier New" pitchFamily="49" charset="0"/>
              </a:rPr>
              <a:t>rval</a:t>
            </a:r>
            <a:r>
              <a:rPr lang="en-US" sz="1800" dirty="0">
                <a:latin typeface="Courier New" pitchFamily="49" charset="0"/>
              </a:rPr>
              <a:t>)</a:t>
            </a:r>
          </a:p>
        </p:txBody>
      </p:sp>
      <p:sp>
        <p:nvSpPr>
          <p:cNvPr id="26" name="Content Placeholder 11"/>
          <p:cNvSpPr txBox="1">
            <a:spLocks/>
          </p:cNvSpPr>
          <p:nvPr/>
        </p:nvSpPr>
        <p:spPr>
          <a:xfrm>
            <a:off x="4661980" y="1126591"/>
            <a:ext cx="3962400" cy="3124200"/>
          </a:xfrm>
          <a:prstGeom prst="rect">
            <a:avLst/>
          </a:prstGeom>
          <a:solidFill>
            <a:srgbClr val="333399">
              <a:lumMod val="20000"/>
              <a:lumOff val="80000"/>
            </a:srgbClr>
          </a:solidFill>
        </p:spPr>
        <p:txBody>
          <a:bodyPr/>
          <a:lstStyle>
            <a:lvl1pPr marL="342900" indent="-342900" algn="l" rtl="0" fontAlgn="base">
              <a:spcBef>
                <a:spcPts val="600"/>
              </a:spcBef>
              <a:spcAft>
                <a:spcPct val="0"/>
              </a:spcAft>
              <a:buClr>
                <a:srgbClr val="990000"/>
              </a:buClr>
              <a:buSzPct val="60000"/>
              <a:buFont typeface="Wingdings 2" charset="2"/>
              <a:buChar char="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  <a:sym typeface="Calibri Bold" charset="0"/>
              </a:defRPr>
            </a:lvl1pPr>
            <a:lvl2pPr marL="742950" indent="-285750" algn="l" rtl="0" fontAlgn="base">
              <a:spcBef>
                <a:spcPts val="500"/>
              </a:spcBef>
              <a:spcAft>
                <a:spcPct val="0"/>
              </a:spcAft>
              <a:buClr>
                <a:srgbClr val="990000"/>
              </a:buClr>
              <a:buSzPct val="110000"/>
              <a:buFont typeface="Wingdings" charset="2"/>
              <a:buChar char="§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2pPr>
            <a:lvl3pPr marL="11430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80000"/>
              <a:buFont typeface="Wingdings" charset="2"/>
              <a:buChar char="§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3pPr>
            <a:lvl4pPr marL="16002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4pPr>
            <a:lvl5pPr marL="20574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5pPr>
            <a:lvl6pPr marL="25146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6pPr>
            <a:lvl7pPr marL="29718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7pPr>
            <a:lvl8pPr marL="34290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8pPr>
            <a:lvl9pPr marL="38862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9pPr>
          </a:lstStyle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990000"/>
              </a:buClr>
              <a:buSzPct val="110000"/>
              <a:buFont typeface="Wingdings" charset="2"/>
              <a:buChar char="§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rPr>
              <a:t>Instructions in different order from C code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990000"/>
              </a:buClr>
              <a:buSzPct val="110000"/>
              <a:buFont typeface="Wingdings" charset="2"/>
              <a:buChar char="§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rPr>
              <a:t>Some expressions require multiple instructions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990000"/>
              </a:buClr>
              <a:buSzPct val="110000"/>
              <a:buFont typeface="Wingdings" charset="2"/>
              <a:buChar char="§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rPr>
              <a:t>Some instructions cover multiple expressions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990000"/>
              </a:buClr>
              <a:buSzPct val="110000"/>
              <a:buFont typeface="Wingdings" charset="2"/>
              <a:buChar char="§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rPr>
              <a:t>Get exact same code when compile: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990000"/>
              </a:buClr>
              <a:buSzPct val="110000"/>
              <a:buFont typeface="Wingdings" charset="2"/>
              <a:buChar char="§"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ヒラギノ角ゴ ProN W3" charset="0"/>
                <a:cs typeface="Courier New" pitchFamily="49" charset="0"/>
                <a:sym typeface="Calibri" charset="0"/>
              </a:rPr>
              <a:t>(</a:t>
            </a:r>
            <a:r>
              <a:rPr kumimoji="0" lang="en-US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ヒラギノ角ゴ ProN W3" charset="0"/>
                <a:cs typeface="Courier New" pitchFamily="49" charset="0"/>
                <a:sym typeface="Calibri" charset="0"/>
              </a:rPr>
              <a:t>x+y+z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ヒラギノ角ゴ ProN W3" charset="0"/>
                <a:cs typeface="Courier New" pitchFamily="49" charset="0"/>
                <a:sym typeface="Calibri" charset="0"/>
              </a:rPr>
              <a:t>)*(x+4+48*y)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itchFamily="49" charset="0"/>
              <a:ea typeface="ヒラギノ角ゴ ProN W3" charset="0"/>
              <a:cs typeface="Courier New" pitchFamily="49" charset="0"/>
              <a:sym typeface="Calibri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332640" y="1198080"/>
              <a:ext cx="5128920" cy="53215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21840" y="1187280"/>
                <a:ext cx="5150880" cy="5339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54581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5905500" cy="573088"/>
          </a:xfrm>
        </p:spPr>
        <p:txBody>
          <a:bodyPr/>
          <a:lstStyle/>
          <a:p>
            <a:r>
              <a:rPr lang="en-US"/>
              <a:t>Another Example</a:t>
            </a:r>
          </a:p>
        </p:txBody>
      </p:sp>
      <p:sp>
        <p:nvSpPr>
          <p:cNvPr id="166915" name="Rectangle 3"/>
          <p:cNvSpPr>
            <a:spLocks noChangeArrowheads="1"/>
          </p:cNvSpPr>
          <p:nvPr/>
        </p:nvSpPr>
        <p:spPr bwMode="auto">
          <a:xfrm>
            <a:off x="381000" y="1447800"/>
            <a:ext cx="3733800" cy="2298700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int logical(int x, int y)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{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  int t1 = x^y;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  int t2 = t1 &gt;&gt; 17;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  int mask = (1&lt;&lt;13) - 7;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  int rval = t2 &amp; mask;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  return rval;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}</a:t>
            </a:r>
          </a:p>
        </p:txBody>
      </p:sp>
      <p:sp>
        <p:nvSpPr>
          <p:cNvPr id="166916" name="Rectangle 4"/>
          <p:cNvSpPr>
            <a:spLocks noChangeArrowheads="1"/>
          </p:cNvSpPr>
          <p:nvPr/>
        </p:nvSpPr>
        <p:spPr bwMode="auto">
          <a:xfrm>
            <a:off x="4343400" y="1143000"/>
            <a:ext cx="4114800" cy="3384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logical: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pushl</a:t>
            </a:r>
            <a:r>
              <a:rPr lang="en-US" sz="1800" dirty="0">
                <a:latin typeface="Courier New" pitchFamily="49" charset="0"/>
              </a:rPr>
              <a:t> %</a:t>
            </a:r>
            <a:r>
              <a:rPr lang="en-US" sz="1800" dirty="0" err="1">
                <a:latin typeface="Courier New" pitchFamily="49" charset="0"/>
              </a:rPr>
              <a:t>ebp</a:t>
            </a:r>
            <a:endParaRPr lang="en-US" sz="1800" dirty="0">
              <a:latin typeface="Courier New" pitchFamily="49" charset="0"/>
            </a:endParaRP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%</a:t>
            </a:r>
            <a:r>
              <a:rPr lang="en-US" sz="1800" dirty="0" err="1">
                <a:latin typeface="Courier New" pitchFamily="49" charset="0"/>
              </a:rPr>
              <a:t>esp,%ebp</a:t>
            </a:r>
            <a:endParaRPr lang="en-US" sz="1800" dirty="0">
              <a:latin typeface="Courier New" pitchFamily="49" charset="0"/>
            </a:endParaRP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endParaRPr lang="en-US" sz="1800" dirty="0">
              <a:latin typeface="Courier New" pitchFamily="49" charset="0"/>
            </a:endParaRP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8(%ebp),%eax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xorl</a:t>
            </a:r>
            <a:r>
              <a:rPr lang="en-US" sz="1800" dirty="0">
                <a:latin typeface="Courier New" pitchFamily="49" charset="0"/>
              </a:rPr>
              <a:t> 12(%ebp),%eax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sarl</a:t>
            </a:r>
            <a:r>
              <a:rPr lang="en-US" sz="1800" dirty="0">
                <a:latin typeface="Courier New" pitchFamily="49" charset="0"/>
              </a:rPr>
              <a:t> $17,%eax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andl</a:t>
            </a:r>
            <a:r>
              <a:rPr lang="en-US" sz="1800" dirty="0">
                <a:latin typeface="Courier New" pitchFamily="49" charset="0"/>
              </a:rPr>
              <a:t> $8185,%eax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endParaRPr lang="en-US" sz="1800" dirty="0">
              <a:latin typeface="Courier New" pitchFamily="49" charset="0"/>
            </a:endParaRP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%</a:t>
            </a:r>
            <a:r>
              <a:rPr lang="en-US" sz="1800" dirty="0" err="1">
                <a:latin typeface="Courier New" pitchFamily="49" charset="0"/>
              </a:rPr>
              <a:t>ebp,%esp</a:t>
            </a:r>
            <a:endParaRPr lang="en-US" sz="1800" dirty="0">
              <a:latin typeface="Courier New" pitchFamily="49" charset="0"/>
            </a:endParaRP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popl</a:t>
            </a:r>
            <a:r>
              <a:rPr lang="en-US" sz="1800" dirty="0">
                <a:latin typeface="Courier New" pitchFamily="49" charset="0"/>
              </a:rPr>
              <a:t> %</a:t>
            </a:r>
            <a:r>
              <a:rPr lang="en-US" sz="1800" dirty="0" err="1">
                <a:latin typeface="Courier New" pitchFamily="49" charset="0"/>
              </a:rPr>
              <a:t>ebp</a:t>
            </a:r>
            <a:endParaRPr lang="en-US" sz="1800" dirty="0">
              <a:latin typeface="Courier New" pitchFamily="49" charset="0"/>
            </a:endParaRP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	ret</a:t>
            </a:r>
          </a:p>
        </p:txBody>
      </p:sp>
      <p:sp>
        <p:nvSpPr>
          <p:cNvPr id="166917" name="AutoShape 5"/>
          <p:cNvSpPr>
            <a:spLocks/>
          </p:cNvSpPr>
          <p:nvPr/>
        </p:nvSpPr>
        <p:spPr bwMode="auto">
          <a:xfrm>
            <a:off x="7620000" y="2362200"/>
            <a:ext cx="304800" cy="1066800"/>
          </a:xfrm>
          <a:prstGeom prst="rightBrace">
            <a:avLst>
              <a:gd name="adj1" fmla="val 29167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66918" name="Text Box 6"/>
          <p:cNvSpPr txBox="1">
            <a:spLocks noChangeArrowheads="1"/>
          </p:cNvSpPr>
          <p:nvPr/>
        </p:nvSpPr>
        <p:spPr bwMode="auto">
          <a:xfrm>
            <a:off x="8001000" y="3276600"/>
            <a:ext cx="670376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Body</a:t>
            </a:r>
          </a:p>
        </p:txBody>
      </p:sp>
      <p:sp>
        <p:nvSpPr>
          <p:cNvPr id="166919" name="AutoShape 7"/>
          <p:cNvSpPr>
            <a:spLocks/>
          </p:cNvSpPr>
          <p:nvPr/>
        </p:nvSpPr>
        <p:spPr bwMode="auto">
          <a:xfrm>
            <a:off x="7696200" y="1447800"/>
            <a:ext cx="228600" cy="457200"/>
          </a:xfrm>
          <a:prstGeom prst="rightBrace">
            <a:avLst>
              <a:gd name="adj1" fmla="val 16667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66920" name="Text Box 8"/>
          <p:cNvSpPr txBox="1">
            <a:spLocks noChangeArrowheads="1"/>
          </p:cNvSpPr>
          <p:nvPr/>
        </p:nvSpPr>
        <p:spPr bwMode="auto">
          <a:xfrm>
            <a:off x="8001000" y="1371600"/>
            <a:ext cx="487634" cy="646331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Set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Up</a:t>
            </a:r>
          </a:p>
        </p:txBody>
      </p:sp>
      <p:sp>
        <p:nvSpPr>
          <p:cNvPr id="166921" name="AutoShape 9"/>
          <p:cNvSpPr>
            <a:spLocks/>
          </p:cNvSpPr>
          <p:nvPr/>
        </p:nvSpPr>
        <p:spPr bwMode="auto">
          <a:xfrm>
            <a:off x="7620000" y="3733800"/>
            <a:ext cx="304800" cy="685800"/>
          </a:xfrm>
          <a:prstGeom prst="rightBrace">
            <a:avLst>
              <a:gd name="adj1" fmla="val 18750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66922" name="Text Box 10"/>
          <p:cNvSpPr txBox="1">
            <a:spLocks noChangeArrowheads="1"/>
          </p:cNvSpPr>
          <p:nvPr/>
        </p:nvSpPr>
        <p:spPr bwMode="auto">
          <a:xfrm>
            <a:off x="8077200" y="3962400"/>
            <a:ext cx="740908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Finish</a:t>
            </a:r>
          </a:p>
        </p:txBody>
      </p:sp>
      <p:sp>
        <p:nvSpPr>
          <p:cNvPr id="166923" name="Rectangle 11"/>
          <p:cNvSpPr>
            <a:spLocks noChangeArrowheads="1"/>
          </p:cNvSpPr>
          <p:nvPr/>
        </p:nvSpPr>
        <p:spPr bwMode="auto">
          <a:xfrm>
            <a:off x="334066" y="4883409"/>
            <a:ext cx="6477000" cy="11874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114300" algn="l"/>
                <a:tab pos="3149600" algn="l"/>
                <a:tab pos="49784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8(%</a:t>
            </a:r>
            <a:r>
              <a:rPr lang="en-US" sz="1800" dirty="0" err="1">
                <a:latin typeface="Courier New" pitchFamily="49" charset="0"/>
              </a:rPr>
              <a:t>ebp</a:t>
            </a:r>
            <a:r>
              <a:rPr lang="en-US" sz="1800" dirty="0">
                <a:latin typeface="Courier New" pitchFamily="49" charset="0"/>
              </a:rPr>
              <a:t>),%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smtClean="0">
                <a:latin typeface="Courier New" pitchFamily="49" charset="0"/>
              </a:rPr>
              <a:t># </a:t>
            </a:r>
            <a:r>
              <a:rPr lang="en-US" sz="1800" dirty="0" err="1" smtClean="0">
                <a:latin typeface="Courier New" pitchFamily="49" charset="0"/>
              </a:rPr>
              <a:t>eax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sz="1800" dirty="0">
                <a:latin typeface="Courier New" pitchFamily="49" charset="0"/>
              </a:rPr>
              <a:t>= x</a:t>
            </a:r>
          </a:p>
          <a:p>
            <a:pPr algn="l">
              <a:lnSpc>
                <a:spcPct val="100000"/>
              </a:lnSpc>
              <a:tabLst>
                <a:tab pos="114300" algn="l"/>
                <a:tab pos="3149600" algn="l"/>
                <a:tab pos="49784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xorl</a:t>
            </a:r>
            <a:r>
              <a:rPr lang="en-US" sz="1800" dirty="0">
                <a:latin typeface="Courier New" pitchFamily="49" charset="0"/>
              </a:rPr>
              <a:t> 12(%</a:t>
            </a:r>
            <a:r>
              <a:rPr lang="en-US" sz="1800" dirty="0" err="1">
                <a:latin typeface="Courier New" pitchFamily="49" charset="0"/>
              </a:rPr>
              <a:t>ebp</a:t>
            </a:r>
            <a:r>
              <a:rPr lang="en-US" sz="1800" dirty="0">
                <a:latin typeface="Courier New" pitchFamily="49" charset="0"/>
              </a:rPr>
              <a:t>),%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smtClean="0">
                <a:latin typeface="Courier New" pitchFamily="49" charset="0"/>
              </a:rPr>
              <a:t># </a:t>
            </a:r>
            <a:r>
              <a:rPr lang="en-US" sz="1800" dirty="0" err="1" smtClean="0">
                <a:latin typeface="Courier New" pitchFamily="49" charset="0"/>
              </a:rPr>
              <a:t>eax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sz="1800" dirty="0">
                <a:latin typeface="Courier New" pitchFamily="49" charset="0"/>
              </a:rPr>
              <a:t>= </a:t>
            </a:r>
            <a:r>
              <a:rPr lang="en-US" sz="1800" dirty="0" err="1">
                <a:latin typeface="Courier New" pitchFamily="49" charset="0"/>
              </a:rPr>
              <a:t>x^y</a:t>
            </a:r>
            <a:endParaRPr lang="en-US" sz="1800" dirty="0">
              <a:latin typeface="Courier New" pitchFamily="49" charset="0"/>
            </a:endParaRPr>
          </a:p>
          <a:p>
            <a:pPr algn="l">
              <a:lnSpc>
                <a:spcPct val="100000"/>
              </a:lnSpc>
              <a:tabLst>
                <a:tab pos="114300" algn="l"/>
                <a:tab pos="3149600" algn="l"/>
                <a:tab pos="49784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sarl</a:t>
            </a:r>
            <a:r>
              <a:rPr lang="en-US" sz="1800" dirty="0">
                <a:latin typeface="Courier New" pitchFamily="49" charset="0"/>
              </a:rPr>
              <a:t> $17,%eax	</a:t>
            </a:r>
            <a:r>
              <a:rPr lang="en-US" sz="1800" dirty="0" smtClean="0">
                <a:latin typeface="Courier New" pitchFamily="49" charset="0"/>
              </a:rPr>
              <a:t># </a:t>
            </a:r>
            <a:r>
              <a:rPr lang="en-US" sz="1800" dirty="0" err="1" smtClean="0">
                <a:latin typeface="Courier New" pitchFamily="49" charset="0"/>
              </a:rPr>
              <a:t>eax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sz="1800" dirty="0">
                <a:latin typeface="Courier New" pitchFamily="49" charset="0"/>
              </a:rPr>
              <a:t>= t1&gt;&gt;17</a:t>
            </a:r>
          </a:p>
          <a:p>
            <a:pPr algn="l">
              <a:lnSpc>
                <a:spcPct val="100000"/>
              </a:lnSpc>
              <a:tabLst>
                <a:tab pos="114300" algn="l"/>
                <a:tab pos="3149600" algn="l"/>
                <a:tab pos="49784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andl</a:t>
            </a:r>
            <a:r>
              <a:rPr lang="en-US" sz="1800" dirty="0">
                <a:latin typeface="Courier New" pitchFamily="49" charset="0"/>
              </a:rPr>
              <a:t> $8185,%eax	</a:t>
            </a:r>
            <a:r>
              <a:rPr lang="en-US" sz="1800" dirty="0" smtClean="0">
                <a:latin typeface="Courier New" pitchFamily="49" charset="0"/>
              </a:rPr>
              <a:t># </a:t>
            </a:r>
            <a:r>
              <a:rPr lang="en-US" sz="1800" dirty="0" err="1" smtClean="0">
                <a:latin typeface="Courier New" pitchFamily="49" charset="0"/>
              </a:rPr>
              <a:t>eax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sz="1800" dirty="0">
                <a:latin typeface="Courier New" pitchFamily="49" charset="0"/>
              </a:rPr>
              <a:t>= t2 &amp;</a:t>
            </a:r>
            <a:r>
              <a:rPr lang="en-US" sz="1800" dirty="0" smtClean="0">
                <a:latin typeface="Courier New" pitchFamily="49" charset="0"/>
              </a:rPr>
              <a:t> 8185</a:t>
            </a:r>
            <a:endParaRPr lang="en-US" sz="1800" dirty="0">
              <a:latin typeface="Courier New" pitchFamily="49" charset="0"/>
            </a:endParaRPr>
          </a:p>
        </p:txBody>
      </p:sp>
      <p:grpSp>
        <p:nvGrpSpPr>
          <p:cNvPr id="14" name="Group 5"/>
          <p:cNvGrpSpPr>
            <a:grpSpLocks/>
          </p:cNvGrpSpPr>
          <p:nvPr/>
        </p:nvGrpSpPr>
        <p:grpSpPr bwMode="auto">
          <a:xfrm>
            <a:off x="6210437" y="4891045"/>
            <a:ext cx="2233077" cy="1778866"/>
            <a:chOff x="3408" y="864"/>
            <a:chExt cx="2119" cy="1688"/>
          </a:xfrm>
        </p:grpSpPr>
        <p:sp>
          <p:nvSpPr>
            <p:cNvPr id="15" name="Rectangle 6"/>
            <p:cNvSpPr>
              <a:spLocks noChangeArrowheads="1"/>
            </p:cNvSpPr>
            <p:nvPr/>
          </p:nvSpPr>
          <p:spPr bwMode="auto">
            <a:xfrm>
              <a:off x="3984" y="1584"/>
              <a:ext cx="672" cy="24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sz="1100">
                  <a:latin typeface="Courier New" pitchFamily="49" charset="0"/>
                </a:rPr>
                <a:t>y</a:t>
              </a: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3984" y="1824"/>
              <a:ext cx="672" cy="24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sz="1100">
                  <a:latin typeface="Courier New" pitchFamily="49" charset="0"/>
                </a:rPr>
                <a:t>x</a:t>
              </a:r>
            </a:p>
          </p:txBody>
        </p:sp>
        <p:sp>
          <p:nvSpPr>
            <p:cNvPr id="17" name="Rectangle 8"/>
            <p:cNvSpPr>
              <a:spLocks noChangeArrowheads="1"/>
            </p:cNvSpPr>
            <p:nvPr/>
          </p:nvSpPr>
          <p:spPr bwMode="auto">
            <a:xfrm>
              <a:off x="3984" y="2064"/>
              <a:ext cx="672" cy="24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sz="1100" dirty="0" err="1">
                  <a:latin typeface="Calibri" pitchFamily="34" charset="0"/>
                </a:rPr>
                <a:t>Rtn</a:t>
              </a:r>
              <a:r>
                <a:rPr lang="en-US" sz="1100" dirty="0">
                  <a:latin typeface="Calibri" pitchFamily="34" charset="0"/>
                </a:rPr>
                <a:t> </a:t>
              </a:r>
              <a:r>
                <a:rPr lang="en-US" sz="1100" dirty="0" err="1">
                  <a:latin typeface="Calibri" pitchFamily="34" charset="0"/>
                </a:rPr>
                <a:t>adr</a:t>
              </a:r>
              <a:endParaRPr lang="en-US" sz="1100" dirty="0">
                <a:latin typeface="Calibri" pitchFamily="34" charset="0"/>
              </a:endParaRPr>
            </a:p>
          </p:txBody>
        </p:sp>
        <p:sp>
          <p:nvSpPr>
            <p:cNvPr id="18" name="Rectangle 9"/>
            <p:cNvSpPr>
              <a:spLocks noChangeArrowheads="1"/>
            </p:cNvSpPr>
            <p:nvPr/>
          </p:nvSpPr>
          <p:spPr bwMode="auto">
            <a:xfrm>
              <a:off x="3984" y="2304"/>
              <a:ext cx="672" cy="24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sz="1100" dirty="0">
                  <a:latin typeface="Calibri" pitchFamily="34" charset="0"/>
                </a:rPr>
                <a:t>Old %</a:t>
              </a:r>
              <a:r>
                <a:rPr lang="en-US" sz="1100" dirty="0" err="1">
                  <a:latin typeface="Courier New" pitchFamily="49" charset="0"/>
                </a:rPr>
                <a:t>ebp</a:t>
              </a:r>
              <a:endParaRPr lang="en-US" sz="1100" dirty="0">
                <a:latin typeface="Calibri" pitchFamily="34" charset="0"/>
              </a:endParaRPr>
            </a:p>
          </p:txBody>
        </p:sp>
        <p:sp>
          <p:nvSpPr>
            <p:cNvPr id="19" name="Line 10"/>
            <p:cNvSpPr>
              <a:spLocks noChangeShapeType="1"/>
            </p:cNvSpPr>
            <p:nvPr/>
          </p:nvSpPr>
          <p:spPr bwMode="auto">
            <a:xfrm flipH="1">
              <a:off x="4656" y="2400"/>
              <a:ext cx="28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sz="1100" dirty="0">
                <a:latin typeface="Calibri" pitchFamily="34" charset="0"/>
              </a:endParaRPr>
            </a:p>
          </p:txBody>
        </p:sp>
        <p:sp>
          <p:nvSpPr>
            <p:cNvPr id="20" name="Text Box 11"/>
            <p:cNvSpPr txBox="1">
              <a:spLocks noChangeArrowheads="1"/>
            </p:cNvSpPr>
            <p:nvPr/>
          </p:nvSpPr>
          <p:spPr bwMode="auto">
            <a:xfrm>
              <a:off x="5030" y="2292"/>
              <a:ext cx="497" cy="248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100">
                  <a:latin typeface="Courier New" pitchFamily="49" charset="0"/>
                </a:rPr>
                <a:t>%ebp</a:t>
              </a:r>
            </a:p>
          </p:txBody>
        </p:sp>
        <p:sp>
          <p:nvSpPr>
            <p:cNvPr id="21" name="Text Box 12"/>
            <p:cNvSpPr txBox="1">
              <a:spLocks noChangeArrowheads="1"/>
            </p:cNvSpPr>
            <p:nvPr/>
          </p:nvSpPr>
          <p:spPr bwMode="auto">
            <a:xfrm>
              <a:off x="3648" y="2304"/>
              <a:ext cx="336" cy="248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100">
                  <a:latin typeface="Courier New" pitchFamily="49" charset="0"/>
                </a:rPr>
                <a:t> 0 </a:t>
              </a:r>
            </a:p>
          </p:txBody>
        </p:sp>
        <p:sp>
          <p:nvSpPr>
            <p:cNvPr id="22" name="Text Box 13"/>
            <p:cNvSpPr txBox="1">
              <a:spLocks noChangeArrowheads="1"/>
            </p:cNvSpPr>
            <p:nvPr/>
          </p:nvSpPr>
          <p:spPr bwMode="auto">
            <a:xfrm>
              <a:off x="3648" y="2064"/>
              <a:ext cx="336" cy="248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100">
                  <a:latin typeface="Courier New" pitchFamily="49" charset="0"/>
                </a:rPr>
                <a:t> 4 </a:t>
              </a:r>
            </a:p>
          </p:txBody>
        </p:sp>
        <p:sp>
          <p:nvSpPr>
            <p:cNvPr id="23" name="Text Box 14"/>
            <p:cNvSpPr txBox="1">
              <a:spLocks noChangeArrowheads="1"/>
            </p:cNvSpPr>
            <p:nvPr/>
          </p:nvSpPr>
          <p:spPr bwMode="auto">
            <a:xfrm>
              <a:off x="3648" y="1824"/>
              <a:ext cx="336" cy="248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100">
                  <a:latin typeface="Courier New" pitchFamily="49" charset="0"/>
                </a:rPr>
                <a:t> 8 </a:t>
              </a:r>
            </a:p>
          </p:txBody>
        </p:sp>
        <p:sp>
          <p:nvSpPr>
            <p:cNvPr id="24" name="Text Box 15"/>
            <p:cNvSpPr txBox="1">
              <a:spLocks noChangeArrowheads="1"/>
            </p:cNvSpPr>
            <p:nvPr/>
          </p:nvSpPr>
          <p:spPr bwMode="auto">
            <a:xfrm>
              <a:off x="3648" y="1584"/>
              <a:ext cx="336" cy="248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100">
                  <a:latin typeface="Courier New" pitchFamily="49" charset="0"/>
                </a:rPr>
                <a:t>12 </a:t>
              </a:r>
            </a:p>
          </p:txBody>
        </p:sp>
        <p:sp>
          <p:nvSpPr>
            <p:cNvPr id="25" name="Text Box 16"/>
            <p:cNvSpPr txBox="1">
              <a:spLocks noChangeArrowheads="1"/>
            </p:cNvSpPr>
            <p:nvPr/>
          </p:nvSpPr>
          <p:spPr bwMode="auto">
            <a:xfrm>
              <a:off x="3408" y="1056"/>
              <a:ext cx="513" cy="248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100" dirty="0">
                  <a:latin typeface="Calibri" pitchFamily="34" charset="0"/>
                </a:rPr>
                <a:t>Offset</a:t>
              </a:r>
            </a:p>
          </p:txBody>
        </p:sp>
        <p:sp>
          <p:nvSpPr>
            <p:cNvPr id="26" name="Text Box 17"/>
            <p:cNvSpPr txBox="1">
              <a:spLocks noChangeArrowheads="1"/>
            </p:cNvSpPr>
            <p:nvPr/>
          </p:nvSpPr>
          <p:spPr bwMode="auto">
            <a:xfrm>
              <a:off x="4896" y="864"/>
              <a:ext cx="471" cy="248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100" dirty="0">
                  <a:latin typeface="Calibri" pitchFamily="34" charset="0"/>
                </a:rPr>
                <a:t>Stack</a:t>
              </a:r>
            </a:p>
          </p:txBody>
        </p:sp>
        <p:sp>
          <p:nvSpPr>
            <p:cNvPr id="27" name="Rectangle 18"/>
            <p:cNvSpPr>
              <a:spLocks noChangeArrowheads="1"/>
            </p:cNvSpPr>
            <p:nvPr/>
          </p:nvSpPr>
          <p:spPr bwMode="auto">
            <a:xfrm>
              <a:off x="3984" y="912"/>
              <a:ext cx="672" cy="67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sz="1100" dirty="0">
                  <a:latin typeface="Calibri" pitchFamily="34" charset="0"/>
                </a:rPr>
                <a:t>•</a:t>
              </a:r>
            </a:p>
            <a:p>
              <a:pPr algn="ctr">
                <a:lnSpc>
                  <a:spcPct val="100000"/>
                </a:lnSpc>
              </a:pPr>
              <a:r>
                <a:rPr lang="en-US" sz="1100" dirty="0">
                  <a:latin typeface="Calibri" pitchFamily="34" charset="0"/>
                </a:rPr>
                <a:t>•</a:t>
              </a:r>
            </a:p>
            <a:p>
              <a:pPr algn="ctr">
                <a:lnSpc>
                  <a:spcPct val="100000"/>
                </a:lnSpc>
              </a:pPr>
              <a:r>
                <a:rPr lang="en-US" sz="1100" dirty="0">
                  <a:latin typeface="Calibri" pitchFamily="34" charset="0"/>
                </a:rPr>
                <a:t>•</a:t>
              </a:r>
              <a:endParaRPr lang="en-US" sz="1100" dirty="0">
                <a:latin typeface="Courier New" pitchFamily="49" charset="0"/>
              </a:endParaRPr>
            </a:p>
          </p:txBody>
        </p:sp>
      </p:grp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199800" y="1720440"/>
              <a:ext cx="7566480" cy="47930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91880" y="1707480"/>
                <a:ext cx="7583760" cy="48146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5905500" cy="573088"/>
          </a:xfrm>
        </p:spPr>
        <p:txBody>
          <a:bodyPr/>
          <a:lstStyle/>
          <a:p>
            <a:r>
              <a:rPr lang="en-US"/>
              <a:t>Another Example</a:t>
            </a:r>
          </a:p>
        </p:txBody>
      </p:sp>
      <p:sp>
        <p:nvSpPr>
          <p:cNvPr id="210947" name="Rectangle 3"/>
          <p:cNvSpPr>
            <a:spLocks noChangeArrowheads="1"/>
          </p:cNvSpPr>
          <p:nvPr/>
        </p:nvSpPr>
        <p:spPr bwMode="auto">
          <a:xfrm>
            <a:off x="381000" y="1447800"/>
            <a:ext cx="3733800" cy="2298700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logical(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x, 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y)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{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int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 t1 = 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x^y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t2 = t1 &gt;&gt; 17;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mask = (1&lt;&lt;13) - 7;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</a:rPr>
              <a:t>rval</a:t>
            </a:r>
            <a:r>
              <a:rPr lang="en-US" sz="1800" dirty="0">
                <a:latin typeface="Courier New" pitchFamily="49" charset="0"/>
              </a:rPr>
              <a:t> = t2 &amp; mask;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return </a:t>
            </a:r>
            <a:r>
              <a:rPr lang="en-US" sz="1800" dirty="0" err="1">
                <a:latin typeface="Courier New" pitchFamily="49" charset="0"/>
              </a:rPr>
              <a:t>rval</a:t>
            </a:r>
            <a:r>
              <a:rPr lang="en-US" sz="1800" dirty="0"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}</a:t>
            </a:r>
          </a:p>
        </p:txBody>
      </p:sp>
      <p:sp>
        <p:nvSpPr>
          <p:cNvPr id="210948" name="Rectangle 4"/>
          <p:cNvSpPr>
            <a:spLocks noChangeArrowheads="1"/>
          </p:cNvSpPr>
          <p:nvPr/>
        </p:nvSpPr>
        <p:spPr bwMode="auto">
          <a:xfrm>
            <a:off x="4343400" y="1143000"/>
            <a:ext cx="4114800" cy="3384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logical: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	pushl %ebp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	movl %esp,%ebp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endParaRPr lang="en-US" sz="1800">
              <a:latin typeface="Courier New" pitchFamily="49" charset="0"/>
            </a:endParaRP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	movl 8(%ebp),%eax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	xorl 12(%ebp),%eax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	sarl $17,%eax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	andl $8185,%eax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endParaRPr lang="en-US" sz="1800">
              <a:latin typeface="Courier New" pitchFamily="49" charset="0"/>
            </a:endParaRP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	movl %ebp,%esp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	popl %ebp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	ret</a:t>
            </a:r>
          </a:p>
        </p:txBody>
      </p:sp>
      <p:sp>
        <p:nvSpPr>
          <p:cNvPr id="210949" name="AutoShape 5"/>
          <p:cNvSpPr>
            <a:spLocks/>
          </p:cNvSpPr>
          <p:nvPr/>
        </p:nvSpPr>
        <p:spPr bwMode="auto">
          <a:xfrm>
            <a:off x="7620000" y="2362200"/>
            <a:ext cx="304800" cy="1066800"/>
          </a:xfrm>
          <a:prstGeom prst="rightBrace">
            <a:avLst>
              <a:gd name="adj1" fmla="val 29167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10950" name="Text Box 6"/>
          <p:cNvSpPr txBox="1">
            <a:spLocks noChangeArrowheads="1"/>
          </p:cNvSpPr>
          <p:nvPr/>
        </p:nvSpPr>
        <p:spPr bwMode="auto">
          <a:xfrm>
            <a:off x="8001000" y="3276600"/>
            <a:ext cx="670376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Body</a:t>
            </a:r>
          </a:p>
        </p:txBody>
      </p:sp>
      <p:sp>
        <p:nvSpPr>
          <p:cNvPr id="210951" name="AutoShape 7"/>
          <p:cNvSpPr>
            <a:spLocks/>
          </p:cNvSpPr>
          <p:nvPr/>
        </p:nvSpPr>
        <p:spPr bwMode="auto">
          <a:xfrm>
            <a:off x="7696200" y="1447800"/>
            <a:ext cx="228600" cy="457200"/>
          </a:xfrm>
          <a:prstGeom prst="rightBrace">
            <a:avLst>
              <a:gd name="adj1" fmla="val 16667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10952" name="Text Box 8"/>
          <p:cNvSpPr txBox="1">
            <a:spLocks noChangeArrowheads="1"/>
          </p:cNvSpPr>
          <p:nvPr/>
        </p:nvSpPr>
        <p:spPr bwMode="auto">
          <a:xfrm>
            <a:off x="8001000" y="1371600"/>
            <a:ext cx="487634" cy="646331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Set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Up</a:t>
            </a:r>
          </a:p>
        </p:txBody>
      </p:sp>
      <p:sp>
        <p:nvSpPr>
          <p:cNvPr id="210953" name="AutoShape 9"/>
          <p:cNvSpPr>
            <a:spLocks/>
          </p:cNvSpPr>
          <p:nvPr/>
        </p:nvSpPr>
        <p:spPr bwMode="auto">
          <a:xfrm>
            <a:off x="7620000" y="3733800"/>
            <a:ext cx="304800" cy="685800"/>
          </a:xfrm>
          <a:prstGeom prst="rightBrace">
            <a:avLst>
              <a:gd name="adj1" fmla="val 18750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10954" name="Text Box 10"/>
          <p:cNvSpPr txBox="1">
            <a:spLocks noChangeArrowheads="1"/>
          </p:cNvSpPr>
          <p:nvPr/>
        </p:nvSpPr>
        <p:spPr bwMode="auto">
          <a:xfrm>
            <a:off x="8077200" y="3962400"/>
            <a:ext cx="740908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Finish</a:t>
            </a:r>
          </a:p>
        </p:txBody>
      </p:sp>
      <p:sp>
        <p:nvSpPr>
          <p:cNvPr id="210955" name="Rectangle 11"/>
          <p:cNvSpPr>
            <a:spLocks noChangeArrowheads="1"/>
          </p:cNvSpPr>
          <p:nvPr/>
        </p:nvSpPr>
        <p:spPr bwMode="auto">
          <a:xfrm>
            <a:off x="1143000" y="4953000"/>
            <a:ext cx="6477000" cy="11874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114300" algn="l"/>
                <a:tab pos="3149600" algn="l"/>
                <a:tab pos="49784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8(%</a:t>
            </a:r>
            <a:r>
              <a:rPr lang="en-US" sz="1800" dirty="0" err="1">
                <a:latin typeface="Courier New" pitchFamily="49" charset="0"/>
              </a:rPr>
              <a:t>ebp</a:t>
            </a:r>
            <a:r>
              <a:rPr lang="en-US" sz="1800" dirty="0">
                <a:latin typeface="Courier New" pitchFamily="49" charset="0"/>
              </a:rPr>
              <a:t>),%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 = x</a:t>
            </a:r>
          </a:p>
          <a:p>
            <a:pPr algn="l">
              <a:lnSpc>
                <a:spcPct val="100000"/>
              </a:lnSpc>
              <a:tabLst>
                <a:tab pos="114300" algn="l"/>
                <a:tab pos="3149600" algn="l"/>
                <a:tab pos="49784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xorl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 12(%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ebp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),%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eax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	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eax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 = 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x^y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	(t1)</a:t>
            </a:r>
          </a:p>
          <a:p>
            <a:pPr algn="l">
              <a:lnSpc>
                <a:spcPct val="100000"/>
              </a:lnSpc>
              <a:tabLst>
                <a:tab pos="114300" algn="l"/>
                <a:tab pos="3149600" algn="l"/>
                <a:tab pos="49784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sarl</a:t>
            </a:r>
            <a:r>
              <a:rPr lang="en-US" sz="1800" dirty="0">
                <a:latin typeface="Courier New" pitchFamily="49" charset="0"/>
              </a:rPr>
              <a:t> $17,%eax	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 = t1&gt;&gt;17	(t2)</a:t>
            </a:r>
          </a:p>
          <a:p>
            <a:pPr algn="l">
              <a:lnSpc>
                <a:spcPct val="100000"/>
              </a:lnSpc>
              <a:tabLst>
                <a:tab pos="114300" algn="l"/>
                <a:tab pos="3149600" algn="l"/>
                <a:tab pos="49784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andl</a:t>
            </a:r>
            <a:r>
              <a:rPr lang="en-US" sz="1800" dirty="0">
                <a:latin typeface="Courier New" pitchFamily="49" charset="0"/>
              </a:rPr>
              <a:t> $8185,%eax	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 = t2 &amp; 8185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444600" y="2154600"/>
              <a:ext cx="5140440" cy="34340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33440" y="2143440"/>
                <a:ext cx="5155920" cy="34567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5905500" cy="573088"/>
          </a:xfrm>
        </p:spPr>
        <p:txBody>
          <a:bodyPr/>
          <a:lstStyle/>
          <a:p>
            <a:r>
              <a:rPr lang="en-US"/>
              <a:t>Another Example</a:t>
            </a:r>
          </a:p>
        </p:txBody>
      </p:sp>
      <p:sp>
        <p:nvSpPr>
          <p:cNvPr id="210947" name="Rectangle 3"/>
          <p:cNvSpPr>
            <a:spLocks noChangeArrowheads="1"/>
          </p:cNvSpPr>
          <p:nvPr/>
        </p:nvSpPr>
        <p:spPr bwMode="auto">
          <a:xfrm>
            <a:off x="381000" y="1447800"/>
            <a:ext cx="3733800" cy="2298700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logical(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x, 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y)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{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int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 t1 = 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x^y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int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 t2 = t1 &gt;&gt; 17;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mask = (1&lt;&lt;13) - 7;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</a:rPr>
              <a:t>rval</a:t>
            </a:r>
            <a:r>
              <a:rPr lang="en-US" sz="1800" dirty="0">
                <a:latin typeface="Courier New" pitchFamily="49" charset="0"/>
              </a:rPr>
              <a:t> = t2 &amp; mask;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return </a:t>
            </a:r>
            <a:r>
              <a:rPr lang="en-US" sz="1800" dirty="0" err="1">
                <a:latin typeface="Courier New" pitchFamily="49" charset="0"/>
              </a:rPr>
              <a:t>rval</a:t>
            </a:r>
            <a:r>
              <a:rPr lang="en-US" sz="1800" dirty="0"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}</a:t>
            </a:r>
          </a:p>
        </p:txBody>
      </p:sp>
      <p:sp>
        <p:nvSpPr>
          <p:cNvPr id="210948" name="Rectangle 4"/>
          <p:cNvSpPr>
            <a:spLocks noChangeArrowheads="1"/>
          </p:cNvSpPr>
          <p:nvPr/>
        </p:nvSpPr>
        <p:spPr bwMode="auto">
          <a:xfrm>
            <a:off x="4343400" y="1143000"/>
            <a:ext cx="4114800" cy="3384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logical: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	pushl %ebp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	movl %esp,%ebp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endParaRPr lang="en-US" sz="1800">
              <a:latin typeface="Courier New" pitchFamily="49" charset="0"/>
            </a:endParaRP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	movl 8(%ebp),%eax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	xorl 12(%ebp),%eax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	sarl $17,%eax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	andl $8185,%eax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endParaRPr lang="en-US" sz="1800">
              <a:latin typeface="Courier New" pitchFamily="49" charset="0"/>
            </a:endParaRP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	movl %ebp,%esp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	popl %ebp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	ret</a:t>
            </a:r>
          </a:p>
        </p:txBody>
      </p:sp>
      <p:sp>
        <p:nvSpPr>
          <p:cNvPr id="210949" name="AutoShape 5"/>
          <p:cNvSpPr>
            <a:spLocks/>
          </p:cNvSpPr>
          <p:nvPr/>
        </p:nvSpPr>
        <p:spPr bwMode="auto">
          <a:xfrm>
            <a:off x="7620000" y="2362200"/>
            <a:ext cx="304800" cy="1066800"/>
          </a:xfrm>
          <a:prstGeom prst="rightBrace">
            <a:avLst>
              <a:gd name="adj1" fmla="val 29167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10950" name="Text Box 6"/>
          <p:cNvSpPr txBox="1">
            <a:spLocks noChangeArrowheads="1"/>
          </p:cNvSpPr>
          <p:nvPr/>
        </p:nvSpPr>
        <p:spPr bwMode="auto">
          <a:xfrm>
            <a:off x="8001000" y="3276600"/>
            <a:ext cx="670376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Body</a:t>
            </a:r>
          </a:p>
        </p:txBody>
      </p:sp>
      <p:sp>
        <p:nvSpPr>
          <p:cNvPr id="210951" name="AutoShape 7"/>
          <p:cNvSpPr>
            <a:spLocks/>
          </p:cNvSpPr>
          <p:nvPr/>
        </p:nvSpPr>
        <p:spPr bwMode="auto">
          <a:xfrm>
            <a:off x="7696200" y="1447800"/>
            <a:ext cx="228600" cy="457200"/>
          </a:xfrm>
          <a:prstGeom prst="rightBrace">
            <a:avLst>
              <a:gd name="adj1" fmla="val 16667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10952" name="Text Box 8"/>
          <p:cNvSpPr txBox="1">
            <a:spLocks noChangeArrowheads="1"/>
          </p:cNvSpPr>
          <p:nvPr/>
        </p:nvSpPr>
        <p:spPr bwMode="auto">
          <a:xfrm>
            <a:off x="8001000" y="1371600"/>
            <a:ext cx="487634" cy="646331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Set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Up</a:t>
            </a:r>
          </a:p>
        </p:txBody>
      </p:sp>
      <p:sp>
        <p:nvSpPr>
          <p:cNvPr id="210953" name="AutoShape 9"/>
          <p:cNvSpPr>
            <a:spLocks/>
          </p:cNvSpPr>
          <p:nvPr/>
        </p:nvSpPr>
        <p:spPr bwMode="auto">
          <a:xfrm>
            <a:off x="7620000" y="3733800"/>
            <a:ext cx="304800" cy="685800"/>
          </a:xfrm>
          <a:prstGeom prst="rightBrace">
            <a:avLst>
              <a:gd name="adj1" fmla="val 18750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10954" name="Text Box 10"/>
          <p:cNvSpPr txBox="1">
            <a:spLocks noChangeArrowheads="1"/>
          </p:cNvSpPr>
          <p:nvPr/>
        </p:nvSpPr>
        <p:spPr bwMode="auto">
          <a:xfrm>
            <a:off x="8077200" y="3962400"/>
            <a:ext cx="740908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Finish</a:t>
            </a:r>
          </a:p>
        </p:txBody>
      </p:sp>
      <p:sp>
        <p:nvSpPr>
          <p:cNvPr id="210955" name="Rectangle 11"/>
          <p:cNvSpPr>
            <a:spLocks noChangeArrowheads="1"/>
          </p:cNvSpPr>
          <p:nvPr/>
        </p:nvSpPr>
        <p:spPr bwMode="auto">
          <a:xfrm>
            <a:off x="1143000" y="4953000"/>
            <a:ext cx="6477000" cy="11874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114300" algn="l"/>
                <a:tab pos="3149600" algn="l"/>
                <a:tab pos="49784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8(%</a:t>
            </a:r>
            <a:r>
              <a:rPr lang="en-US" sz="1800" dirty="0" err="1">
                <a:latin typeface="Courier New" pitchFamily="49" charset="0"/>
              </a:rPr>
              <a:t>ebp</a:t>
            </a:r>
            <a:r>
              <a:rPr lang="en-US" sz="1800" dirty="0">
                <a:latin typeface="Courier New" pitchFamily="49" charset="0"/>
              </a:rPr>
              <a:t>),%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 = x</a:t>
            </a:r>
          </a:p>
          <a:p>
            <a:pPr algn="l">
              <a:lnSpc>
                <a:spcPct val="100000"/>
              </a:lnSpc>
              <a:tabLst>
                <a:tab pos="114300" algn="l"/>
                <a:tab pos="3149600" algn="l"/>
                <a:tab pos="49784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xorl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 12(%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ebp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),%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eax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	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eax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 = 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x^y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	(t1)</a:t>
            </a:r>
          </a:p>
          <a:p>
            <a:pPr algn="l">
              <a:lnSpc>
                <a:spcPct val="100000"/>
              </a:lnSpc>
              <a:tabLst>
                <a:tab pos="114300" algn="l"/>
                <a:tab pos="3149600" algn="l"/>
                <a:tab pos="49784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sarl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 $17,%eax	</a:t>
            </a:r>
            <a:r>
              <a:rPr lang="en-US" sz="1800" dirty="0" err="1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eax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 = t1&gt;&gt;17	(t2)</a:t>
            </a:r>
          </a:p>
          <a:p>
            <a:pPr algn="l">
              <a:lnSpc>
                <a:spcPct val="100000"/>
              </a:lnSpc>
              <a:tabLst>
                <a:tab pos="114300" algn="l"/>
                <a:tab pos="3149600" algn="l"/>
                <a:tab pos="49784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andl</a:t>
            </a:r>
            <a:r>
              <a:rPr lang="en-US" sz="1800" dirty="0">
                <a:latin typeface="Courier New" pitchFamily="49" charset="0"/>
              </a:rPr>
              <a:t> $8185,%eax	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 = t2 &amp; 8185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440640" y="2412720"/>
              <a:ext cx="2135160" cy="34020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29840" y="2401560"/>
                <a:ext cx="2158200" cy="34254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5905500" cy="573088"/>
          </a:xfrm>
        </p:spPr>
        <p:txBody>
          <a:bodyPr/>
          <a:lstStyle/>
          <a:p>
            <a:r>
              <a:rPr lang="en-US"/>
              <a:t>Another Example</a:t>
            </a:r>
          </a:p>
        </p:txBody>
      </p:sp>
      <p:sp>
        <p:nvSpPr>
          <p:cNvPr id="210947" name="Rectangle 3"/>
          <p:cNvSpPr>
            <a:spLocks noChangeArrowheads="1"/>
          </p:cNvSpPr>
          <p:nvPr/>
        </p:nvSpPr>
        <p:spPr bwMode="auto">
          <a:xfrm>
            <a:off x="381000" y="1447800"/>
            <a:ext cx="3733800" cy="2298700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logical(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x, 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y)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{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int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 t1 = 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x^y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int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 t2 = t1 &gt;&gt; 17;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solidFill>
                  <a:srgbClr val="CC6600"/>
                </a:solidFill>
                <a:latin typeface="Courier New" pitchFamily="49" charset="0"/>
              </a:rPr>
              <a:t>int</a:t>
            </a:r>
            <a:r>
              <a:rPr lang="en-US" sz="1800" dirty="0">
                <a:solidFill>
                  <a:srgbClr val="CC6600"/>
                </a:solidFill>
                <a:latin typeface="Courier New" pitchFamily="49" charset="0"/>
              </a:rPr>
              <a:t> mask = (1&lt;&lt;13) - 7;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solidFill>
                  <a:srgbClr val="CC6600"/>
                </a:solidFill>
                <a:latin typeface="Courier New" pitchFamily="49" charset="0"/>
              </a:rPr>
              <a:t>  </a:t>
            </a:r>
            <a:r>
              <a:rPr lang="en-US" sz="1800" dirty="0" err="1">
                <a:solidFill>
                  <a:srgbClr val="CC6600"/>
                </a:solidFill>
                <a:latin typeface="Courier New" pitchFamily="49" charset="0"/>
              </a:rPr>
              <a:t>int</a:t>
            </a:r>
            <a:r>
              <a:rPr lang="en-US" sz="1800" dirty="0">
                <a:solidFill>
                  <a:srgbClr val="CC6600"/>
                </a:solidFill>
                <a:latin typeface="Courier New" pitchFamily="49" charset="0"/>
              </a:rPr>
              <a:t> </a:t>
            </a:r>
            <a:r>
              <a:rPr lang="en-US" sz="1800" dirty="0" err="1">
                <a:solidFill>
                  <a:srgbClr val="CC6600"/>
                </a:solidFill>
                <a:latin typeface="Courier New" pitchFamily="49" charset="0"/>
              </a:rPr>
              <a:t>rval</a:t>
            </a:r>
            <a:r>
              <a:rPr lang="en-US" sz="1800" dirty="0">
                <a:solidFill>
                  <a:srgbClr val="CC6600"/>
                </a:solidFill>
                <a:latin typeface="Courier New" pitchFamily="49" charset="0"/>
              </a:rPr>
              <a:t> = t2 &amp; mask;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return </a:t>
            </a:r>
            <a:r>
              <a:rPr lang="en-US" sz="1800" dirty="0" err="1">
                <a:latin typeface="Courier New" pitchFamily="49" charset="0"/>
              </a:rPr>
              <a:t>rval</a:t>
            </a:r>
            <a:r>
              <a:rPr lang="en-US" sz="1800" dirty="0"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}</a:t>
            </a:r>
          </a:p>
        </p:txBody>
      </p:sp>
      <p:sp>
        <p:nvSpPr>
          <p:cNvPr id="210948" name="Rectangle 4"/>
          <p:cNvSpPr>
            <a:spLocks noChangeArrowheads="1"/>
          </p:cNvSpPr>
          <p:nvPr/>
        </p:nvSpPr>
        <p:spPr bwMode="auto">
          <a:xfrm>
            <a:off x="4343400" y="1143000"/>
            <a:ext cx="4114800" cy="3384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logical: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	pushl %ebp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	movl %esp,%ebp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endParaRPr lang="en-US" sz="1800">
              <a:latin typeface="Courier New" pitchFamily="49" charset="0"/>
            </a:endParaRP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	movl 8(%ebp),%eax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	xorl 12(%ebp),%eax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	sarl $17,%eax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	andl $8185,%eax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endParaRPr lang="en-US" sz="1800">
              <a:latin typeface="Courier New" pitchFamily="49" charset="0"/>
            </a:endParaRP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	movl %ebp,%esp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	popl %ebp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	ret</a:t>
            </a:r>
          </a:p>
        </p:txBody>
      </p:sp>
      <p:sp>
        <p:nvSpPr>
          <p:cNvPr id="210949" name="AutoShape 5"/>
          <p:cNvSpPr>
            <a:spLocks/>
          </p:cNvSpPr>
          <p:nvPr/>
        </p:nvSpPr>
        <p:spPr bwMode="auto">
          <a:xfrm>
            <a:off x="7620000" y="2362200"/>
            <a:ext cx="304800" cy="1066800"/>
          </a:xfrm>
          <a:prstGeom prst="rightBrace">
            <a:avLst>
              <a:gd name="adj1" fmla="val 29167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10950" name="Text Box 6"/>
          <p:cNvSpPr txBox="1">
            <a:spLocks noChangeArrowheads="1"/>
          </p:cNvSpPr>
          <p:nvPr/>
        </p:nvSpPr>
        <p:spPr bwMode="auto">
          <a:xfrm>
            <a:off x="8001000" y="3276600"/>
            <a:ext cx="670376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Body</a:t>
            </a:r>
          </a:p>
        </p:txBody>
      </p:sp>
      <p:sp>
        <p:nvSpPr>
          <p:cNvPr id="210951" name="AutoShape 7"/>
          <p:cNvSpPr>
            <a:spLocks/>
          </p:cNvSpPr>
          <p:nvPr/>
        </p:nvSpPr>
        <p:spPr bwMode="auto">
          <a:xfrm>
            <a:off x="7696200" y="1447800"/>
            <a:ext cx="228600" cy="457200"/>
          </a:xfrm>
          <a:prstGeom prst="rightBrace">
            <a:avLst>
              <a:gd name="adj1" fmla="val 16667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10952" name="Text Box 8"/>
          <p:cNvSpPr txBox="1">
            <a:spLocks noChangeArrowheads="1"/>
          </p:cNvSpPr>
          <p:nvPr/>
        </p:nvSpPr>
        <p:spPr bwMode="auto">
          <a:xfrm>
            <a:off x="8001000" y="1371600"/>
            <a:ext cx="487634" cy="646331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Set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Up</a:t>
            </a:r>
          </a:p>
        </p:txBody>
      </p:sp>
      <p:sp>
        <p:nvSpPr>
          <p:cNvPr id="210953" name="AutoShape 9"/>
          <p:cNvSpPr>
            <a:spLocks/>
          </p:cNvSpPr>
          <p:nvPr/>
        </p:nvSpPr>
        <p:spPr bwMode="auto">
          <a:xfrm>
            <a:off x="7620000" y="3733800"/>
            <a:ext cx="304800" cy="685800"/>
          </a:xfrm>
          <a:prstGeom prst="rightBrace">
            <a:avLst>
              <a:gd name="adj1" fmla="val 18750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10954" name="Text Box 10"/>
          <p:cNvSpPr txBox="1">
            <a:spLocks noChangeArrowheads="1"/>
          </p:cNvSpPr>
          <p:nvPr/>
        </p:nvSpPr>
        <p:spPr bwMode="auto">
          <a:xfrm>
            <a:off x="8077200" y="3962400"/>
            <a:ext cx="740908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Finish</a:t>
            </a:r>
          </a:p>
        </p:txBody>
      </p:sp>
      <p:sp>
        <p:nvSpPr>
          <p:cNvPr id="210955" name="Rectangle 11"/>
          <p:cNvSpPr>
            <a:spLocks noChangeArrowheads="1"/>
          </p:cNvSpPr>
          <p:nvPr/>
        </p:nvSpPr>
        <p:spPr bwMode="auto">
          <a:xfrm>
            <a:off x="1143000" y="4953000"/>
            <a:ext cx="6477000" cy="11874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114300" algn="l"/>
                <a:tab pos="3149600" algn="l"/>
                <a:tab pos="49784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8(%</a:t>
            </a:r>
            <a:r>
              <a:rPr lang="en-US" sz="1800" dirty="0" err="1">
                <a:latin typeface="Courier New" pitchFamily="49" charset="0"/>
              </a:rPr>
              <a:t>ebp</a:t>
            </a:r>
            <a:r>
              <a:rPr lang="en-US" sz="1800" dirty="0">
                <a:latin typeface="Courier New" pitchFamily="49" charset="0"/>
              </a:rPr>
              <a:t>),%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 = x</a:t>
            </a:r>
          </a:p>
          <a:p>
            <a:pPr algn="l">
              <a:lnSpc>
                <a:spcPct val="100000"/>
              </a:lnSpc>
              <a:tabLst>
                <a:tab pos="114300" algn="l"/>
                <a:tab pos="3149600" algn="l"/>
                <a:tab pos="49784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xorl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 12(%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ebp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),%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eax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	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eax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 = 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x^y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	(t1)</a:t>
            </a:r>
          </a:p>
          <a:p>
            <a:pPr algn="l">
              <a:lnSpc>
                <a:spcPct val="100000"/>
              </a:lnSpc>
              <a:tabLst>
                <a:tab pos="114300" algn="l"/>
                <a:tab pos="3149600" algn="l"/>
                <a:tab pos="49784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sarl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 $17,%eax	</a:t>
            </a:r>
            <a:r>
              <a:rPr lang="en-US" sz="1800" dirty="0" err="1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eax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 = t1&gt;&gt;17	(t2)</a:t>
            </a:r>
          </a:p>
          <a:p>
            <a:pPr algn="l">
              <a:lnSpc>
                <a:spcPct val="100000"/>
              </a:lnSpc>
              <a:tabLst>
                <a:tab pos="114300" algn="l"/>
                <a:tab pos="3149600" algn="l"/>
                <a:tab pos="49784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solidFill>
                  <a:srgbClr val="CC6600"/>
                </a:solidFill>
                <a:latin typeface="Courier New" pitchFamily="49" charset="0"/>
              </a:rPr>
              <a:t>andl</a:t>
            </a:r>
            <a:r>
              <a:rPr lang="en-US" sz="1800" dirty="0">
                <a:solidFill>
                  <a:srgbClr val="CC6600"/>
                </a:solidFill>
                <a:latin typeface="Courier New" pitchFamily="49" charset="0"/>
              </a:rPr>
              <a:t> $8185,%eax	</a:t>
            </a:r>
            <a:r>
              <a:rPr lang="en-US" sz="1800" dirty="0" err="1">
                <a:solidFill>
                  <a:srgbClr val="CC6600"/>
                </a:solidFill>
                <a:latin typeface="Courier New" pitchFamily="49" charset="0"/>
              </a:rPr>
              <a:t>eax</a:t>
            </a:r>
            <a:r>
              <a:rPr lang="en-US" sz="1800" dirty="0">
                <a:solidFill>
                  <a:srgbClr val="CC6600"/>
                </a:solidFill>
                <a:latin typeface="Courier New" pitchFamily="49" charset="0"/>
              </a:rPr>
              <a:t> = t2 &amp; 8185</a:t>
            </a:r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232045" y="3947426"/>
            <a:ext cx="4368616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2</a:t>
            </a:r>
            <a:r>
              <a:rPr lang="en-US" sz="1800" baseline="30000" dirty="0">
                <a:latin typeface="Calibri" pitchFamily="34" charset="0"/>
              </a:rPr>
              <a:t>13</a:t>
            </a:r>
            <a:r>
              <a:rPr lang="en-US" sz="1800" dirty="0">
                <a:latin typeface="Calibri" pitchFamily="34" charset="0"/>
              </a:rPr>
              <a:t> = 8192, </a:t>
            </a:r>
            <a:r>
              <a:rPr lang="en-US" sz="1800" dirty="0" smtClean="0">
                <a:latin typeface="Calibri" pitchFamily="34" charset="0"/>
              </a:rPr>
              <a:t>                     2</a:t>
            </a:r>
            <a:r>
              <a:rPr lang="en-US" sz="1800" baseline="30000" dirty="0" smtClean="0">
                <a:latin typeface="Calibri" pitchFamily="34" charset="0"/>
              </a:rPr>
              <a:t>13</a:t>
            </a:r>
            <a:r>
              <a:rPr lang="en-US" sz="1800" dirty="0" smtClean="0">
                <a:latin typeface="Calibri" pitchFamily="34" charset="0"/>
              </a:rPr>
              <a:t> </a:t>
            </a:r>
            <a:r>
              <a:rPr lang="en-US" sz="1800" dirty="0">
                <a:latin typeface="Calibri" pitchFamily="34" charset="0"/>
              </a:rPr>
              <a:t>–</a:t>
            </a:r>
            <a:r>
              <a:rPr lang="en-US" sz="1800" dirty="0" smtClean="0">
                <a:latin typeface="Calibri" pitchFamily="34" charset="0"/>
              </a:rPr>
              <a:t> 7 </a:t>
            </a:r>
            <a:r>
              <a:rPr lang="en-US" sz="1800" dirty="0">
                <a:latin typeface="Calibri" pitchFamily="34" charset="0"/>
              </a:rPr>
              <a:t>= </a:t>
            </a:r>
            <a:r>
              <a:rPr lang="en-US" sz="1800" dirty="0" smtClean="0">
                <a:latin typeface="Calibri" pitchFamily="34" charset="0"/>
              </a:rPr>
              <a:t>8185</a:t>
            </a:r>
          </a:p>
          <a:p>
            <a:pPr algn="l">
              <a:lnSpc>
                <a:spcPct val="100000"/>
              </a:lnSpc>
            </a:pPr>
            <a:r>
              <a:rPr lang="en-US" sz="1800" dirty="0" smtClean="0">
                <a:latin typeface="Calibri" pitchFamily="34" charset="0"/>
              </a:rPr>
              <a:t>…0010000000000000, …0001111111111001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383040" y="2493000"/>
              <a:ext cx="3769560" cy="400248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1160" y="2480400"/>
                <a:ext cx="3792600" cy="40280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INIT" val=""/>
  <p:tag name="USEAMSFONTS" val="True"/>
  <p:tag name="EMBEDFONTS" val="False"/>
  <p:tag name="USEBOLDAMS" val="False"/>
  <p:tag name="DEFAULTDISPLAYSOURCE" val="\documentclass{slides}\pagestyle{empty}&#10;\begin{document}&#10;&#10;\end{document}&#10;"/>
  <p:tag name="TEX2PS" val="latex $(base).tex; dvips -D $(res) -E -o $(base).ps $(base).dvi"/>
  <p:tag name="EXTERNALEDITCOMMAND" val="notepad %"/>
  <p:tag name="GHOSTSCRIPTCOMMAND" val="gswin32c"/>
  <p:tag name="DEFAULTBITMAP" val="pngmono"/>
  <p:tag name="DEFAULTBLEND" val="False"/>
  <p:tag name="DEFAULTTRANSPARENT" val="False"/>
  <p:tag name="DEFAULTWORKAROUNDTRANSPARENCYBUG" val="False"/>
  <p:tag name="DEFAULTRESOLUTION" val="1200"/>
  <p:tag name="DEFAULTMAGNIFICATION" val="0.8"/>
  <p:tag name="DEFAULTFONTSIZE" val="10"/>
  <p:tag name="DEFAULTWIDTH" val="418"/>
  <p:tag name="DEFAULTHEIGHT" val="316"/>
  <p:tag name="PREVIOUS_ACTIVE_SLIDE" val="696"/>
</p:tagLst>
</file>

<file path=ppt/theme/theme1.xml><?xml version="1.0" encoding="utf-8"?>
<a:theme xmlns:a="http://schemas.openxmlformats.org/drawingml/2006/main" name="template2010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00000"/>
      </a:hlink>
      <a:folHlink>
        <a:srgbClr val="C00000"/>
      </a:folHlink>
    </a:clrScheme>
    <a:fontScheme name="Custom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 smtClean="0">
            <a:latin typeface="Calibri" pitchFamily="34" charset="0"/>
          </a:defRPr>
        </a:defPPr>
      </a:lstStyle>
    </a:txDef>
  </a:objectDefaults>
  <a:extraClrSchemeLst>
    <a:extraClrScheme>
      <a:clrScheme name="class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ass1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01-overview</Template>
  <TotalTime>22647</TotalTime>
  <Words>1002</Words>
  <Application>Microsoft Office PowerPoint</Application>
  <PresentationFormat>On-screen Show (4:3)</PresentationFormat>
  <Paragraphs>417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template2010</vt:lpstr>
      <vt:lpstr>Complete Memory Addressing Modes</vt:lpstr>
      <vt:lpstr>Address Computation Examples</vt:lpstr>
      <vt:lpstr>Address Computation Instruction</vt:lpstr>
      <vt:lpstr>Some Arithmetic Operations</vt:lpstr>
      <vt:lpstr>Some Arithmetic Operations</vt:lpstr>
      <vt:lpstr>Using leal for Arithmetic Expressions</vt:lpstr>
      <vt:lpstr>Understanding arith</vt:lpstr>
      <vt:lpstr>Understanding arith</vt:lpstr>
      <vt:lpstr>Understanding arith</vt:lpstr>
      <vt:lpstr>Understanding arith</vt:lpstr>
      <vt:lpstr>Observations about arith</vt:lpstr>
      <vt:lpstr>Another Example</vt:lpstr>
      <vt:lpstr>Another Example</vt:lpstr>
      <vt:lpstr>Another Example</vt:lpstr>
      <vt:lpstr>Another Example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HW/SW Interface</dc:title>
  <dc:creator>Borriello/Ceze</dc:creator>
  <dc:description/>
  <cp:lastModifiedBy>CSE</cp:lastModifiedBy>
  <cp:revision>444</cp:revision>
  <cp:lastPrinted>2013-01-23T18:24:15Z</cp:lastPrinted>
  <dcterms:created xsi:type="dcterms:W3CDTF">2012-04-20T08:37:20Z</dcterms:created>
  <dcterms:modified xsi:type="dcterms:W3CDTF">2013-04-08T16:52:47Z</dcterms:modified>
</cp:coreProperties>
</file>