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ink/ink2.xml" ContentType="application/inkml+xml"/>
  <Override PartName="/ppt/notesSlides/notesSlide3.xml" ContentType="application/vnd.openxmlformats-officedocument.presentationml.notesSlide+xml"/>
  <Override PartName="/ppt/ink/ink3.xml" ContentType="application/inkml+xml"/>
  <Override PartName="/ppt/notesSlides/notesSlide4.xml" ContentType="application/vnd.openxmlformats-officedocument.presentationml.notesSlide+xml"/>
  <Override PartName="/ppt/ink/ink4.xml" ContentType="application/inkml+xml"/>
  <Override PartName="/ppt/notesSlides/notesSlide5.xml" ContentType="application/vnd.openxmlformats-officedocument.presentationml.notesSlide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71" r:id="rId1"/>
  </p:sldMasterIdLst>
  <p:notesMasterIdLst>
    <p:notesMasterId r:id="rId7"/>
  </p:notesMasterIdLst>
  <p:handoutMasterIdLst>
    <p:handoutMasterId r:id="rId8"/>
  </p:handoutMasterIdLst>
  <p:sldIdLst>
    <p:sldId id="803" r:id="rId2"/>
    <p:sldId id="791" r:id="rId3"/>
    <p:sldId id="792" r:id="rId4"/>
    <p:sldId id="793" r:id="rId5"/>
    <p:sldId id="794" r:id="rId6"/>
  </p:sldIdLst>
  <p:sldSz cx="9144000" cy="6858000" type="screen4x3"/>
  <p:notesSz cx="9586913" cy="7302500"/>
  <p:custDataLst>
    <p:tags r:id="rId9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99"/>
    <a:srgbClr val="FFFF99"/>
    <a:srgbClr val="DCB834"/>
    <a:srgbClr val="DFC03D"/>
    <a:srgbClr val="CDF1C5"/>
    <a:srgbClr val="F1C7C7"/>
    <a:srgbClr val="EFBFBF"/>
    <a:srgbClr val="C5FEB8"/>
    <a:srgbClr val="80808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9" autoAdjust="0"/>
    <p:restoredTop sz="91864" autoAdjust="0"/>
  </p:normalViewPr>
  <p:slideViewPr>
    <p:cSldViewPr snapToGrid="0">
      <p:cViewPr>
        <p:scale>
          <a:sx n="114" d="100"/>
          <a:sy n="114" d="100"/>
        </p:scale>
        <p:origin x="-72" y="7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49" d="100"/>
          <a:sy n="49" d="100"/>
        </p:scale>
        <p:origin x="-1812" y="-90"/>
      </p:cViewPr>
      <p:guideLst>
        <p:guide orient="horz" pos="2300"/>
        <p:guide pos="302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49451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" units="cm"/>
          <inkml:channel name="Y" type="integer" max="1080" units="cm"/>
        </inkml:traceFormat>
        <inkml:channelProperties>
          <inkml:channelProperty channel="X" name="resolution" value="47.26736" units="1/cm"/>
          <inkml:channelProperty channel="Y" name="resolution" value="28.34646" units="1/cm"/>
        </inkml:channelProperties>
      </inkml:inkSource>
      <inkml:timestamp xml:id="ts0" timeString="2013-04-07T21:33:43.853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1">
        <inkml:traceFormat>
          <inkml:channel name="X" type="integer" max="32767" units="in"/>
          <inkml:channel name="Y" type="integer" max="32767" units="in"/>
          <inkml:channel name="F" type="integer" max="1023" units="dev"/>
        </inkml:traceFormat>
        <inkml:channelProperties>
          <inkml:channelProperty channel="X" name="resolution" value="3139.50366" units="1/in"/>
          <inkml:channelProperty channel="Y" name="resolution" value="4978.27393" units="1/in"/>
          <inkml:channelProperty channel="F" name="resolution" value="1.55424E-6" units="1/dev"/>
        </inkml:channelProperties>
      </inkml:inkSource>
      <inkml:timestamp xml:id="ts1" timeString="2013-04-07T21:33:46.135"/>
    </inkml:context>
  </inkml:definitions>
  <inkml:trace contextRef="#ctx0" brushRef="#br0">1694 13282,'-27'-26,"1"26,52 0,1 0,-1-27,1 27,-1 0,0 0,1 0,-1 0,1 0,-1 0</inkml:trace>
  <inkml:trace contextRef="#ctx1" brushRef="#br0">1496 13141 424,'-16'-4'11,"1"-1"44,4 1 2,9 0-27,2 0-12,0 3-7,0 1-6,0 0-2,2 1-4,1 7 4,5 5 4,-1 7 2,-7 12-4,11 16 8,-4 21-10,1 22 1,0 15-1,0 14-2,-3 6 1,-5 4-9,2 3 18,-2 0-8,3-4-3,0-10 1,-3-7 0,7-10-1,-4-2 1,10-2 1,-5-3 0,2 1-2,-5-1 5,0 1-5,-5-1 2,0-1 1,-5 2 0,-3-3 2,3-3-1,-3-6 2,6-10-3,2 0 0,-3-11-5,3-8 6,5-3-6,8-14 2,3 1-1,-1-6-1,-2-8 2,-5-7 0,2-6 0,3-5 0,-5 2 0,5 8 0,0-1 1,-5-4 0,2 3-1,-8-7 2,6 3-9,-8 4 15,11-1-8,1 6 2,1 2-6,-5 2 4,-5-9-2,-3-2 2,0-1-1,5 4 3,5 9-2,-5 6 0,1 7 0,1 5 1,-2-1-2,3 7 3,3 5 0,-4 1-2,1-1 3,-3-12 1,-2-14 2,5-18 0,12-10 2,6-4-3,10-4-2,0 1-2,3 5-10,-3 1-10,-2-2-18,-6-5-54,-2-10-125,-15-12-149</inkml:trace>
  <inkml:trace contextRef="#ctx1" brushRef="#br0" timeOffset="5223.5223">21172 1094 336,'21'-48'4,"-9"1"55,1 8-5,-5 7-14,0 7-14,2 5-7,-7 7-8,2 11 5,-5 7 0,0 18 6,-8 18-2,-5 14-2,-5 20 1,-10 19-9,-6 15-12,-12 11 15,-1 6-12,-10-4-1,8-12-13,11-17-19,7-18-24,15-14-28,8-15-83</inkml:trace>
  <inkml:trace contextRef="#ctx1" brushRef="#br0" timeOffset="5463.5462">21448 1074 406,'26'-44'52,"-18"20"10,-8 20-7,-8 12-27,-15 22 1,0 21 0,-6 17-12,-2 16-7,-5 12-5,0 8-2,0 6-4,-6-2 1,6-4-10,-5-14-18,7-14-19,6-12-22,-1-12-92</inkml:trace>
  <inkml:trace contextRef="#ctx1" brushRef="#br0" timeOffset="5824.5824">20859 1604 472,'0'-23'37,"-5"12"24,-5 5-22,-1 6-21,-2 10-10,3 14-5,0 12-5,-3 10 4,5 16-11,0 14-3,3 11-5,-3 4-1,3-1 2,5-9-3,0-8 8,5-14 4,8-15-4,8-14 10,15-18 5,6-12 6,12-14 8,10-21 3,6-13 0,5-14-3,-3-7-10,-9-6 2,-7 0-5,-12 10 4,-10 13-8,-11 17 1,-13 16-1,-7 6-17,-3 5-22,0-2-51,-3 3-289</inkml:trace>
  <inkml:trace contextRef="#ctx1" brushRef="#br0" timeOffset="12023.2022">1578 3627 320,'-13'6'67,"3"-3"-5,10-3-16,10-13-22,21-19 4,13-19-3,18-20-2,3-12-5,10-8-4,7-4-6,1 8-4,2 10-5,-2 1 7,-11 7-9,-15 0 8,-13 6-4,-8 20-9,-2 9-13,-11 12-10,-7 4-22,-14 9-59,-2 9-159</inkml:trace>
  <inkml:trace contextRef="#ctx1" brushRef="#br0" timeOffset="12741.274">11516 3499 254,'5'-26'52,"11"-13"-21,7-4 13,16-7-8,7-8-9,11-6-6,10-4-9,3 2-3,2 2 1,-7 15-4,-14 13-1,-12 12-7,-21 11-8,-5 6-25,-13 7-39,0 2-34,-5 11-117</inkml:trace>
  <inkml:trace contextRef="#ctx1" brushRef="#br0" timeOffset="13959.3957">2547 2841 315,'-18'2'7,"0"-2"38,5 0-9,13 2-22,0 0-15,13-2-5,5 0 8,5-2 7,6-1 0,4 3-5,14 0-3,5-3 1,4 0-1,4-3 0,2 5-1,8 4 1,2 2 1,13-3 1,-5-6 0,6-12 0,-4 3-1,6 5 2,10 2 11,8 2-7,8-3-7,5-3 2,7 5 1,6 1 3,5 1 0,8-3-3,0-1-1,2 7 3,16 1-2,7-3-1,8-4 1,3-9 1,-8 5-1,1 9-1,1-3 0,-2 5-2,3-4 0,5 0 0,0 2-1,2 1 0,1 3 1,2-1 0,-3-1-1,-4-7 0,7-1 2,0 7-1,2 1 1,1 0 0,-3-1 1,-3-2-3,-2 1 0,5 2 0,0-1 1,-7 2-1,-4 3 1,-7 3 0,-8 0-1,3-4 2,-8 2 2,0-2-2,5 0-2,-2-2 1,2 0 0,-10-2 1,-5-4-2,-8-3-6,-8 0 15,-13 2-7,-15 2 0,-10 4 0,-14-1-2,-10 0 0,-13 7-1,-15-2 0,-8 2-4,-18-3-7,-3 3-20,-7 2-19,-6 4-41,-12 1-125</inkml:trace>
  <inkml:trace contextRef="#ctx1" brushRef="#br0" timeOffset="14747.4745">5671 2504 206,'-2'-6'39,"-11"-1"-2,-6 2-9,-4 3-13,-5 1-6,-11 14-2,-10 16-2,-8 23 14,5 14 9,9 7-7,19 8-8,14-8-11,13-9-2,22-13 1,14-26 0,10-25 9,0-19 8,6-8-3,-4-10-3,-15-11-11,-10 1 12,-18-6 1,-8 13-4,-8 12-3,-7 8-6,-6 7-3,-5 10-5,-13 15-2,-2 21 4,8 17-2,4 5-17,16-10-17,13-13-40,8-5-62</inkml:trace>
  <inkml:trace contextRef="#ctx1" brushRef="#br0" timeOffset="15319.5318">6072 2532 257,'5'-5'54,"0"-3"17,0-5-33,0 0-13,-5 1-4,0 3-6,0 6-1,-7 3-11,-1 0-1,-8 10-2,-12 15 4,2 14-3,5 6-1,11 1 0,10-5-1,8-16-1,15-9 0,13-16 4,6-22 1,4-16-3,-7-6 1,-3 6 1,-8 11 1,-7 7 12,-8 7 12,-8 2 14,-5 1-12,0 8-11,0 8-8,-13 29-3,-18 37-3,-5 21-3,10 7-7,0-6-20,16-30-30,10-18-32,0-17-177</inkml:trace>
  <inkml:trace contextRef="#ctx1" brushRef="#br0" timeOffset="16043.6042">6578 2554 399,'0'-1'21,"0"0"31,0 0-32,0-1-12,0 2-6,-8 11-9,-5 11 4,-2 6 1,-3 5-4,2 3-3,-2-1 6,5-5 1,13-14 1,0-11-3,13-5-9,0-8 15,10-5 0,14-4-5,6-7 1,4-2 2,-1 7-3,-7 12 5,-16 10 7,1 15 7,-19 9 12,-5 10 4,-18 11-4,-8 3-4,0-1-3,3-10-5,5-11-4,-3-8-7,8-2-6,5-7 6,1-10-23,7-2-24,7-2-19,9-7 2,12 2 8,3-10-16,0-11 24,3 4 41,-6 2 30,1 10 29,-8 10 9,-9-3-16,-1 3-12,-3 2-9,-1 9-1,-2 14-6,3 0-10,-5-2-8,-1 3 0,4 1-15,1-2-23,-7 0-26,3-15-82,-1-4-192</inkml:trace>
  <inkml:trace contextRef="#ctx1" brushRef="#br0" timeOffset="16183.6182">7095 2758 366,'0'2'47,"0"6"-4,2-4-34,4-2-27,1-2-3,9 0-28,2-1-29,5-7-65</inkml:trace>
  <inkml:trace contextRef="#ctx1" brushRef="#br0" timeOffset="16362.636">7263 2673 74,'18'-32'139,"-8"4"25,-5 1-63,-5 7-39,0 7-19,0 7 1,0 5-10,0 1-17,-2 6-13,-1 19 2,-7 23 5,-6 20 0,1 17-8,-1 12 1,6-3-7,2-17-17,8-16-16,0-23-15,0-17-24,0-14-77,0-15-152</inkml:trace>
  <inkml:trace contextRef="#ctx1" brushRef="#br0" timeOffset="16523.6521">7159 2744 373,'-13'-7'87,"6"7"20,2 2-41,5 4-32,0-4-20,20 3-15,1 0 14,10 2-7,5 1-4,0-5-5,-10-2-22,3-1-25,-6 4-38,-10 4-141</inkml:trace>
  <inkml:trace contextRef="#ctx1" brushRef="#br0" timeOffset="17311.7309">7544 2865 249,'16'-5'46,"5"-5"32,-1-1-55,-7 3-8,-2-5-2,-4 4-8,-4 2-3,-3-3 12,-8 10 13,-13 6-18,-4 10-2,1 7 10,9-5-5,12-5-12,6-1-3,18-3 6,12 1 6,16 7 9,-13-5 5,1 1 0,-14 0 8,-21-12-16,-2-1 19,-13-5-5,-7 5-31,-14 0 4,6 16-24,7 10-11,3 0-29,15 12-24,1-8-140</inkml:trace>
  <inkml:trace contextRef="#ctx1" brushRef="#br0" timeOffset="20137.0134">6945 3274 305,'-13'-9'69,"5"4"7,1 0-31,7 0-18,0 5-17,-3 3-10,0 13-4,1 15 5,-1 13-1,3 13 0,-5 12 2,10 14 1,-5 9-2,0 8 0,3 6 1,-1-3-1,-4-2 1,-9-7-1,1-12 2,0-17-2,2-17 3,8-17 9,0-14-5,0-9-3,0-5-1,0-2-2,0 1 1,5-1 1,0 1 2,3 0 1,0-2-3,2 2 1,-5 0-3,8 0 0,0 2 0,5 1-2,-2 0 3,7 0-2,0 0 1,3-1 2,5-1 0,8 0 0,2-3 0,-2 1-4,-3 1 5,6-2-7,1 1 7,1-1-2,8 0-2,-3-3 4,3-3 1,-6-2-6,-2 2 4,0 1-5,0 1 0,5 1 2,3-1 2,10 3-2,2 0 2,9 2-3,4-1 1,6 0-1,5 2 3,-3-2-3,3-1-1,2-3 3,6-2 0,2-1-2,0 0 4,3 1-5,-5 5 4,-1 0-3,6 2 2,8-1 0,-1 1 0,1-1-5,-1-1 5,-12-4-3,2-1 3,5 3-3,-2-1 1,5 2 3,-5-2-6,-5 0 7,-6 2-5,3 0 3,-3 2-7,-2 0 5,-8-1 3,0 1-3,-7 0 2,-6 0-4,0 1 0,-13-1 4,-2 3-2,-3 0 0,-10-1 0,-3 0 3,-5 0-12,-5 1 9,-3 0 8,-5-1-10,-2-1 5,-6-1-1,-5 0-2,1 0 4,1-1-1,-2 1-5,3-2 2,-3-2-1,1 3 0,1 1 4,6 0-5,-5 0 1,5 0 0,2 0-1,3 0 3,3 0-1,0 0 0,-1 1 0,-1-1 0,1 0 3,-2 0-3,-2-1 3,-3-6-1,-3 0-1,0 2 1,1-1 0,-4 0-4,4-1 4,-6-1-1,8 3-1,-3-3 0,3-1 0,5-1 2,-2-1-4,-1 1 3,-2 4-3,-2-3 3,-4 1-1,1 0-1,2 1 2,-7 2-2,2 1 1,0 0-6,0 0 14,-2 2-10,2 1 3,-5 0 2,0-1-3,0 0 3,0 0-4,3-4 3,2-2-3,-2-5 1,4 3 0,-7 2 3,5-5-6,3-2 7,-8-1-4,0-1-1,0 6 3,0-1-4,0-6 4,0-4-2,0-6 2,0-5-4,-5-4 0,-3-9 3,-2-7-1,2-1-2,-5-2 1,3 2 1,2 0-1,0 5 4,3 10-5,-5 10 3,5 9-1,2 3 1,-5 4-1,6 4 0,-1 2 0,-4 1 0,-1-4 0,5 0 0,-5 0 0,3 2 0,-5 0 0,0-7 2,-1 2 0,-7 2-2,5 3 2,-5-2-3,5 2 0,-10 0 1,2-1 0,3 1-2,-8-3 1,3 2 4,-3 4-5,-2 0 5,-1-1-6,-2-3 5,-2 1-2,-6 1-4,-2 7 1,-6-1 0,-12-4 3,-3 3-3,-3 1 3,-7 0 0,-6 6 1,-2 2-2,-5-2 1,-11-4 0,-4 0 0,-4 4 0,-2 3 0,8 3 0,-8-1 0,5-4 0,-5 1 0,3-2 3,0 5-5,2 1 1,5-2 2,-4-1 0,4-3 0,0-1-3,1 1 4,4-2-2,3-3 0,6 1 0,-1-1 0,3-1 3,5 1-4,-2-3 1,-1-2 0,3 0-2,-5-1 2,3 2 2,4 1-5,-2-4 6,0 2-4,0-2 3,-2-3-3,7 1 1,3 4 1,5-2 1,5 3-5,0 1 5,3 2-2,2 4-4,-7 7 5,2 5-4,0 1 2,0-2 2,8-1-2,0 0 1,8-5 5,10-1-3,2 0 4,3-6-6,6 1 2,2-2-3,2-1 2,1 0-3,4 0 2,1 1 0,-5 0-4,-1 0-1,-2 0-7,-3 3-14,-5 7-12,-7 2-5,-1 9-40,-15 1-144,5-1-3</inkml:trace>
  <inkml:trace contextRef="#ctx1" brushRef="#br0" timeOffset="25764.5761">6092 4149 274,'-23'6'61,"0"0"15,15-6-23,3 1-16,5 0-23,10 2-7,11 6 17,15-3-4,11-3-1,-4-3-4,9 0-4,5-9-5,0 2-3,-3-4-4,3-1-6,-8 1-23,-8-2-20,1-5-37,-16-2-66</inkml:trace>
  <inkml:trace contextRef="#ctx1" brushRef="#br0" timeOffset="26017.6014">6529 3953 302,'-18'-8'61,"0"2"13,10 1-30,8 1-20,5 4-18,16-2-7,15-3 2,11 3 0,12-4 0,0 6-1,-12 4 0,-6 7 3,-10 7 3,-26 9 8,-7 3 9,-16 3 0,-16 9-5,-2-6-3,2-5-9,-2-2-2,8-9 1,2-5-6,3 1-1,7-6-22,3 3-21,-5 1-53,8-7-169</inkml:trace>
  <inkml:trace contextRef="#ctx1" brushRef="#br0" timeOffset="34001.3997">2444 4430 66,'-3'-9'265,"-10"1"-183,8 0-7,5 2-27,0 2-20,0 2-16,8 2-3,10 1 3,10 10-5,6 1-5,5 8 1,7 4 1,9 4 0,17 2-1,18 2-3,16 2 0,3-2 3,12-9-6,-2-15 5,0-11 0,-3-16 1,-5-9-2,0-5 2,1-3-1,-4-12 1,3-6-2,5-4-1,-4-5 1,1 3 1,-17 0-2,-6-3-2,-4 1 2,-9-2-6,-10 2 5,-15 2-1,-21-7 3,-10-6 1,-21-9 1,-24-7-3,-25-9 0,-28 1 1,-19-2 1,-10 14 1,-26 16-4,-20 7-1,-21 22 2,-24 2-3,-12 18 1,-8 29-2,-5 22 2,-3 30 4,16 22-4,23 8 5,31 10 1,46 3 0,34 0-4,21 1-1,46 7 1,11 6 2,38 4 1,24-5 2,25-19-1,16-21 1,10-27 1,6-22-2,-6-14 0,-15-14-32,-16 1-46,-23-10-206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dev"/>
        </inkml:traceFormat>
        <inkml:channelProperties>
          <inkml:channelProperty channel="X" name="resolution" value="3139.50366" units="1/in"/>
          <inkml:channelProperty channel="Y" name="resolution" value="4978.27393" units="1/in"/>
          <inkml:channelProperty channel="F" name="resolution" value="1.55424E-6" units="1/dev"/>
        </inkml:channelProperties>
      </inkml:inkSource>
      <inkml:timestamp xml:id="ts0" timeString="2013-04-07T21:34:39.73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6477 5022 0,'-15'-2'257,"-1"-4"-169,6-1-7,-3-1-26,0 3-17,11 4-8,-4-2-8,6 3-14,6 1-5,9-1 6,11 0 3,10 2-3,11-2-4,4 1 3,6-3 0,5-1-1,-5-2-6,-3-1-2,0 5 7,-15-7-5,-13 5 2,-8 3-3,-13-3-1,-2 3-25,-6 3-42,-15 3-97</inkml:trace>
  <inkml:trace contextRef="#ctx0" brushRef="#br0" timeOffset="2867.2866">3369 8391 132,'-16'1'64,"6"6"12,-6-3-14,14-2 0,-6 2-16,0-3-5,8-1-10,0 0-9,0 1-9,0 1-4,13 4 4,0 5-7,10-1-1,9-1-1,-1 5-1,7-4-2,14 0 4,5 3-4,13-8 2,12-2 1,-4-3-3,15-5 2,2 0-3,6 1 1,10-4-1,0 4 1,0 0-2,1-2 1,1 1 1,-12-1-1,5-4 0,-5-2 0,-16 5 5,-7-4-9,-19 5 4,-20 7-1,-1-3 1,-6 3 2,-9 3-1,0-4 6,-7 6-4,-6-5 3,0-1 2,-10 4-2,3-4 0,2 0-4,-5 0-2,0 0-1,0 0 1,0 0-8,0 0-16,0 0-16,0 4-23,0 1-65,-5-1-212</inkml:trace>
  <inkml:trace contextRef="#ctx0" brushRef="#br0" timeOffset="10047.0046">6694 8354 28,'-5'-1'60,"-5"1"0,7 0 1,-7 0 19,5 0 2,2-4-14,-2 3-16,2-4-14,1 3-8,-1 2-4,3-3-8,0 2-11,0 1-6,8-3-3,15 3 3,8 0-2,16 0 1,7 6 2,13-2 2,0 5-6,21-6 4,0 2-1,10-4 1,8 0 0,-2-6 0,1-4-1,-9 5-1,-11 0-1,-10 5 0,-15 4 0,-6 2 1,-15 3-2,-6-7 7,-7 6-7,-13-7 1,-8-2 3,-2 3-1,-1-3 3,-2 0-7,0 0-3,0 0-25,3 0-18,10 0-47,2 0-135</inkml:trace>
  <inkml:trace contextRef="#ctx0" brushRef="#br0" timeOffset="12157.2155">7919 7662 228,'-13'-2'71,"0"-4"17,-5 2-10,5 0-34,3 0-6,-3 1-14,-3 1-10,4 2-2,-4 0-3,-5 5-5,-2 11 4,-8 6-9,0 14 2,5 6 6,-12 15-2,7 7-2,2 12 2,3 9 1,18-4-3,3 0-1,18-10 3,18-12-3,13-12 2,18-19 0,5-19 5,13-18 0,3-30 7,2-23-1,-7-14 0,-11-15-4,-15-1 3,-16 7-8,-23-3 2,-13 5-4,-26-5-1,-23 3 0,-10 11 0,-14 15-3,1 21-7,-3 21 4,3 17-7,-1 31 0,1 37-38,-3 30-54,5 20-149</inkml:trace>
  <inkml:trace contextRef="#ctx0" brushRef="#br0" timeOffset="13762.376">16418 5328 113,'-42'19'52,"-2"-4"25,0-5 14,8 5-22,15-10-11,11-1-23,10 3-16,18-4 11,24 0-4,12-5-8,26-7-3,5-12-7,13-1 1,3 0 0,-8 2-9,-8 6 2,-15 0-2,-18 8 0,-21 0 0,-21 6-1,-10 0-5,-41 9 11,-21 7-7,-21 4 4,-18 5 3,6 0-6,10-1 1,28-7-1,21-4-33,28-6-74,21-11-308</inkml:trace>
  <inkml:trace contextRef="#ctx0" brushRef="#br0" timeOffset="15536.5534">18087 5082 198,'-36'-5'103,"-3"2"-5,0-10-8,5 6-30,3 1-24,13-1-3,5 5-7,8-2-8,5 4-13,16 3-3,25 6 2,24-1 2,43 0 0,34-3-3,39-7 0,18-9 1,13-5-3,10-3 2,-23 6 0,5 0-5,-15 5 3,-24 1-6,-28 1 5,-39 4 0,-38-1 0,-29 3-8,-21 0-15,-10 2-23,0 13-4,-18 6-34,-8-5-159</inkml:trace>
  <inkml:trace contextRef="#ctx0" brushRef="#br0" timeOffset="22260.2258">4844 9390 133,'-13'0'74,"8"0"11,-8 4-23,13-4-14,-8 3-11,8-3-10,0 0-12,0 0-7,13-2-1,3-3 3,5-2 0,10-4-3,-6 6-4,4-4 0,2 2-3,-13 3 0,8-3 0,-11 3 2,-7 4-1,2-4-1,-10 4 0,0 0 1,-5 0 3,-13 5-5,-8 2-2,-2 1 1,-6 7 4,11-7 9,8-2 6,-1 2 1,13-8 5,3 0-8,0 0-8,0-2-2,13-1-4,0-6 0,11-4 0,-1 3-10,-8 4-38,6 6-54,-11 3-182</inkml:trace>
  <inkml:trace contextRef="#ctx0" brushRef="#br0" timeOffset="24722.472">7769 9529 326,'-13'0'51,"-2"0"17,12-1-8,3 1-23,0 0-21,3-3-6,10 3-3,13-9 6,10 2-3,2 0 1,6-10-3,-2 4 5,-3 0-6,-8-2-5,-8 6-4,-8 5 1,-12-2-15,-3 6-1,-13 6 5,-13 3 2,-5 8 5,-8 1 4,3 0 2,10-5 5,8-5 6,8-3 1,7-5 1,6 0-3,15-1 1,10-13-2,14-4-3,-1 1-6,8-4 2,-7 7-6,-9 5-18,-4 2-22,-9 8-15,-12 3-55,-3 3-185</inkml:trace>
  <inkml:trace contextRef="#ctx0" brushRef="#br0" timeOffset="25801.5798">4839 10442 0,'-21'10'321,"-7"5"-270,12-8 11,9-1-14,2 0-14,10-6-12,15 0 5,11-6-2,18-8 1,-7-3-3,7-6-14,0-2-4,-13 5-3,-5 0-8,-5 5-23,-16 11-25,-2-1-52,-5 5-126</inkml:trace>
  <inkml:trace contextRef="#ctx0" brushRef="#br0" timeOffset="26880.6878">7769 10490 321,'-5'0'52,"2"2"28,-2 2-24,0-4-17,5 0-7,0 1-15,0-1-13,0 0 1,0 0-5,0 0 0,0 0-2,0 0 2,0 0 1,0 0-1,0 0 1,0 0-1,0 0 1,0 0 1,0 0-1,0 0 1,0 0-2,-2 0 0,2 0 2,0 0-4,0 0 2,0 0-2,0 0 5,0 0-5,0 0 4,0 0-7,0 0 9,0 0-7,0 0 4,0 0-1,0 0 1,0 0 0,0 0-2,0 0 2,0 1 3,0-1 0,0 0 3,0 0-5,0 0 1,0 0-1,0 0-2,7-1-2,6 0 2,3-4-1,15-1 3,0 3-4,7-4 2,6-1 4,0 0-4,0-4 0,-8-2 3,-7 4-1,-11 2-1,-5 4-1,-8 2-4,-5 2-15,0 5-16,0 7-14,0 3-52,0-1-194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dev"/>
        </inkml:traceFormat>
        <inkml:channelProperties>
          <inkml:channelProperty channel="X" name="resolution" value="3139.50366" units="1/in"/>
          <inkml:channelProperty channel="Y" name="resolution" value="4978.27393" units="1/in"/>
          <inkml:channelProperty channel="F" name="resolution" value="1.55424E-6" units="1/dev"/>
        </inkml:channelProperties>
      </inkml:inkSource>
      <inkml:timestamp xml:id="ts0" timeString="2013-04-07T21:35:43.31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3100 4694 205,'-39'0'90,"3"0"-8,16 0-24,7 0-12,13 0-16,7 0-20,27-1 6,28-1 9,18-9-5,18 3-2,19-6 0,-1-4-4,8 6-7,-10-3-5,-14 6-3,-9 3 5,-19-2-2,3 5 0,-18-2-3,-16 1 0,-5 3 2,-18 1-4,1 0-13,-7 0-9,-1 0-15,4 4-27,-2 4-50,3 6-189</inkml:trace>
  <inkml:trace contextRef="#ctx0" brushRef="#br0" timeOffset="1660.1659">6376 4776 345,'-20'6'26,"2"-6"29,13 3 0,12-1-34,27 3 16,28-5-3,26 0-10,18-11-4,7-6-8,-7 4-13,-7-2 2,-17 12-3,-20-3-17,-8 6-10,-15 0-14,-15 4-45,-12 7-55</inkml:trace>
  <inkml:trace contextRef="#ctx0" brushRef="#br0" timeOffset="2321.2321">9955 4742 282,'-36'0'59,"5"0"24,8 0-26,10 0-18,13 0-12,23 2-13,31 0 14,26 0 4,34-2-11,18-6-5,20-2-6,16-6-6,-7 5-1,-17 4 0,-33-1-3,-36 9-6,-23 1-6,-26 5-16,-16 8-10,-10-8-8,-10 12-27,-21-5-128</inkml:trace>
  <inkml:trace contextRef="#ctx0" brushRef="#br0" timeOffset="9839.9838">13195 8070 269,'-15'0'53,"2"0"30,8 0-20,5 0-34,13 0-17,13 0 9,12 0-4,11 0-3,1-2-6,1-2-4,-15-1 0,-5 4-2,-2-1-3,-11 2-3,-3 1-4,-4-1-11,-6 0-11,0 2-13,-5 1-11,-13 0-36,-5 0-105</inkml:trace>
  <inkml:trace contextRef="#ctx0" brushRef="#br0" timeOffset="10324.0323">13273 8018 137,'-10'-10'111,"-1"4"-44,1 2-5,0-2-17,2 6-19,0 3-11,0 5-10,-5 10-3,3 9 3,0 6-1,-3 7-2,0 12 2,-3 3-2,3 9 1,-5 11-2,-2 0 0,-4 7 0,1 2-1,-8-2 2,5 0-1,8-7-1,0-9 0,5-8 1,3-4-1,2-3 1,-2-1 1,0-4-2,2-5-2,3 1 2,5-8 2,0-4 0,5-1 4,0-8 3,5-1-2,3-5-1,5-8-1,13 1 1,5-5-1,8-2 1,8-1 1,2-2 2,-7-2-1,2 4 1,-13 0-4,0 2-1,-5 3 1,-7-1-1,-1-1-1,-5 3 1,-3-4-2,-2 2 1,-5 0-4,-3-4-19,-2 3-30,2 0-81,-5-3-253</inkml:trace>
  <inkml:trace contextRef="#ctx0" brushRef="#br0" timeOffset="14539.4537">7482 15338 304,'-18'1'35,"-8"4"25,11 2 8,7-7-24,-2 0-12,5-2-10,5-2-12,0 0-5,5 1-6,5-1 0,1-4 0,12-2-1,5-1 3,3-3-1,3-2 4,5-7-1,5-5-1,10-9 3,10-9 0,9-7 0,7-8 2,15-6-7,1-6 5,7-6-6,3-11 4,3-4-4,-6-7 3,11 5-2,5-7 2,-3-3-2,8 2 0,-2-5 0,2 0 1,7 3-3,-12-9 3,-3 6-1,-4-3-2,-12-4 2,6 10 1,0-5-3,-8 6 3,1-2-2,-4 1 2,-2 2-2,0-2 0,3-2 1,-1 3-1,1-4 4,-8-2-2,0 4-2,-3-1 4,0-1-4,-5 5 2,3 2-2,2 3 2,-2 4-2,5-3 4,2-6-2,6-9-2,7-4 0,6-1 0,-3 3 6,-3 5-8,3 0 3,-3 2 0,9 2 0,1 1-1,1 1 4,-8 7-6,-8 3 4,-5 7-4,-5 12 5,-3 3-2,-5 8-2,-10 7 2,-13 8 0,-16 8 1,-10 7-2,-8 7 4,-7 4-3,-8 2 0,-1 7-1,1 2-1,-8 0-3,3 4-4,-3 3-8,0 1 0,0 2-2,0-1 1,-3 3 3,-5-2 4,-2 2 7,2 0 2,-5 3 2,8 0 7,3-2 1,2-1 0,0-2-1,15-10-3,8-4-1,6 1 0,2-4 6,-3 7 7,-4 9-5,-9 3-7,-7 5 1,-8 11 5,0 8-1,-10 10-4,-6 3-2,-7 4 0,-1 2-2,4-4-8,-1-3-23,0 0-25,-2 4-56,-18-3-226</inkml:trace>
  <inkml:trace contextRef="#ctx0" brushRef="#br0" timeOffset="15785.5784">7242 14106 350,'-5'3'27,"2"-3"25,-2 0 12,5 0-40,0-6-15,13 2 0,5-2-4,3-12-1,12 2-2,1-5 1,5-6 0,5-4 1,2-6-1,11-6 0,3-3 3,9-9-1,1-8 1,8-2-3,9-17 0,9-3-1,2-4-1,0-9-1,6 5 0,-3-13 0,-1-3 0,9-4 0,2-7 0,0 2 3,0-8-4,0-4 2,0-2-4,8-8 9,5 5-9,0 4-3,-2-4 15,2 6-9,5 0-3,3 1 1,7-2 1,-2-1 0,10 3 0,6 0 0,-1 8 3,1 5-4,-6 1 2,0 3 0,3 3 1,-2-5 1,-1-1 4,0 0-6,-5-4 3,-5 4-1,0 4 2,-5-3-3,2 5 1,-10 6-1,-2 8 1,-11 11-2,-13 10 3,-10 7-3,-13 4 3,-11 8-1,-7 7 1,-15 11-3,-9 5 1,-12 11 1,-11 1 0,-5 7 1,-5 3 0,0-3-3,0 6 1,0-2 0,0 4-1,0-3 3,3 1-7,0 0 0,-1 1-13,3 2-4,-5-1-8,3 4-3,-1-3-4,-2 3 3,-2 0 12,-11 3 14,-8 2 6,-10 1 2,0 1 15,3 1 13,5-6 6,12 1-3,3-3-5,6 0-7,4-5-11,17-8-5,17-6-4,18-3 1,8-4-2,-3 5 0,-7 5 0,-16 11 2,-15 5-2,-16 8 7,-13 14 13,-20 12-2,-19 7 1,-12 6-9,-8 4-7,7-8 1,14-5-22,25-9-47,21-21-75,18-21-230</inkml:trace>
  <inkml:trace contextRef="#ctx0" brushRef="#br0" timeOffset="28956.8954">14730 8688 337,'-13'0'56,"-5"0"29,8 0-6,10-6-39,0 2-10,15-3-10,11-2-7,8 4 1,5-4-7,5 5 0,-1 2-8,1-3 2,0 4 0,-5-2-2,-3 0-14,-13 3-22,-7 0-17,-11 4-32,-5 6-88</inkml:trace>
  <inkml:trace contextRef="#ctx0" brushRef="#br0" timeOffset="29434.9432">14797 9535 424,'-5'0'63,"5"0"19,8-1-39,15-2-11,8-7 0,8 1-18,2 1-5,1 0-6,-9 5-3,-4 0-1,-6 3-22,-8 0-23,-7 8-31,-8 5-113</inkml:trace>
  <inkml:trace contextRef="#ctx0" brushRef="#br0" timeOffset="29998.9995">14844 10338 351,'-13'-8'70,"0"-5"15,3 4-16,7 1-29,3 1-3,8-1-10,15 1-10,8-2 1,8-3-10,0 2 8,2 0-13,-5 5-1,-2 0-3,2 1-8,-2 2-14,-3 2-17,-3 0-24,-2 6-44,-11-1-188</inkml:trace>
  <inkml:trace contextRef="#ctx0" brushRef="#br0" timeOffset="30413.041">14797 11095 355,'21'0'80,"2"0"5,8-6-25,6 1-34,1-7 1,9 0-16,-6-2-9,-7-1-1,-1 5-13,-12 2-16,-8 2-12,-3 6-29,-10 5-71,-5 5-211</inkml:trace>
  <inkml:trace contextRef="#ctx0" brushRef="#br0" timeOffset="30803.08">14885 11915 403,'8'5'115,"0"-5"-55,7 1 19,11-4-46,8-3-4,4-4-15,1 6-12,3 1-5,-11 2-30,0 2-65,-8 5-164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dev"/>
        </inkml:traceFormat>
        <inkml:channelProperties>
          <inkml:channelProperty channel="X" name="resolution" value="3139.50366" units="1/in"/>
          <inkml:channelProperty channel="Y" name="resolution" value="4978.27393" units="1/in"/>
          <inkml:channelProperty channel="F" name="resolution" value="1.55424E-6" units="1/dev"/>
        </inkml:channelProperties>
      </inkml:inkSource>
      <inkml:timestamp xml:id="ts0" timeString="2013-04-07T21:36:27.61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16304 5354 142,'-3'0'222,"3"0"-119,-5-6-3,5-1-31,5 3-30,3-2-14,10 4 1,-5 2-16,10-2 6,3 2-11,-3 3-2,8-2-3,3 5-3,2-5-16,5-1-46,-2-1-62,3-14-329</inkml:trace>
  <inkml:trace contextRef="#ctx0" brushRef="#br0" timeOffset="506.0506">16149 6064 264,'8'-1'129,"-1"0"-42,-7-3 15,8 3-46,5-1-20,10-5 1,8-2-15,16-1-5,-1-3-8,6-2-9,2 5 0,-7 1-20,-1 5-26,-12 4-38,-6 10-47,-17 8-236</inkml:trace>
  <inkml:trace contextRef="#ctx0" brushRef="#br0" timeOffset="912.0911">16250 6972 223,'7'10'133,"9"-9"-57,12-1 15,16-6-37,-8-6 0,11 2-29,-3-1-19,-3 2-3,-2 3-4,-11 2-1,1 4-5,-14 9-21,-10 10-17,-5 3-29,-5 0-104</inkml:trace>
  <inkml:trace contextRef="#ctx0" brushRef="#br0" timeOffset="1180.1179">16394 7438 539,'0'12'58,"5"2"41,11 2-44,15-1-10,15-1-9,1-3-23,7-6-7,0-3-5,-4-1-28,-9-1-55,-5-9-97,-15-12-385</inkml:trace>
  <inkml:trace contextRef="#ctx0" brushRef="#br0" timeOffset="12622.262">9986 11148 129,'-20'-6'40,"-1"-3"45,5 0-9,3 2-10,1 0-12,4 4-13,5-1-12,3 3-3,0 0-7,8 1-14,10 0-3,23 8-1,16 7 1,23 6-1,26 7 2,26 4-3,33 2 2,19-8 2,17-6-1,14-17 0,-1-7 6,1-16-6,-11-4 5,-26 5-5,-43 2-3,-29 12 2,-37 3-5,-30 2-16,-16 13-13,-23 3-19,0 10-25,-28-1-77</inkml:trace>
  <inkml:trace contextRef="#ctx0" brushRef="#br0" timeOffset="13514.3512">4968 12370 259,'-13'4'152,"13"-4"-121,0-2 23,3 0-32,15 2-11,8-5 6,15 2-4,6-4 2,2-6-7,-3 2-8,3-2 7,-7 2-2,4 2-5,-10-2-12,-5 4-15,3 7-31,-8 1-65,-3 8-197</inkml:trace>
  <inkml:trace contextRef="#ctx0" brushRef="#br0" timeOffset="14766.4764">11164 12355 66,'-5'1'73,"0"-1"-3,5 2-3,-2-1-16,2-1-19,0 0 2,7 2 2,11-2-3,8 0-8,13 1-3,5-1 1,10-6-3,3 0-2,0-3-6,2 3-3,-12-1-6,-8 5-3,-8 2 1,-11-3-1,-9 3-1,-6 0 1,-5 5 0,0 5-4,-11 0 1,-2 4-18,-5 3-33,0 1-65,0-5-227</inkml:trace>
  <inkml:trace contextRef="#ctx0" brushRef="#br0" timeOffset="16483.6481">5193 12247 123,'-8'-3'75,"1"-7"15,-1 9-34,-8-4-22,9 3-1,-4 2-10,1-1 3,10 1-5,-8 0-7,8 0-8,8 0-1,10 1 6,10-1 2,3 3-5,6-2-4,1-1 0,-1 1-3,-6-1 1,-3 1 0,-5-1-1,-12 0 3,1 0-2,-12 0-2,0 0 1,0 0-1,-18 7 3,0 2 0,-10-2 2,-3 5 0,5-7 3,0 2 3,-2 1-5,7-7 1,-5 8-4,6-2-4,4 1-1,1 2 1,4-4-2,6 7-6,5-7 13,8 3-4,10-3 5,15-5 1,14-1-1,7-9 3,1-6-12,7-4 3,-11 6 11,-4-1-10,-11 2-3,-18 9 4,-13-2 3,-5 5 2,-8 0-4,-17 0-3,-4 5 2,-7-2 2,-13 3 1,8-2-2,2 3 1,-3-3-2,14 1 1,2-1-1,3-2-2,18-2-1,-3 0-15,8 0-8,5 0-27,13 1-40,3-3-71</inkml:trace>
  <inkml:trace contextRef="#ctx0" brushRef="#br0" timeOffset="17591.7589">7304 4602 176,'26'-18'45,"0"-2"35,2 0-11,3 3-32,5-5-7,6 3-4,4-1-8,9-2 1,4 7-5,-2-1-4,-6 3-5,-9 6-2,-14 0-2,-10 6-2,-15 1-3,-8 4-8,-21 11 13,-18 6-3,-18 7 1,-13-1 2,5-1-1,-2-2 8,20-4 6,16-7-1,13-6-1,20-3-1,3-4-5,18-4-5,18-11 2,11-4 2,12 0-8,-2-2 7,-8 6-5,-10 4 1,-16 7-12,-10 4-25,-10 2 1,-3 14-4,-13 6-20,-13 6-52,0 3-178</inkml:trace>
  <inkml:trace contextRef="#ctx0" brushRef="#br0" timeOffset="19158.9157">7012 12306 178,'-13'6'58,"5"-6"13,1 0-13,2 1-24,5-1-4,0 0-3,0 0-9,0-1 1,2-2-10,6-4-2,10 1 3,8 0 3,5-1 1,13-4 5,15-2-5,3 0-4,13-5-2,5 5-4,-5 4-3,5-2 0,3 10-1,2 1 0,-2 1 0,5-1 2,0 1-2,-6 0-1,-7-1 9,-10 0-5,-6-4 14,-17 0-11,-6 0-4,-5 1-2,-8-3 2,0 3 2,-10 2-6,-8 0 3,1 1-4,-6 0-1,-8-1-7,-13 0-4,-23 5-3,-18 6-15,-23 4-22,-21 1-88,-3-3-204</inkml:trace>
  <inkml:trace contextRef="#ctx0" brushRef="#br0" timeOffset="23241.3238">10366 4789 259,'-21'9'52,"8"-9"45,8 1-36,5-1-14,13-5-22,18-8-14,21-10 0,23 1 2,15-7 2,8 5-7,-5 4-3,-2-3-2,-11 10-2,-10-2 3,-6 3-4,-15 5-1,-5 0 2,-15 7-1,-6 0-24,-10 8-19,-3 10-27,-5 4-61,-7 4-212</inkml:trace>
  <inkml:trace contextRef="#ctx0" brushRef="#br0" timeOffset="24630.4628">13487 12490 118,'-28'1'114,"-3"-1"-42,10-1-1,3-6-11,0 6-9,10-3-14,3-1-12,5 4-8,18-6-8,21-2 1,20-5 0,29-8 2,26-2 4,15-3-6,26-1-6,5 3 0,11 1-2,7 5 0,-10 4-2,-18-5 1,-21 12 1,-36-4-5,-31 9-1,-28 3-9,-21 9-17,-13 11-9,-8 2-38,-18 0-88</inkml:trace>
  <inkml:trace contextRef="#ctx0" brushRef="#br0" timeOffset="26872.687">3444 13743 393,'2'2'20,"-2"-2"25,8-3-5,2-4-8,29 2-6,5-5-3,31 1-5,23 1-6,21 3 0,41 2-6,21-1-4,31 4 2,34-8-1,22-1 0,29-4-2,16-6 5,7 0-8,-2-7 5,-13 3 0,-31-2-2,-28 11 1,-40 9-4,-46 7-2,-33 6 4,-34 8-14,-18 1-7,-18 6-12,-16-1-23,-2 2-85,-16-9-241</inkml:trace>
  <inkml:trace contextRef="#ctx0" brushRef="#br0" timeOffset="37320.7316">14916 4742 1,'0'-1'8,"0"-1"11,0-5 6,0 4 5,0-3 23,0 5 4,0-2-3,-5 3-6,3-1 4,2-1-3,0 2-19,0 0-6,7 8 4,6 2-4,5 4-6,8-7-7,0 1-4,8-3-4,-1-2-1,3-3-3,-5 0-8,-5-2-23,-5-4-34,-8-2-51,-13-1-160</inkml:trace>
  <inkml:trace contextRef="#ctx0" brushRef="#br0" timeOffset="37885.7882">14929 4693 286,'-13'-2'54,"-5"-2"11,5 4-35,-5 1-11,-2 9-10,4 5-7,-2 4-1,2 9 0,1 4 0,2 6 0,0 5 5,5-3 0,-2 12-2,5-7 4,-3 6 0,5 4 1,-2-2-6,5 11-1,-2-1 2,-1 4-2,1 7-1,-4-1-1,1 4 1,5 4-2,0 0 7,0 4-1,0 1 0,0 2-3,0 1 1,5 1 1,3 3-4,-5 1 1,-1 2 0,-2 1 0,0-5 0,0-2 3,-5-2-7,3-3 3,-4 7 0,4-3 0,-1-4 1,3-5 1,0-10-1,0-8 1,0-8 2,0-4 1,0-8 1,0-5 1,0-3-1,5-6-4,3-5 0,10-2-1,-2-7 5,12-3 2,6-6 4,12-4 0,1-5-4,4-6-5,-1-4-3,-4 2 1,-7 2-4,-6 0-16,-7 5-20,-13 2-31,-8 0-109</inkml:trace>
  <inkml:trace contextRef="#ctx0" brushRef="#br0" timeOffset="53043.3038">18288 5395 15,'-5'-5'18,"5"3"-9,-5 2-3,2-2-1,3-1 10,0 2 16,-2-7 21,-1 5 6,-5-4 4,3 2-16,-5 2-9,2-4-10,3 7-6,0-1-4,5 1-6,0 0-8,21 2 7,12 2-5,16-1-1,18 1 0,13-6-1,14 2 3,6-8 4,11-6 0,-2 8 1,-1-6-6,-7 4-4,-18 4-1,-3 4 2,-13-1-1,-2-2 1,-11-1 4,-2-6 13,-6-1 2,-7 0-2,-8 3-1,-8 1-8,-10 1-4,-3 3-4,-2 1 1,-5-2-6,5 4-8,-1-2-15,1 2-34,5 5-64,3 2-220</inkml:trace>
  <inkml:trace contextRef="#ctx0" brushRef="#br0" timeOffset="58526.8521">21213 5469 165,'-13'0'90,"11"0"-35,2 0 18,5-1-42,16-1-8,12-1 2,16 3-6,18-4 2,16 2 5,10-7-7,11-3-1,9 0-7,-4-6-2,7 4 3,-15-1-9,-6 5 3,-7-2-3,-13 5-1,-13 1-1,-20 5-4,-9 1 7,-15 0-8,0 3-4,-10 1-20,-8 7-16,0-1-42,-5 7-101</inkml:trace>
  <inkml:trace contextRef="#ctx0" brushRef="#br0" timeOffset="60897.089">3919 6010 177,'-8'0'21,"3"0"17,5 0-4,0 3-39,13 1 29,13-3 9,13-1-4,10-2-3,5-6-7,3-4-7,0 0-6,-8-1-3,-13 3-3,-10 3 0,-13 0-3,-3 7-8,-15 0-5,-10 0 10,-16 8 2,-8 5 4,-5 2 3,3-2 13,4-3 13,19-5 9,3-2-3,12-2-4,3-1-14,18-10-6,6 0-9,14-3-3,6-4 0,-8 3 0,8 4-11,-13 6-24,0 4-38,-2 8-72</inkml:trace>
  <inkml:trace contextRef="#ctx0" brushRef="#br0" timeOffset="63978.3971">18461 6138 99,'-13'-4'83,"-5"-4"5,3 5-23,-1-3-3,-2 1-11,11 2-14,-1-2-8,5 5-8,3 0-12,13 0-8,16 7 3,25 0-1,23 3 1,14-2-3,20 0 3,8-3-3,10-2 0,13-1 1,5-7 3,-2-6 5,-8-8 1,-5 0 1,-21-2-6,-8 5 0,-30 1-3,-17 7-2,-19 2-5,-17 4 8,-7 2-7,-8 0-1,-2 7-13,-3 7-12,-13 5-26,-8 3-78,-2-4-233</inkml:trace>
  <inkml:trace contextRef="#ctx0" brushRef="#br0" timeOffset="67104.7097">18200 5583 103,'-5'-8'118,"-2"-2"-32,1-1-11,1 2-26,3-4-17,2 3-2,0 5-3,0-4-5,0 3-2,0 2-3,0 2-1,0-1-2,0 3-4,-11 9 1,-4 4-9,-1 13 5,-2 9 6,-5 8 2,5 11 5,2 5-3,3 5-5,3 3-5,7-3-2,3-4-5,8-9 3,8-11-6,7-8 5,5-14-19,6-5-17,7-12-32,3-8-75,-13-14-290</inkml:trace>
  <inkml:trace contextRef="#ctx0" brushRef="#br0" timeOffset="67820.7814">19815 5523 132,'-5'-4'74,"0"-5"6,5 0-21,0-2-7,8-2-14,10 1-3,-3-3-8,3 5 4,-10 5-10,-3 2-8,3 3-7,5 12 0,8 7-1,-1 8-3,1 11 2,2 4-1,-5 4-2,-2 9 1,-3 4 2,-13 1-5,0 5 2,-8-7-2,-10-6 2,-5-12 0,2-13 8,-5-7 0,6-5-7,1-5-24,12-3-44,-4-5-191</inkml:trace>
  <inkml:trace contextRef="#ctx0" brushRef="#br0" timeOffset="71359.1352">21167 6199 203,'-24'-6'53,"-4"-2"38,5 5-17,2-1-29,8 4-15,13 0-11,0 0-6,31 3 5,13 0-1,23-3-7,21 1 0,5-4-5,11-5 1,-4 1-5,6-1-2,-8 1 1,-5 2 3,-5-1-3,-18-1 3,-13 3-6,-13-1 6,-18-1-3,-6 5-2,-14-2 4,-6 2-21,0 1 0,-6 0-26,-9 0-40,-6 0-93</inkml:trace>
  <inkml:trace contextRef="#ctx0" brushRef="#br0" timeOffset="72895.2887">3906 6713 220,'-18'8'62,"0"-4"48,13-4-42,-3 3-30,8-2-10,8-1-18,7 3 5,14-2 2,4-1-4,11 1 1,13-5-9,-5 0 15,7-6-16,-2 2-1,-8-1-3,-5 0 1,-8 5-21,-5 1-29,-2 3-15,-1 1-76,-15 4-205</inkml:trace>
  <inkml:trace contextRef="#ctx0" brushRef="#br0" timeOffset="78737.873">18141 6970 264,'-28'0'35,"7"-7"60,5 0-24,14-5-19,7 4-22,21-4-12,20-3-5,29 4-2,11-6 1,19 4-4,4 5-3,-8-1-5,-11 5 0,-17 4 1,-9 6-22,-10 5-8,-10 8-21,-20 3-26,-11 4-44,-13 6-120</inkml:trace>
  <inkml:trace contextRef="#ctx0" brushRef="#br0" timeOffset="78961.8954">18257 7572 396,'-5'5'33,"5"-5"55,13-1-46,23-5-13,16 0-4,20-1-13,11 0-9,2 6-3,-10 1-14,-5 1-41,-6 6-75,-4-8-292</inkml:trace>
  <inkml:trace contextRef="#ctx0" brushRef="#br0" timeOffset="79505.9497">20125 6970 213,'-28'3'34,"13"-3"37,4 0-20,14 0-24,20 0-7,18-1-5,24 1-5,23-1 2,15-4 4,21 0 3,5-5 0,6-3-5,7 1-3,-3 1-2,-4-2-2,-11 1-3,-18 3-1,-16 4-2,-23 3-1,-12 2 0,-19 0-4,-13 0-8,-7 4-14,-9 6-14,-7 2-20,-18 3-37,-13-1-175</inkml:trace>
  <inkml:trace contextRef="#ctx0" brushRef="#br0" timeOffset="79831.9823">20280 7795 370,'21'11'2,"33"-2"72,34-4-4,41-4-16,39-10-11,31-10-17,18-5-13,0-2-7,-12 10-2,-35 4-4,-28 7-5,-36 5-17,-36 12-26,-34 4-58,-26 5-219</inkml:trace>
  <inkml:trace contextRef="#ctx0" brushRef="#br0" timeOffset="81509.1501">15371 8643 261,'-31'-20'24,"5"-6"55,3 0-6,5 0-17,5 7-12,5 3-12,8 4-4,11 1-10,27 7-6,19-1-4,34 6 4,30 0 1,21 3-3,16 3 1,2-1-10,-2 5 2,-11-2-3,-21 4 0,-17 3-11,-34 4-17,-23 5-12,-19 5-25,-22-2-69,-14-5-269</inkml:trace>
  <inkml:trace contextRef="#ctx0" brushRef="#br0" timeOffset="102427.2416">8668 4700 260,'-13'0'28,"1"7"47,6-7-12,1 4-40,5-2-3,16-1 2,17 3-6,16-4 0,13-2 2,19-8 2,4-5-5,10-3-4,1 2-1,2-1-2,-13 5-8,-4 5 1,-12 1-1,-12 6-1,-15-3 1,-9 3 0,-4 1-4,-4-1-9,-4 0-18,-5 0-33,-9 0-40,-7 0-256</inkml:trace>
  <inkml:trace contextRef="#ctx0" brushRef="#br0" timeOffset="102832.2821">9048 4966 361,'0'-3'17,"0"-2"42,0 3-12,0 3-44,3 6 6,-1 15 3,4 9 9,-1 11-6,3 15 3,-6 4-7,3 9-1,-5 1 1,0 1-9,0 2 0,0-7-6,0-2-11,0-9-20,0-13-31,0-6-20,-10-14-128</inkml:trace>
  <inkml:trace contextRef="#ctx0" brushRef="#br0" timeOffset="103477.3466">8849 5651 363,'-7'-8'50,"1"3"21,6 1-10,0 2-45,3 4-16,10 6 0,8 14 0,4 9 1,4 5 2,4 7-2,-4-5 2,-1-7-1,-7-9 0,-3-8 20,5-13 10,-5-7 5,0-13-13,3-10-10,-3-6-8,-7 2 2,-4 3-7,-2 3-1,-2 9-12,2 3-26,0 2-42,-2 6-83</inkml:trace>
  <inkml:trace contextRef="#ctx0" brushRef="#br0" timeOffset="104245.4234">8438 6502 242,'0'-5'67,"0"4"23,-2-6-41,2 7-16,0-2-6,0 1-9,0 1-2,-3 0-1,3 0 1,0 0 2,0 0-2,0 0-3,0 0-5,0-2 0,0 2-9,0 0 1,0 0-3,0 3 5,0 0-4,-7 7 5,-1-3-3,0 13-2,0 1 0,-7 4 10,-1 0-13,3 1 5,6 4 0,1-3 1,6 4-1,11-5 3,4-6 3,6-1-3,2-12 6,3-5 2,5-2 1,-3-11-3,6-2-10,-6-6 13,-2 1-8,-8 1-4,-5 3 2,-8 8-12,-2-1-7,-3 4-13,0 3-21,-5 0-32,0 1-17,-3 6-130</inkml:trace>
  <inkml:trace contextRef="#ctx0" brushRef="#br0" timeOffset="104579.4568">8668 6540 375,'0'-9'54,"-5"6"25,5 3-44,0 0-15,-5 17-1,0 6-6,2 13 10,1 10-10,-3 1-2,2 12-6,-2-3-2,5 3-11,-3-7 16,3-5-16,0-1-31,3-9-59,-1-10-256</inkml:trace>
  <inkml:trace contextRef="#ctx0" brushRef="#br0" timeOffset="105302.5292">9157 6625 328,'0'-9'6,"-3"8"35,3 1-5,0 0-38,-5 14 1,0 6 2,-3 9 1,-5 14 1,-5-1-5,0 2 1,0-4 2,5-11-2,8-7 1,5-11 0,2-10-3,14-1-2,10-8 1,10-10-14,10 3-3,11-4 5,0 7 5,0 8 6,-8 5 5,-18 8-3,-21 15 3,-10 5 10,-18 3 21,-15 2 17,-6-1 4,0-10 8,-5-6-15,13-8-12,0-9-14,13 0-4,5-2-9,3-6-6,10 2-3,0 2-17,10 0-7,3 3-18,13 2-11,10-3-13,8-5-57,0 0-163</inkml:trace>
  <inkml:trace contextRef="#ctx0" brushRef="#br0" timeOffset="105470.5459">9508 6954 107,'8'-5'200,"2"5"-130,-5 0-7,3 0-23,5 2 20,5 8-18,0 4-12,0 8-9,3 5-7,2 9-7,-2 3-1,2 1-6,-7-5-10,-1-5-11,3-10-20,-2-13-29,4-9-9,-1-24-96</inkml:trace>
  <inkml:trace contextRef="#ctx0" brushRef="#br0" timeOffset="105650.5639">9888 6799 341,'13'-40'64,"2"13"38,-2 10-35,-7 9-27,1 15-16,-7 17-9,-10 17-2,-8 21 0,-16 12-4,-4 15-8,-4 1 3,1-3-4,7-5-6,8-14-17,6-12-33,12-13-54,5-13-145</inkml:trace>
  <inkml:trace contextRef="#ctx0" brushRef="#br0" timeOffset="106092.6082">10260 6421 377,'18'-31'33,"-5"10"40,-5 6-24,2 10-28,-5 7-1,3 13-9,-3 23 2,-2 11 6,-3 23-6,-8 8-2,-5 8 6,-5 8-14,-3 0-3,1 3 0,-1-12-18,0-11-28,1-19-40,4-17-34,-10-25-258</inkml:trace>
  <inkml:trace contextRef="#ctx0" brushRef="#br0" timeOffset="106237.6227">10095 7068 306,'10'-26'86,"11"6"6,-1 4-10,6 9-52,-8 7-3,3 3-17,5 8-8,-5 1-2,4 3-16,1-1-34,-3-2-27,-2-4-25,-8-3-112</inkml:trace>
  <inkml:trace contextRef="#ctx0" brushRef="#br0" timeOffset="106455.6444">10402 6990 88,'11'-22'121,"4"0"-45,1 3-7,4 0-4,-7 7 4,-3 4-18,-2 6-17,-8 6-1,-8 6-9,-4 5-10,-9 6-4,-5-3-4,5 5-1,1-2 0,4 0-3,6 3 2,2-2-8,8-1 4,5-1-6,3 1-18,10-8-18,3-3-23,7-4-29,-7-6-163</inkml:trace>
  <inkml:trace contextRef="#ctx0" brushRef="#br0" timeOffset="106765.6755">10966 6942 279,'20'-16'36,"-15"3"26,-5 6-17,-10 6-20,-24 3-9,-12 13-1,-14 12 17,-7 7 5,10 0-13,16-3-7,23-5-15,23-7-1,26-4 2,23-5-11,16-6-4,3-3 0,-6 1 12,-16 1 0,-12 3 5,-21 4 4,-18 4 9,-5 2 0,-21 5-10,-10 5-6,-8 4-7,-13 4-42,-15 1-41,-11-3-97</inkml:trace>
  <inkml:trace contextRef="#ctx0" brushRef="#br0" timeOffset="106961.6951">9061 7766 503,'-18'25'41,"28"-9"35,50-5-5,61-5-26,47-15 0,49-23-17,18-14-9,1-2-12,-25 13-8,-35 14-11,-34 15-23,-44 5-23,-33 4-53,-42 6-120</inkml:trace>
  <inkml:trace contextRef="#ctx0" brushRef="#br0" timeOffset="108873.8862">10560 4585 34,'0'1'79,"-3"-1"-17,3 1-21,0-1-14,0 0-3,3 0 7,2 0-2,5 3-8,3 1 0,-5-4 3,2 4-11,6 0-8,2 1-1,10 5 0,3-2 0,8-1-1,5 1 0,3-5 8,12-3 2,6-8 3,10-14 2,2-7 3,3-14 8,3-9 1,-3-7 0,-8-6-8,-10-2-2,-13 2-9,-20-3-7,-14 8 2,-15 1-2,-13 2-4,-18 4 0,-13 2-2,-10 2 0,-18 9-2,-8 9-1,-21 6 0,-10 21-1,-16 8-1,-20 20 4,-8 16 0,-3 11 5,6 9-1,15 15 5,23 5-2,21 2 0,34 8-3,38 1 0,34 5-2,44 1 6,36-7-3,26-13-6,20-25 4,6-26 2,2-15 1,-28-11-4,-21-11-7,-31 1-17,-23-1-42,-18-3-72,-21-2-257</inkml:trace>
  <inkml:trace contextRef="#ctx0" brushRef="#br0" timeOffset="120315.0302">16487 4135 148,'3'-11'73,"-3"-3"40,5-3-39,3 2-25,0-3 2,-1 4-4,1 0-7,0 7-8,-6 2-9,1 3-7,-3 2-3,0 7-1,0 8 3,-3 14-7,-7 11 4,-5 12-5,-6 9-6,0 4-2,1 5 4,-1-4-5,11-5-11,4-10-22,4-15-15,2-13-22,0-15-25,0-12-56</inkml:trace>
  <inkml:trace contextRef="#ctx0" brushRef="#br0" timeOffset="120541.0528">16376 4351 176,'-13'-38'100,"0"11"-7,8 11-17,5 9-18,-5 7-5,2 15-37,-2 16-6,5 16 3,-5 11-1,5 3-2,0 1-4,5-8 0,0-8 0,3-13 3,-3-12 3,-5-12-1,8-4-2,0-5-3,7-10-1,6-7-1,5-11-2,2-4-13,1-2-29,-1-5-40,-7-3-75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dev"/>
        </inkml:traceFormat>
        <inkml:channelProperties>
          <inkml:channelProperty channel="X" name="resolution" value="3139.50366" units="1/in"/>
          <inkml:channelProperty channel="Y" name="resolution" value="4978.27393" units="1/in"/>
          <inkml:channelProperty channel="F" name="resolution" value="1.55424E-6" units="1/dev"/>
        </inkml:channelProperties>
      </inkml:inkSource>
      <inkml:timestamp xml:id="ts0" timeString="2013-04-07T21:38:42.78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3025 6070 10,'-10'0'63,"2"-3"17,3-2-2,0-2 4,2 3-26,1-4-15,2 4-7,0 1-7,0 1-7,0 2-7,0 0-9,2 0-2,9 0 1,-1 4 0,8 0 0,-3 0-1,6-3 0,2 2 3,8-2-3,-2 0 0,2 2-2,-3-3 3,-2 2-3,10-1 1,-5-1-1,3 4 2,7-3-1,-7-1 0,7 0 2,0-2 1,3-1 1,5-2 0,-7-3 0,-1 5-2,8-5-1,-10 3-1,8 2-1,-1-4 1,-2 3 0,2-1-2,-2 2 0,3 2 1,-3 1 0,0 0 0,-3 1 0,-5-1 0,3-3 0,0 2 0,-3 0 1,-2-2 0,-1 3 0,-4 0-2,2 1 1,-3-1 0,-5 0 0,3 0 0,3 1 1,9-1-1,-2 0 1,3-3 1,3 0-3,-4 1 2,6 2-2,-5 1 0,2-1 0,-2 0 1,0 0 0,2 1 2,-10 0-2,5-1 2,-2 0 0,7 0 0,-5-5-1,6 0-2,4-3 4,1 2-1,12 1 0,3 0-6,3 2 4,-1 0-3,6 3 3,-8 0 3,-5 1-3,3-1 3,-19 0 14,-8-2-2,-12 1 1,-13 1 1,-3 0-11,0 0-7,-5 0 2,0 0-4,0-2 0,0 0-15,-5 2-41,0 3-42,0-3-212</inkml:trace>
  <inkml:trace contextRef="#ctx0" brushRef="#br0" timeOffset="7172.7172">15717 6104 215,'-13'-3'42,"8"-6"43,5 1-20,0 0-30,26 2-13,15-1-2,21 1-3,26 3 8,13-4-3,15 3-2,16-3-6,5 1-1,0 6-11,3 0-1,-4 5 0,-4 2 0,-5-2-1,-6-4 1,-20-3 1,-18-6 1,-26 0 0,-21 6-4,-18 0 1,-13 2-8,-5 3-22,-8 10-23,-10 2-29,0-2-163</inkml:trace>
  <inkml:trace contextRef="#ctx0" brushRef="#br0" timeOffset="9590.9589">17288 5233 162,'-7'-5'83,"1"0"15,1 1-29,-3-2-21,6 3-7,2-3-4,-5 6-2,0-2-8,-3 2-7,-5 3-2,-5 4-6,-5 10 5,-1 0-6,-7 14-1,0 6-7,0 6 2,5 12-5,1 6 1,1 4 2,6 5-4,10 0 0,8-2 1,19-1-1,12-9-3,15-7-1,16-15 7,5-14-2,8-20 0,3-16 6,-1-22 5,-2-24 2,-8-9 0,-7-12 6,-14-2-7,-15 0 0,-18 0-4,-21-2-5,-15 3-1,-21 6-1,-10 18-1,-8 22-1,-8 26-1,-10 21-6,-13 31-16,-8 21-46,6 14-112,17-2-301</inkml:trace>
  <inkml:trace contextRef="#ctx0" brushRef="#br0" timeOffset="11901.19">17751 4987 434,'-18'19'77,"7"-8"41,9-11-45,2-3-33,8-20-3,17-12-11,17-23-10,17-17-7,3-9-1,13-12-4,-3 7-6,-7 5 1,-8 15-10,-16 10-3,-15 13-15,-8 5-10,-7 7-18,-4 2-36,-7 4-37,0 5-148</inkml:trace>
  <inkml:trace contextRef="#ctx0" brushRef="#br0" timeOffset="12580.2578">17748 4724 291,'-15'0'29,"2"-8"41,0-1-33,5-4 2,3 1 4,5 0-12,0 0-4,3 2 1,2 2-6,-3 3-7,1 5-3,-3 8 0,0 13 1,-3 13-5,-2 14 0,0 7-2,-3 4-3,3-4-2,2-7 0,6-9-3,-3-8 4,10-11-7,6-4 4,2-8 1,8-6-2,5-8-4,5-13-1,5-11-10,3-9-26,-13-2-59,0-8-130</inkml:trace>
  <inkml:trace contextRef="#ctx0" brushRef="#br0" timeOffset="13261.3259">19022 3604 365,'0'-15'52,"5"1"26,-5 4-32,0-7-8,0 7-11,-5-4-15,5 6 1,-8 1 3,-5 0-10,-2 5-6,-6-1 0,3 3 0,5 10 0,3 6-1,5 10-2,7 14 1,14 12 0,7 10 4,8 12-2,-8-1-10,-2 6-19,-16-7-23,-5-6-13,-20-12 31,-14-15 28,-10-17 18,-5-16 21,0-6 24,5-18-4,8-2-9,10-7-15,23-2-15,11-4-10,28-6 1,21-5 0,26-5-2,12-9 3,11 7-1,-8-4-4,-12 8-5,-29 10 2,-24 7 0,-22 9 3,-17 5 0,-19 3-6,-14 3-1,-5 7-8,-8 3-4,8 18-20,-2 6-35,10 7-39,12-1-206</inkml:trace>
  <inkml:trace contextRef="#ctx0" brushRef="#br0" timeOffset="13906.3904">19443 3632 439,'0'0'-4,"0"3"31,-7 7-10,-4 18 1,-2 10 15,0 19-22,-5 12-9,8 0 2,-3 3-2,5-16-1,8-10 1,0-17 2,3-13 2,10-10 0,7-6-4,6-11-15,8-9-18,7-8-6,1-2 11,4 3 11,-10 7 13,-5 12 7,-18 8 10,-13 9 11,-2 15 2,-14 6-5,-10 5-8,0 5-2,-5-3-1,0-6 20,0-5-3,0-5-4,8-6-14,2-3-8,16-4-3,0-4-2,5 1-10,21 2 5,12-4-14,14-3-23,15-6-33,5-12 2,5-9-33,-2-7-35,-18 1 79,-8 2 100,-11 6 68,-12 6-34,-8 7-24,-5 7-12,-6 1-11,-2 4 5,0 0-1,0 6-6,0 8 21,3 5 4,7 10-3,1 5-14,9 2-17,-2 3-4,6-2-5,7-1-7,2-9-7,3-10-7,1-12-2,1-11-6,-7-18-17,-2-16-22,-1-8-23,-7-5-77,-8 3-81</inkml:trace>
  <inkml:trace contextRef="#ctx0" brushRef="#br0" timeOffset="14044.4043">20350 4088 188,'0'-12'173,"0"7"-51,0 5-26,-5 7-47,-8 14-4,-5 16-6,-5 19 3,-3 23-4,-8 13-9,1 6-6,-1-2-11,6-8-10,5-15-4,2-12-14,8-19-23,-3-18-57,11-23-171</inkml:trace>
  <inkml:trace contextRef="#ctx0" brushRef="#br0" timeOffset="14290.4288">20539 3646 535,'-10'-3'17,"-1"3"43,-2 8-43,-2 15 19,2 17-14,3 16-10,-1 22-1,-2 11 9,3 9-10,0-2-6,2-6-3,5-9-12,-7-12-13,2-13-40,-5-14-89,-2-19-281</inkml:trace>
  <inkml:trace contextRef="#ctx0" brushRef="#br0" timeOffset="14673.4671">20332 4250 488,'-2'-1'68,"-1"-1"15,8 2-29,8 0-27,10 6 12,16 2-26,0 0-15,5 2 5,-3 0-16,-5-2-11,-5 2-6,-5-2-10,-5-3-13,-1 0 5,-1-5 40,1 0 2,6 0 11,5 0 17,5-6 10,0-2-6,6-1-4,4-5-4,-7 1-13,-8-3-3,-5 1 0,-11 0-3,-9-3 2,-9 3 1,-18 3 4,-10 3 1,-5 8 3,3 4 8,4 16 5,6 8 2,5 4-5,7 4-3,6-1-8,5-2-6,8-4-6,8 1-15,-1-5-33,1-2-58,-6-7-127</inkml:trace>
  <inkml:trace contextRef="#ctx0" brushRef="#br0" timeOffset="14970.4968">21384 4287 363,'0'-5'14,"-21"1"75,-5 4-36,-20 1-20,-1 15 13,-4 6-17,14 0-12,14 2-12,15-3-7,16 4 1,18 0 1,13-1-2,7 0 4,-2-6 3,-8-2 4,-5-3 0,-13-3 9,-10-1 11,-8 3-9,-13 5-12,-13 2-12,-10 5-25,-23-1-47,-19-3-109,-25-3-249</inkml:trace>
  <inkml:trace contextRef="#ctx0" brushRef="#br0" timeOffset="15166.5164">19123 5002 576,'10'29'51,"44"-6"30,58-3-28,63-10-4,55-15 3,34-14-29,7-14 1,-33 6-16,-29 7-11,-41 13-20,-31 7-12,-23 5-24,-37 10-35,-46-1-107</inkml:trace>
  <inkml:trace contextRef="#ctx0" brushRef="#br0" timeOffset="19832.9831">3826 6273 254,'0'-14'41,"-13"-1"51,0 3-45,6-3-25,-1 4 8,-2 4-13,-1 1-3,1-1 7,-3 4-7,3-1-4,-1 3-3,1-1-2,2 2-1,-5 0-6,13 0 0,-13 0 4,13 4-2,0 5-3,0 2 3,3 9-1,2 6 2,16 8-1,-3 8-3,5 2 5,0 9-1,-15-1-3,-3-5 2,-5-4 5,-7-12-6,1-12 7,-12-3 16,5-12 4,-2-4-2,-6-7-8,13-12-9,-2-1-1,5-6-5,10-8-1,13-5-16,21-4 37,10-1-22,5-1 2,11 6-1,-13 2-1,-6 5 2,-15 12-5,-13-2 5,-10 8-1,-16 0-3,-5 1-5,-18 8 0,0 3 2,0 6-14,-8 10-19,16 1-19,10 9-13,3 0-45,10-2-190</inkml:trace>
  <inkml:trace contextRef="#ctx0" brushRef="#br0" timeOffset="20912.091">4369 6322 319,'5'-20'50,"-5"-3"29,5 6-30,-2 1-11,-1 10-5,-2 1-20,0 5-6,0 7-13,-2 10 4,-6 15 7,-10 11-5,0 9 3,0 0-3,2-4 0,3-10-3,13-19 6,0-2-9,0-14 3,5-3 2,3 0 8,15-12 2,8-3-9,8-7 0,3-4-15,-1 7 24,3 2-15,0 9 1,-11 8 1,-7 5 1,-13 11 4,-8 5 0,-5 6 14,-7-4 6,-9 0 11,-7-4-12,7-8-10,-7 2-7,15-8-1,-2 0-5,7-5-16,6 0-17,10 0-10,10-3 34,3-2-12,2-1 10,-2 2 11,-8-3 4,0 2 6,3 1 10,-3 2 1,3 2-7,-3 2 2,5 7 1,-5 6-9,5 6 1,-4 0-4,1-2-2,6-5 1,-5-7-8,7-7 4,-5-11-11,6-8-4,-1-5 2,-12-1 6,2-2 8,-8 4 5,-2 8 13,-8 7 2,-5 8 20,-8 7-35,-5 14-4,-5 17 14,-6 14-9,3 5-1,8 1-2,5-4-2,13-13-12,3-17-25,15-18-4,10-23 15,1-24-47,7-24-131</inkml:trace>
  <inkml:trace contextRef="#ctx0" brushRef="#br0" timeOffset="21071.1068">5170 6226 279,'2'-33'148,"4"18"-53,-6 12-4,2 8-77,3 19 11,3 15 8,5 14-12,5 13-14,-5 2-4,0 1-6,-3-1-24,-7-12-25,-6-1-65,-10-22-21,-13-12-232</inkml:trace>
  <inkml:trace contextRef="#ctx0" brushRef="#br0" timeOffset="21434.1431">5097 6635 390,'-7'-14'63,"-1"5"29,8-1-27,0 8-34,13-1-7,10-2-4,-5 5-12,13-1-3,-5 2-4,-5 5-1,12-2-4,-9 8-17,7-8-13,2 0-15,-2-4-14,3-8 13,-6-6 22,3-4 28,-15 2 19,-1 2 15,-2-2-5,-3 2 8,3-2-11,-2 3-12,-6 4 4,-3 3-4,-2 5-2,0 1-1,-2 3-5,-11 6-3,-3 9 0,-2 2 2,13-4-4,-5 2 10,7-5-20,3 3 10,3 2 1,12 1-2,6-2 1,15-1-20,-5 0-20,5-10-32,11-1-25,7-14-79</inkml:trace>
  <inkml:trace contextRef="#ctx0" brushRef="#br0" timeOffset="21658.1656">5979 6455 287,'-37'0'88,"-7"4"-30,-7 11-9,9 3-29,9 4-6,15-4-16,18 1 3,15 2 7,16-7 13,18 3 0,11-3-4,2-5-1,-10 1 10,-14-2 0,-20 2-7,-5 2 0,-18 6 13,-16 4-3,-15 4-23,-10 1-9,-1 2-39,-4-4-71,-4-11-208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8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402017" y="0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43225" y="522288"/>
            <a:ext cx="3716338" cy="27860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8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00485" y="3482563"/>
            <a:ext cx="7002615" cy="3250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08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65126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8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02017" y="6965126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40F64717-A5A5-4C4E-9291-2F18B7410B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75096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Times New Roman" pitchFamily="-96" charset="0"/>
              </a:rPr>
              <a:t>Why is %rbp now general-purpose in x86-64? See slide 24, and this link:</a:t>
            </a:r>
            <a:r>
              <a:rPr lang="en-US" baseline="0">
                <a:latin typeface="Times New Roman" pitchFamily="-96" charset="0"/>
              </a:rPr>
              <a:t> </a:t>
            </a:r>
            <a:r>
              <a:rPr lang="en-US">
                <a:latin typeface="Times New Roman" pitchFamily="-96" charset="0"/>
              </a:rPr>
              <a:t>http://www.codemachine.com/article_x64deepdive.html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F64717-A5A5-4C4E-9291-2F18B7410B06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1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3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5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08012"/>
            <a:ext cx="7772400" cy="1470025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7772400" cy="1752600"/>
          </a:xfrm>
        </p:spPr>
        <p:txBody>
          <a:bodyPr/>
          <a:lstStyle>
            <a:lvl1pPr marL="0" indent="0" algn="l">
              <a:buNone/>
              <a:defRPr sz="2000" b="0">
                <a:latin typeface="Calibri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x86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018" y="435678"/>
            <a:ext cx="8405982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875" y="1362075"/>
            <a:ext cx="8366125" cy="4972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x86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762" y="445070"/>
            <a:ext cx="8405238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4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x86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3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x86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4090" y="371182"/>
            <a:ext cx="838891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6875" y="1362075"/>
            <a:ext cx="8366125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b="0" dirty="0">
              <a:latin typeface="Times New Roman" pitchFamily="18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705600" y="-48399"/>
            <a:ext cx="2425700" cy="27699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1200" dirty="0" smtClean="0">
                <a:solidFill>
                  <a:srgbClr val="DCB834"/>
                </a:solidFill>
                <a:latin typeface="Calibri" pitchFamily="34" charset="0"/>
                <a:cs typeface="Calibri" pitchFamily="34" charset="0"/>
              </a:rPr>
              <a:t>University of </a:t>
            </a:r>
            <a:r>
              <a:rPr lang="en-US" sz="1200" b="1" kern="1200" dirty="0" smtClean="0">
                <a:solidFill>
                  <a:srgbClr val="DCB834"/>
                </a:solidFill>
                <a:latin typeface="Calibri" pitchFamily="34" charset="0"/>
                <a:ea typeface="+mn-ea"/>
                <a:cs typeface="Calibri" pitchFamily="34" charset="0"/>
              </a:rPr>
              <a:t>Washington</a:t>
            </a:r>
            <a:endParaRPr lang="en-US" sz="1200" b="1" kern="1200" dirty="0">
              <a:solidFill>
                <a:srgbClr val="DCB834"/>
              </a:solidFill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x86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7" r:id="rId3"/>
    <p:sldLayoutId id="2147483678" r:id="rId4"/>
  </p:sldLayoutIdLst>
  <p:timing>
    <p:tnLst>
      <p:par>
        <p:cTn id="1" dur="indefinite" restart="never" nodeType="tmRoot"/>
      </p:par>
    </p:tnLst>
  </p:timing>
  <p:hf sldNum="0" hdr="0" dt="0"/>
  <p:txStyles>
    <p:titleStyle>
      <a:lvl1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  <a:ea typeface="+mj-ea"/>
          <a:cs typeface="+mj-cs"/>
        </a:defRPr>
      </a:lvl1pPr>
      <a:lvl2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2pPr>
      <a:lvl3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3pPr>
      <a:lvl4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4pPr>
      <a:lvl5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5pPr>
      <a:lvl6pPr marL="5762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6pPr>
      <a:lvl7pPr marL="10334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7pPr>
      <a:lvl8pPr marL="14906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8pPr>
      <a:lvl9pPr marL="19478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60000"/>
        <a:buFont typeface="Wingdings 2" pitchFamily="18" charset="2"/>
        <a:buChar char="¢"/>
        <a:defRPr sz="2400" b="1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11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SzPct val="8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ChangeArrowheads="1"/>
          </p:cNvSpPr>
          <p:nvPr/>
        </p:nvSpPr>
        <p:spPr bwMode="auto">
          <a:xfrm>
            <a:off x="762000" y="1143000"/>
            <a:ext cx="35052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/>
            <a:r>
              <a:rPr lang="en-US">
                <a:latin typeface="Courier New" pitchFamily="-96" charset="0"/>
              </a:rPr>
              <a:t>%rax</a:t>
            </a:r>
          </a:p>
        </p:txBody>
      </p:sp>
      <p:sp>
        <p:nvSpPr>
          <p:cNvPr id="25602" name="Rectangle 3"/>
          <p:cNvSpPr>
            <a:spLocks noChangeArrowheads="1"/>
          </p:cNvSpPr>
          <p:nvPr/>
        </p:nvSpPr>
        <p:spPr bwMode="auto">
          <a:xfrm>
            <a:off x="762000" y="1752600"/>
            <a:ext cx="35052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/>
            <a:r>
              <a:rPr lang="en-US">
                <a:latin typeface="Courier New" pitchFamily="-96" charset="0"/>
              </a:rPr>
              <a:t>%rbx</a:t>
            </a:r>
          </a:p>
        </p:txBody>
      </p:sp>
      <p:sp>
        <p:nvSpPr>
          <p:cNvPr id="25603" name="Rectangle 4"/>
          <p:cNvSpPr>
            <a:spLocks noChangeArrowheads="1"/>
          </p:cNvSpPr>
          <p:nvPr/>
        </p:nvSpPr>
        <p:spPr bwMode="auto">
          <a:xfrm>
            <a:off x="762000" y="2362200"/>
            <a:ext cx="35052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/>
            <a:r>
              <a:rPr lang="en-US">
                <a:latin typeface="Courier New" pitchFamily="-96" charset="0"/>
              </a:rPr>
              <a:t>%rcx</a:t>
            </a:r>
          </a:p>
        </p:txBody>
      </p:sp>
      <p:sp>
        <p:nvSpPr>
          <p:cNvPr id="25604" name="Rectangle 5"/>
          <p:cNvSpPr>
            <a:spLocks noChangeArrowheads="1"/>
          </p:cNvSpPr>
          <p:nvPr/>
        </p:nvSpPr>
        <p:spPr bwMode="auto">
          <a:xfrm>
            <a:off x="762000" y="2971800"/>
            <a:ext cx="35052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/>
            <a:r>
              <a:rPr lang="en-US">
                <a:latin typeface="Courier New" pitchFamily="-96" charset="0"/>
              </a:rPr>
              <a:t>%rdx</a:t>
            </a:r>
          </a:p>
        </p:txBody>
      </p:sp>
      <p:sp>
        <p:nvSpPr>
          <p:cNvPr id="25605" name="Rectangle 6"/>
          <p:cNvSpPr>
            <a:spLocks noChangeArrowheads="1"/>
          </p:cNvSpPr>
          <p:nvPr/>
        </p:nvSpPr>
        <p:spPr bwMode="auto">
          <a:xfrm>
            <a:off x="762000" y="3581400"/>
            <a:ext cx="35052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/>
            <a:r>
              <a:rPr lang="en-US">
                <a:latin typeface="Courier New" pitchFamily="-96" charset="0"/>
              </a:rPr>
              <a:t>%rsi</a:t>
            </a:r>
          </a:p>
        </p:txBody>
      </p:sp>
      <p:sp>
        <p:nvSpPr>
          <p:cNvPr id="25606" name="Rectangle 7"/>
          <p:cNvSpPr>
            <a:spLocks noChangeArrowheads="1"/>
          </p:cNvSpPr>
          <p:nvPr/>
        </p:nvSpPr>
        <p:spPr bwMode="auto">
          <a:xfrm>
            <a:off x="762000" y="4191000"/>
            <a:ext cx="35052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/>
            <a:r>
              <a:rPr lang="en-US">
                <a:latin typeface="Courier New" pitchFamily="-96" charset="0"/>
              </a:rPr>
              <a:t>%rdi</a:t>
            </a:r>
          </a:p>
        </p:txBody>
      </p:sp>
      <p:sp>
        <p:nvSpPr>
          <p:cNvPr id="25607" name="Rectangle 8"/>
          <p:cNvSpPr>
            <a:spLocks noChangeArrowheads="1"/>
          </p:cNvSpPr>
          <p:nvPr/>
        </p:nvSpPr>
        <p:spPr bwMode="auto">
          <a:xfrm>
            <a:off x="762000" y="4800600"/>
            <a:ext cx="3505200" cy="533400"/>
          </a:xfrm>
          <a:prstGeom prst="rect">
            <a:avLst/>
          </a:prstGeom>
          <a:solidFill>
            <a:srgbClr val="EFBFB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/>
            <a:r>
              <a:rPr lang="en-US">
                <a:latin typeface="Courier New" pitchFamily="-96" charset="0"/>
              </a:rPr>
              <a:t>%rsp</a:t>
            </a:r>
          </a:p>
        </p:txBody>
      </p:sp>
      <p:sp>
        <p:nvSpPr>
          <p:cNvPr id="25608" name="Rectangle 9"/>
          <p:cNvSpPr>
            <a:spLocks noChangeArrowheads="1"/>
          </p:cNvSpPr>
          <p:nvPr/>
        </p:nvSpPr>
        <p:spPr bwMode="auto">
          <a:xfrm>
            <a:off x="762000" y="5410200"/>
            <a:ext cx="35052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/>
            <a:r>
              <a:rPr lang="en-US">
                <a:latin typeface="Courier New" pitchFamily="-96" charset="0"/>
              </a:rPr>
              <a:t>%rbp</a:t>
            </a:r>
          </a:p>
        </p:txBody>
      </p:sp>
      <p:sp>
        <p:nvSpPr>
          <p:cNvPr id="25609" name="Rectangle 10"/>
          <p:cNvSpPr>
            <a:spLocks noGrp="1" noChangeArrowheads="1"/>
          </p:cNvSpPr>
          <p:nvPr>
            <p:ph type="title"/>
          </p:nvPr>
        </p:nvSpPr>
        <p:spPr>
          <a:xfrm>
            <a:off x="357762" y="345187"/>
            <a:ext cx="8405238" cy="762000"/>
          </a:xfrm>
        </p:spPr>
        <p:txBody>
          <a:bodyPr/>
          <a:lstStyle/>
          <a:p>
            <a:r>
              <a:rPr lang="en-US" smtClean="0"/>
              <a:t>x86-64 Integer Registers</a:t>
            </a:r>
            <a:endParaRPr lang="en-US"/>
          </a:p>
        </p:txBody>
      </p:sp>
      <p:sp>
        <p:nvSpPr>
          <p:cNvPr id="25610" name="Rectangle 11"/>
          <p:cNvSpPr>
            <a:spLocks noGrp="1" noChangeArrowheads="1"/>
          </p:cNvSpPr>
          <p:nvPr>
            <p:ph type="body" idx="4294967295"/>
          </p:nvPr>
        </p:nvSpPr>
        <p:spPr>
          <a:xfrm>
            <a:off x="0" y="6019800"/>
            <a:ext cx="9144000" cy="442177"/>
          </a:xfrm>
        </p:spPr>
        <p:txBody>
          <a:bodyPr/>
          <a:lstStyle/>
          <a:p>
            <a:pPr marL="463550" lvl="1"/>
            <a:r>
              <a:rPr lang="en-US" dirty="0" smtClean="0">
                <a:latin typeface="Calibri" pitchFamily="-96" charset="0"/>
              </a:rPr>
              <a:t>Extend existing registers, and add 8 new ones; </a:t>
            </a:r>
            <a:r>
              <a:rPr lang="en-US" i="1" dirty="0" smtClean="0">
                <a:latin typeface="Calibri" pitchFamily="-96" charset="0"/>
              </a:rPr>
              <a:t>all</a:t>
            </a:r>
            <a:r>
              <a:rPr lang="en-US" dirty="0" smtClean="0">
                <a:latin typeface="Calibri" pitchFamily="-96" charset="0"/>
              </a:rPr>
              <a:t> accessible as 8, 16, 32, 64 bits.</a:t>
            </a:r>
          </a:p>
        </p:txBody>
      </p:sp>
      <p:sp>
        <p:nvSpPr>
          <p:cNvPr id="278540" name="Rectangle 12"/>
          <p:cNvSpPr>
            <a:spLocks noChangeArrowheads="1"/>
          </p:cNvSpPr>
          <p:nvPr/>
        </p:nvSpPr>
        <p:spPr bwMode="auto">
          <a:xfrm>
            <a:off x="2505075" y="1219200"/>
            <a:ext cx="1752600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r>
              <a:rPr lang="en-US" sz="1800">
                <a:latin typeface="Courier New" pitchFamily="49" charset="0"/>
                <a:ea typeface="+mn-ea"/>
                <a:cs typeface="+mn-cs"/>
              </a:rPr>
              <a:t>%eax</a:t>
            </a:r>
          </a:p>
        </p:txBody>
      </p:sp>
      <p:sp>
        <p:nvSpPr>
          <p:cNvPr id="278541" name="Rectangle 13"/>
          <p:cNvSpPr>
            <a:spLocks noChangeArrowheads="1"/>
          </p:cNvSpPr>
          <p:nvPr/>
        </p:nvSpPr>
        <p:spPr bwMode="auto">
          <a:xfrm>
            <a:off x="2505075" y="1828800"/>
            <a:ext cx="1752600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%</a:t>
            </a:r>
            <a:r>
              <a:rPr lang="en-US" sz="1800" dirty="0" err="1">
                <a:latin typeface="Courier New" pitchFamily="49" charset="0"/>
                <a:ea typeface="+mn-ea"/>
                <a:cs typeface="+mn-cs"/>
              </a:rPr>
              <a:t>ebx</a:t>
            </a:r>
            <a:endParaRPr lang="en-US" sz="1800" dirty="0">
              <a:latin typeface="Courier New" pitchFamily="49" charset="0"/>
              <a:ea typeface="+mn-ea"/>
              <a:cs typeface="+mn-cs"/>
            </a:endParaRPr>
          </a:p>
        </p:txBody>
      </p:sp>
      <p:sp>
        <p:nvSpPr>
          <p:cNvPr id="278542" name="Rectangle 14"/>
          <p:cNvSpPr>
            <a:spLocks noChangeArrowheads="1"/>
          </p:cNvSpPr>
          <p:nvPr/>
        </p:nvSpPr>
        <p:spPr bwMode="auto">
          <a:xfrm>
            <a:off x="2505075" y="2438400"/>
            <a:ext cx="1752600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r>
              <a:rPr lang="en-US" sz="1800">
                <a:latin typeface="Courier New" pitchFamily="49" charset="0"/>
                <a:ea typeface="+mn-ea"/>
                <a:cs typeface="+mn-cs"/>
              </a:rPr>
              <a:t>%ecx</a:t>
            </a:r>
          </a:p>
        </p:txBody>
      </p:sp>
      <p:sp>
        <p:nvSpPr>
          <p:cNvPr id="278543" name="Rectangle 15"/>
          <p:cNvSpPr>
            <a:spLocks noChangeArrowheads="1"/>
          </p:cNvSpPr>
          <p:nvPr/>
        </p:nvSpPr>
        <p:spPr bwMode="auto">
          <a:xfrm>
            <a:off x="2505075" y="3048000"/>
            <a:ext cx="1752600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%</a:t>
            </a:r>
            <a:r>
              <a:rPr lang="en-US" sz="1800" dirty="0" err="1">
                <a:latin typeface="Courier New" pitchFamily="49" charset="0"/>
                <a:ea typeface="+mn-ea"/>
                <a:cs typeface="+mn-cs"/>
              </a:rPr>
              <a:t>edx</a:t>
            </a:r>
            <a:endParaRPr lang="en-US" sz="1800" dirty="0">
              <a:latin typeface="Courier New" pitchFamily="49" charset="0"/>
              <a:ea typeface="+mn-ea"/>
              <a:cs typeface="+mn-cs"/>
            </a:endParaRPr>
          </a:p>
        </p:txBody>
      </p:sp>
      <p:sp>
        <p:nvSpPr>
          <p:cNvPr id="278544" name="Rectangle 16"/>
          <p:cNvSpPr>
            <a:spLocks noChangeArrowheads="1"/>
          </p:cNvSpPr>
          <p:nvPr/>
        </p:nvSpPr>
        <p:spPr bwMode="auto">
          <a:xfrm>
            <a:off x="2505075" y="3657600"/>
            <a:ext cx="1752600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r>
              <a:rPr lang="en-US" sz="1800">
                <a:latin typeface="Courier New" pitchFamily="49" charset="0"/>
                <a:ea typeface="+mn-ea"/>
                <a:cs typeface="+mn-cs"/>
              </a:rPr>
              <a:t>%esi</a:t>
            </a:r>
          </a:p>
        </p:txBody>
      </p:sp>
      <p:sp>
        <p:nvSpPr>
          <p:cNvPr id="278545" name="Rectangle 17"/>
          <p:cNvSpPr>
            <a:spLocks noChangeArrowheads="1"/>
          </p:cNvSpPr>
          <p:nvPr/>
        </p:nvSpPr>
        <p:spPr bwMode="auto">
          <a:xfrm>
            <a:off x="2505075" y="4267200"/>
            <a:ext cx="1752600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r>
              <a:rPr lang="en-US" sz="1800">
                <a:latin typeface="Courier New" pitchFamily="49" charset="0"/>
                <a:ea typeface="+mn-ea"/>
                <a:cs typeface="+mn-cs"/>
              </a:rPr>
              <a:t>%edi</a:t>
            </a:r>
          </a:p>
        </p:txBody>
      </p:sp>
      <p:sp>
        <p:nvSpPr>
          <p:cNvPr id="25617" name="Rectangle 18"/>
          <p:cNvSpPr>
            <a:spLocks noChangeArrowheads="1"/>
          </p:cNvSpPr>
          <p:nvPr/>
        </p:nvSpPr>
        <p:spPr bwMode="auto">
          <a:xfrm>
            <a:off x="2505075" y="4876800"/>
            <a:ext cx="1752600" cy="381000"/>
          </a:xfrm>
          <a:prstGeom prst="rect">
            <a:avLst/>
          </a:prstGeom>
          <a:solidFill>
            <a:srgbClr val="FF99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/>
            <a:r>
              <a:rPr lang="en-US" sz="1800">
                <a:latin typeface="Courier New" pitchFamily="-96" charset="0"/>
              </a:rPr>
              <a:t>%esp</a:t>
            </a:r>
          </a:p>
        </p:txBody>
      </p:sp>
      <p:sp>
        <p:nvSpPr>
          <p:cNvPr id="278547" name="Rectangle 19"/>
          <p:cNvSpPr>
            <a:spLocks noChangeArrowheads="1"/>
          </p:cNvSpPr>
          <p:nvPr/>
        </p:nvSpPr>
        <p:spPr bwMode="auto">
          <a:xfrm>
            <a:off x="2505075" y="5486400"/>
            <a:ext cx="1752600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r>
              <a:rPr lang="en-US" sz="1800">
                <a:latin typeface="Courier New" pitchFamily="49" charset="0"/>
                <a:ea typeface="+mn-ea"/>
                <a:cs typeface="+mn-cs"/>
              </a:rPr>
              <a:t>%ebp</a:t>
            </a:r>
          </a:p>
        </p:txBody>
      </p:sp>
      <p:sp>
        <p:nvSpPr>
          <p:cNvPr id="25619" name="Rectangle 20"/>
          <p:cNvSpPr>
            <a:spLocks noChangeArrowheads="1"/>
          </p:cNvSpPr>
          <p:nvPr/>
        </p:nvSpPr>
        <p:spPr bwMode="auto">
          <a:xfrm>
            <a:off x="4724400" y="1143000"/>
            <a:ext cx="35052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/>
            <a:r>
              <a:rPr lang="en-US">
                <a:latin typeface="Courier New" pitchFamily="-96" charset="0"/>
              </a:rPr>
              <a:t>%r8</a:t>
            </a:r>
          </a:p>
        </p:txBody>
      </p:sp>
      <p:sp>
        <p:nvSpPr>
          <p:cNvPr id="25620" name="Rectangle 21"/>
          <p:cNvSpPr>
            <a:spLocks noChangeArrowheads="1"/>
          </p:cNvSpPr>
          <p:nvPr/>
        </p:nvSpPr>
        <p:spPr bwMode="auto">
          <a:xfrm>
            <a:off x="4724400" y="1752600"/>
            <a:ext cx="35052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/>
            <a:r>
              <a:rPr lang="en-US">
                <a:latin typeface="Courier New" pitchFamily="-96" charset="0"/>
              </a:rPr>
              <a:t>%r9</a:t>
            </a:r>
          </a:p>
        </p:txBody>
      </p:sp>
      <p:sp>
        <p:nvSpPr>
          <p:cNvPr id="25621" name="Rectangle 22"/>
          <p:cNvSpPr>
            <a:spLocks noChangeArrowheads="1"/>
          </p:cNvSpPr>
          <p:nvPr/>
        </p:nvSpPr>
        <p:spPr bwMode="auto">
          <a:xfrm>
            <a:off x="4724400" y="2362200"/>
            <a:ext cx="35052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/>
            <a:r>
              <a:rPr lang="en-US">
                <a:latin typeface="Courier New" pitchFamily="-96" charset="0"/>
              </a:rPr>
              <a:t>%r10</a:t>
            </a:r>
          </a:p>
        </p:txBody>
      </p:sp>
      <p:sp>
        <p:nvSpPr>
          <p:cNvPr id="25622" name="Rectangle 23"/>
          <p:cNvSpPr>
            <a:spLocks noChangeArrowheads="1"/>
          </p:cNvSpPr>
          <p:nvPr/>
        </p:nvSpPr>
        <p:spPr bwMode="auto">
          <a:xfrm>
            <a:off x="4724400" y="2971800"/>
            <a:ext cx="35052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/>
            <a:r>
              <a:rPr lang="en-US">
                <a:latin typeface="Courier New" pitchFamily="-96" charset="0"/>
              </a:rPr>
              <a:t>%r11</a:t>
            </a:r>
          </a:p>
        </p:txBody>
      </p:sp>
      <p:sp>
        <p:nvSpPr>
          <p:cNvPr id="25623" name="Rectangle 24"/>
          <p:cNvSpPr>
            <a:spLocks noChangeArrowheads="1"/>
          </p:cNvSpPr>
          <p:nvPr/>
        </p:nvSpPr>
        <p:spPr bwMode="auto">
          <a:xfrm>
            <a:off x="4724400" y="3581400"/>
            <a:ext cx="35052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/>
            <a:r>
              <a:rPr lang="en-US">
                <a:latin typeface="Courier New" pitchFamily="-96" charset="0"/>
              </a:rPr>
              <a:t>%r12</a:t>
            </a:r>
          </a:p>
        </p:txBody>
      </p:sp>
      <p:sp>
        <p:nvSpPr>
          <p:cNvPr id="25624" name="Rectangle 25"/>
          <p:cNvSpPr>
            <a:spLocks noChangeArrowheads="1"/>
          </p:cNvSpPr>
          <p:nvPr/>
        </p:nvSpPr>
        <p:spPr bwMode="auto">
          <a:xfrm>
            <a:off x="4724400" y="4191000"/>
            <a:ext cx="35052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/>
            <a:r>
              <a:rPr lang="en-US">
                <a:latin typeface="Courier New" pitchFamily="-96" charset="0"/>
              </a:rPr>
              <a:t>%r13</a:t>
            </a:r>
          </a:p>
        </p:txBody>
      </p:sp>
      <p:sp>
        <p:nvSpPr>
          <p:cNvPr id="25625" name="Rectangle 26"/>
          <p:cNvSpPr>
            <a:spLocks noChangeArrowheads="1"/>
          </p:cNvSpPr>
          <p:nvPr/>
        </p:nvSpPr>
        <p:spPr bwMode="auto">
          <a:xfrm>
            <a:off x="4724400" y="4800600"/>
            <a:ext cx="35052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/>
            <a:r>
              <a:rPr lang="en-US">
                <a:latin typeface="Courier New" pitchFamily="-96" charset="0"/>
              </a:rPr>
              <a:t>%r14</a:t>
            </a:r>
          </a:p>
        </p:txBody>
      </p:sp>
      <p:sp>
        <p:nvSpPr>
          <p:cNvPr id="25626" name="Rectangle 27"/>
          <p:cNvSpPr>
            <a:spLocks noChangeArrowheads="1"/>
          </p:cNvSpPr>
          <p:nvPr/>
        </p:nvSpPr>
        <p:spPr bwMode="auto">
          <a:xfrm>
            <a:off x="4724400" y="5410200"/>
            <a:ext cx="35052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/>
            <a:r>
              <a:rPr lang="en-US">
                <a:latin typeface="Courier New" pitchFamily="-96" charset="0"/>
              </a:rPr>
              <a:t>%r15</a:t>
            </a:r>
          </a:p>
        </p:txBody>
      </p:sp>
      <p:sp>
        <p:nvSpPr>
          <p:cNvPr id="278556" name="Rectangle 28"/>
          <p:cNvSpPr>
            <a:spLocks noChangeArrowheads="1"/>
          </p:cNvSpPr>
          <p:nvPr/>
        </p:nvSpPr>
        <p:spPr bwMode="auto">
          <a:xfrm>
            <a:off x="6467475" y="1219200"/>
            <a:ext cx="1752600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r>
              <a:rPr lang="en-US" sz="1800">
                <a:latin typeface="Courier New" pitchFamily="49" charset="0"/>
                <a:ea typeface="+mn-ea"/>
                <a:cs typeface="+mn-cs"/>
              </a:rPr>
              <a:t>%r8d</a:t>
            </a:r>
          </a:p>
        </p:txBody>
      </p:sp>
      <p:sp>
        <p:nvSpPr>
          <p:cNvPr id="278557" name="Rectangle 29"/>
          <p:cNvSpPr>
            <a:spLocks noChangeArrowheads="1"/>
          </p:cNvSpPr>
          <p:nvPr/>
        </p:nvSpPr>
        <p:spPr bwMode="auto">
          <a:xfrm>
            <a:off x="6467475" y="1828800"/>
            <a:ext cx="1752600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r>
              <a:rPr lang="en-US" sz="1800">
                <a:latin typeface="Courier New" pitchFamily="49" charset="0"/>
                <a:ea typeface="+mn-ea"/>
                <a:cs typeface="+mn-cs"/>
              </a:rPr>
              <a:t>%r9d</a:t>
            </a:r>
          </a:p>
        </p:txBody>
      </p:sp>
      <p:sp>
        <p:nvSpPr>
          <p:cNvPr id="278558" name="Rectangle 30"/>
          <p:cNvSpPr>
            <a:spLocks noChangeArrowheads="1"/>
          </p:cNvSpPr>
          <p:nvPr/>
        </p:nvSpPr>
        <p:spPr bwMode="auto">
          <a:xfrm>
            <a:off x="6467475" y="2438400"/>
            <a:ext cx="1752600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r>
              <a:rPr lang="en-US" sz="1800">
                <a:latin typeface="Courier New" pitchFamily="49" charset="0"/>
                <a:ea typeface="+mn-ea"/>
                <a:cs typeface="+mn-cs"/>
              </a:rPr>
              <a:t>%r10d</a:t>
            </a:r>
          </a:p>
        </p:txBody>
      </p:sp>
      <p:sp>
        <p:nvSpPr>
          <p:cNvPr id="278559" name="Rectangle 31"/>
          <p:cNvSpPr>
            <a:spLocks noChangeArrowheads="1"/>
          </p:cNvSpPr>
          <p:nvPr/>
        </p:nvSpPr>
        <p:spPr bwMode="auto">
          <a:xfrm>
            <a:off x="6467475" y="3048000"/>
            <a:ext cx="1752600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r>
              <a:rPr lang="en-US" sz="1800">
                <a:latin typeface="Courier New" pitchFamily="49" charset="0"/>
                <a:ea typeface="+mn-ea"/>
                <a:cs typeface="+mn-cs"/>
              </a:rPr>
              <a:t>%r11d</a:t>
            </a:r>
          </a:p>
        </p:txBody>
      </p:sp>
      <p:sp>
        <p:nvSpPr>
          <p:cNvPr id="278560" name="Rectangle 32"/>
          <p:cNvSpPr>
            <a:spLocks noChangeArrowheads="1"/>
          </p:cNvSpPr>
          <p:nvPr/>
        </p:nvSpPr>
        <p:spPr bwMode="auto">
          <a:xfrm>
            <a:off x="6467475" y="3657600"/>
            <a:ext cx="1752600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r>
              <a:rPr lang="en-US" sz="1800">
                <a:latin typeface="Courier New" pitchFamily="49" charset="0"/>
                <a:ea typeface="+mn-ea"/>
                <a:cs typeface="+mn-cs"/>
              </a:rPr>
              <a:t>%r12d</a:t>
            </a:r>
          </a:p>
        </p:txBody>
      </p:sp>
      <p:sp>
        <p:nvSpPr>
          <p:cNvPr id="278561" name="Rectangle 33"/>
          <p:cNvSpPr>
            <a:spLocks noChangeArrowheads="1"/>
          </p:cNvSpPr>
          <p:nvPr/>
        </p:nvSpPr>
        <p:spPr bwMode="auto">
          <a:xfrm>
            <a:off x="6467475" y="4267200"/>
            <a:ext cx="1752600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r>
              <a:rPr lang="en-US" sz="1800">
                <a:latin typeface="Courier New" pitchFamily="49" charset="0"/>
                <a:ea typeface="+mn-ea"/>
                <a:cs typeface="+mn-cs"/>
              </a:rPr>
              <a:t>%r13d</a:t>
            </a:r>
          </a:p>
        </p:txBody>
      </p:sp>
      <p:sp>
        <p:nvSpPr>
          <p:cNvPr id="278562" name="Rectangle 34"/>
          <p:cNvSpPr>
            <a:spLocks noChangeArrowheads="1"/>
          </p:cNvSpPr>
          <p:nvPr/>
        </p:nvSpPr>
        <p:spPr bwMode="auto">
          <a:xfrm>
            <a:off x="6467475" y="4876800"/>
            <a:ext cx="1752600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r>
              <a:rPr lang="en-US" sz="1800">
                <a:latin typeface="Courier New" pitchFamily="49" charset="0"/>
                <a:ea typeface="+mn-ea"/>
                <a:cs typeface="+mn-cs"/>
              </a:rPr>
              <a:t>%r14d</a:t>
            </a:r>
          </a:p>
        </p:txBody>
      </p:sp>
      <p:sp>
        <p:nvSpPr>
          <p:cNvPr id="278563" name="Rectangle 35"/>
          <p:cNvSpPr>
            <a:spLocks noChangeArrowheads="1"/>
          </p:cNvSpPr>
          <p:nvPr/>
        </p:nvSpPr>
        <p:spPr bwMode="auto">
          <a:xfrm>
            <a:off x="6467475" y="5486400"/>
            <a:ext cx="1752600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r>
              <a:rPr lang="en-US" sz="1800">
                <a:latin typeface="Courier New" pitchFamily="49" charset="0"/>
                <a:ea typeface="+mn-ea"/>
                <a:cs typeface="+mn-cs"/>
              </a:rPr>
              <a:t>%r15d</a:t>
            </a:r>
          </a:p>
        </p:txBody>
      </p:sp>
      <p:sp>
        <p:nvSpPr>
          <p:cNvPr id="39" name="AutoShape 7"/>
          <p:cNvSpPr>
            <a:spLocks/>
          </p:cNvSpPr>
          <p:nvPr/>
        </p:nvSpPr>
        <p:spPr bwMode="auto">
          <a:xfrm rot="16200000" flipV="1">
            <a:off x="6357646" y="-777886"/>
            <a:ext cx="256844" cy="3496342"/>
          </a:xfrm>
          <a:prstGeom prst="rightBrace">
            <a:avLst>
              <a:gd name="adj1" fmla="val 25000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793130" y="441499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 smtClean="0">
                <a:latin typeface="Calibri" pitchFamily="34" charset="0"/>
              </a:rPr>
              <a:t>64-bits wide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522720" y="312480"/>
              <a:ext cx="7211160" cy="57873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11920" y="302040"/>
                <a:ext cx="7232400" cy="5810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45388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32-bit vs. 64-bit operands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Long word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l </a:t>
            </a:r>
            <a:r>
              <a:rPr lang="en-US" dirty="0" smtClean="0"/>
              <a:t>(4 Bytes) ↔ Quad word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q </a:t>
            </a:r>
            <a:r>
              <a:rPr lang="en-US" dirty="0" smtClean="0"/>
              <a:t>(8 Bytes)</a:t>
            </a:r>
          </a:p>
          <a:p>
            <a:endParaRPr lang="en-US" dirty="0" smtClean="0"/>
          </a:p>
          <a:p>
            <a:r>
              <a:rPr lang="en-US" dirty="0" smtClean="0"/>
              <a:t>New instruction forms:</a:t>
            </a:r>
          </a:p>
          <a:p>
            <a:pPr lvl="1"/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movl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 → 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movq</a:t>
            </a:r>
            <a:endParaRPr lang="en-US" b="1" dirty="0" smtClean="0">
              <a:latin typeface="Courier New" pitchFamily="49" charset="0"/>
              <a:cs typeface="Courier New" pitchFamily="49" charset="0"/>
            </a:endParaRPr>
          </a:p>
          <a:p>
            <a:pPr lvl="1"/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addl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 → 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addq</a:t>
            </a:r>
            <a:endParaRPr lang="en-US" b="1" dirty="0" smtClean="0">
              <a:latin typeface="Courier New" pitchFamily="49" charset="0"/>
              <a:cs typeface="Courier New" pitchFamily="49" charset="0"/>
            </a:endParaRPr>
          </a:p>
          <a:p>
            <a:pPr lvl="1"/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sall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 → 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salq</a:t>
            </a:r>
            <a:endParaRPr lang="en-US" b="1" dirty="0" smtClean="0">
              <a:latin typeface="Courier New" pitchFamily="49" charset="0"/>
              <a:cs typeface="Courier New" pitchFamily="49" charset="0"/>
            </a:endParaRPr>
          </a:p>
          <a:p>
            <a:pPr lvl="1"/>
            <a:r>
              <a:rPr lang="en-US" dirty="0" smtClean="0"/>
              <a:t>etc.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x86-64 can still use 32-bit instructions that generate 32-bit results</a:t>
            </a:r>
          </a:p>
          <a:p>
            <a:pPr lvl="1"/>
            <a:r>
              <a:rPr lang="en-US" dirty="0"/>
              <a:t>Higher-order bits of destination register are just set to 0</a:t>
            </a:r>
            <a:endParaRPr lang="en-US" dirty="0" smtClean="0"/>
          </a:p>
          <a:p>
            <a:pPr lvl="1"/>
            <a:r>
              <a:rPr lang="en-US" dirty="0" smtClean="0"/>
              <a:t>Example: 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addl</a:t>
            </a:r>
            <a:endParaRPr lang="en-US" b="1" dirty="0" smtClean="0">
              <a:latin typeface="Courier New" pitchFamily="49" charset="0"/>
              <a:cs typeface="Courier New" pitchFamily="49" charset="0"/>
            </a:endParaRPr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1191240" y="1786680"/>
              <a:ext cx="6063480" cy="199296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81160" y="1775160"/>
                <a:ext cx="6085080" cy="20156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" y="533400"/>
            <a:ext cx="7658100" cy="573088"/>
          </a:xfrm>
        </p:spPr>
        <p:txBody>
          <a:bodyPr/>
          <a:lstStyle/>
          <a:p>
            <a:r>
              <a:rPr lang="en-US"/>
              <a:t>Swap Ints in 32-bit Mode</a:t>
            </a:r>
          </a:p>
        </p:txBody>
      </p:sp>
      <p:sp>
        <p:nvSpPr>
          <p:cNvPr id="280579" name="Rectangle 3"/>
          <p:cNvSpPr>
            <a:spLocks noChangeArrowheads="1"/>
          </p:cNvSpPr>
          <p:nvPr/>
        </p:nvSpPr>
        <p:spPr bwMode="auto">
          <a:xfrm>
            <a:off x="304800" y="1345657"/>
            <a:ext cx="3962400" cy="2024063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void swap(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*</a:t>
            </a:r>
            <a:r>
              <a:rPr lang="en-US" sz="1800" dirty="0" err="1">
                <a:latin typeface="Courier New" pitchFamily="49" charset="0"/>
              </a:rPr>
              <a:t>xp</a:t>
            </a:r>
            <a:r>
              <a:rPr lang="en-US" sz="1800" dirty="0">
                <a:latin typeface="Courier New" pitchFamily="49" charset="0"/>
              </a:rPr>
              <a:t>, 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*</a:t>
            </a:r>
            <a:r>
              <a:rPr lang="en-US" sz="1800" dirty="0" err="1">
                <a:latin typeface="Courier New" pitchFamily="49" charset="0"/>
              </a:rPr>
              <a:t>yp</a:t>
            </a:r>
            <a:r>
              <a:rPr lang="en-US" sz="1800" dirty="0">
                <a:latin typeface="Courier New" pitchFamily="49" charset="0"/>
              </a:rPr>
              <a:t>) 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{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t0 = *</a:t>
            </a:r>
            <a:r>
              <a:rPr lang="en-US" sz="1800" dirty="0" err="1">
                <a:latin typeface="Courier New" pitchFamily="49" charset="0"/>
              </a:rPr>
              <a:t>xp</a:t>
            </a:r>
            <a:r>
              <a:rPr lang="en-US" sz="1800" dirty="0"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t1 = *</a:t>
            </a:r>
            <a:r>
              <a:rPr lang="en-US" sz="1800" dirty="0" err="1">
                <a:latin typeface="Courier New" pitchFamily="49" charset="0"/>
              </a:rPr>
              <a:t>yp</a:t>
            </a:r>
            <a:r>
              <a:rPr lang="en-US" sz="1800" dirty="0"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*</a:t>
            </a:r>
            <a:r>
              <a:rPr lang="en-US" sz="1800" dirty="0" err="1">
                <a:latin typeface="Courier New" pitchFamily="49" charset="0"/>
              </a:rPr>
              <a:t>xp</a:t>
            </a:r>
            <a:r>
              <a:rPr lang="en-US" sz="1800" dirty="0">
                <a:latin typeface="Courier New" pitchFamily="49" charset="0"/>
              </a:rPr>
              <a:t> = t1;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*</a:t>
            </a:r>
            <a:r>
              <a:rPr lang="en-US" sz="1800" dirty="0" err="1">
                <a:latin typeface="Courier New" pitchFamily="49" charset="0"/>
              </a:rPr>
              <a:t>yp</a:t>
            </a:r>
            <a:r>
              <a:rPr lang="en-US" sz="1800" dirty="0">
                <a:latin typeface="Courier New" pitchFamily="49" charset="0"/>
              </a:rPr>
              <a:t> = t0;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}</a:t>
            </a:r>
          </a:p>
        </p:txBody>
      </p:sp>
      <p:sp>
        <p:nvSpPr>
          <p:cNvPr id="280580" name="Rectangle 4"/>
          <p:cNvSpPr>
            <a:spLocks noChangeArrowheads="1"/>
          </p:cNvSpPr>
          <p:nvPr/>
        </p:nvSpPr>
        <p:spPr bwMode="auto">
          <a:xfrm>
            <a:off x="4343400" y="1421849"/>
            <a:ext cx="3657600" cy="452175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swap: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	pushl %ebp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	movl  %esp,%ebp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	pushl %ebx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	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	movl 12(%ebp),%ecx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	movl 8(%ebp),%edx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	movl (%ecx),%eax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	movl (%edx),%ebx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	movl %eax,(%edx)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	movl %ebx,(%ecx)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endParaRPr lang="en-US" sz="1800">
              <a:latin typeface="Courier New" pitchFamily="49" charset="0"/>
            </a:endParaRP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	movl -4(%ebp),%ebx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	movl %ebp,%esp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	popl %ebp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	ret</a:t>
            </a:r>
          </a:p>
        </p:txBody>
      </p:sp>
      <p:sp>
        <p:nvSpPr>
          <p:cNvPr id="280581" name="AutoShape 5"/>
          <p:cNvSpPr>
            <a:spLocks/>
          </p:cNvSpPr>
          <p:nvPr/>
        </p:nvSpPr>
        <p:spPr bwMode="auto">
          <a:xfrm>
            <a:off x="7786688" y="2869649"/>
            <a:ext cx="271462" cy="1566863"/>
          </a:xfrm>
          <a:prstGeom prst="rightBrace">
            <a:avLst>
              <a:gd name="adj1" fmla="val 58480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80582" name="Text Box 6"/>
          <p:cNvSpPr txBox="1">
            <a:spLocks noChangeArrowheads="1"/>
          </p:cNvSpPr>
          <p:nvPr/>
        </p:nvSpPr>
        <p:spPr bwMode="auto">
          <a:xfrm>
            <a:off x="8134350" y="3479249"/>
            <a:ext cx="670376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Body</a:t>
            </a:r>
          </a:p>
        </p:txBody>
      </p:sp>
      <p:sp>
        <p:nvSpPr>
          <p:cNvPr id="280583" name="AutoShape 7"/>
          <p:cNvSpPr>
            <a:spLocks/>
          </p:cNvSpPr>
          <p:nvPr/>
        </p:nvSpPr>
        <p:spPr bwMode="auto">
          <a:xfrm>
            <a:off x="7778750" y="1802849"/>
            <a:ext cx="279400" cy="744756"/>
          </a:xfrm>
          <a:prstGeom prst="rightBrace">
            <a:avLst>
              <a:gd name="adj1" fmla="val 25000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80584" name="Text Box 8"/>
          <p:cNvSpPr txBox="1">
            <a:spLocks noChangeArrowheads="1"/>
          </p:cNvSpPr>
          <p:nvPr/>
        </p:nvSpPr>
        <p:spPr bwMode="auto">
          <a:xfrm>
            <a:off x="8134350" y="1978845"/>
            <a:ext cx="734496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dirty="0" smtClean="0">
                <a:latin typeface="Calibri" pitchFamily="34" charset="0"/>
              </a:rPr>
              <a:t>Setup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280585" name="AutoShape 9"/>
          <p:cNvSpPr>
            <a:spLocks/>
          </p:cNvSpPr>
          <p:nvPr/>
        </p:nvSpPr>
        <p:spPr bwMode="auto">
          <a:xfrm>
            <a:off x="7777163" y="4774649"/>
            <a:ext cx="280987" cy="1066800"/>
          </a:xfrm>
          <a:prstGeom prst="rightBrace">
            <a:avLst>
              <a:gd name="adj1" fmla="val 36158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80586" name="Text Box 10"/>
          <p:cNvSpPr txBox="1">
            <a:spLocks noChangeArrowheads="1"/>
          </p:cNvSpPr>
          <p:nvPr/>
        </p:nvSpPr>
        <p:spPr bwMode="auto">
          <a:xfrm>
            <a:off x="8134350" y="5120742"/>
            <a:ext cx="740908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Finish</a:t>
            </a:r>
          </a:p>
        </p:txBody>
      </p:sp>
      <p:grpSp>
        <p:nvGrpSpPr>
          <p:cNvPr id="14" name="Group 7"/>
          <p:cNvGrpSpPr>
            <a:grpSpLocks/>
          </p:cNvGrpSpPr>
          <p:nvPr/>
        </p:nvGrpSpPr>
        <p:grpSpPr bwMode="auto">
          <a:xfrm>
            <a:off x="905723" y="3611736"/>
            <a:ext cx="2926826" cy="3034586"/>
            <a:chOff x="3408" y="672"/>
            <a:chExt cx="2037" cy="2112"/>
          </a:xfrm>
        </p:grpSpPr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3984" y="1584"/>
              <a:ext cx="672" cy="24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yp</a:t>
              </a:r>
            </a:p>
          </p:txBody>
        </p:sp>
        <p:sp>
          <p:nvSpPr>
            <p:cNvPr id="16" name="Rectangle 9"/>
            <p:cNvSpPr>
              <a:spLocks noChangeArrowheads="1"/>
            </p:cNvSpPr>
            <p:nvPr/>
          </p:nvSpPr>
          <p:spPr bwMode="auto">
            <a:xfrm>
              <a:off x="3984" y="1824"/>
              <a:ext cx="672" cy="24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xp</a:t>
              </a:r>
            </a:p>
          </p:txBody>
        </p:sp>
        <p:sp>
          <p:nvSpPr>
            <p:cNvPr id="17" name="Rectangle 10"/>
            <p:cNvSpPr>
              <a:spLocks noChangeArrowheads="1"/>
            </p:cNvSpPr>
            <p:nvPr/>
          </p:nvSpPr>
          <p:spPr bwMode="auto">
            <a:xfrm>
              <a:off x="3984" y="2064"/>
              <a:ext cx="672" cy="24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sz="1800" dirty="0" err="1">
                  <a:solidFill>
                    <a:srgbClr val="7F7F7F"/>
                  </a:solidFill>
                  <a:latin typeface="Calibri" pitchFamily="34" charset="0"/>
                </a:rPr>
                <a:t>Rtn</a:t>
              </a:r>
              <a:r>
                <a:rPr lang="en-US" sz="1800" dirty="0">
                  <a:solidFill>
                    <a:srgbClr val="7F7F7F"/>
                  </a:solidFill>
                  <a:latin typeface="Calibri" pitchFamily="34" charset="0"/>
                </a:rPr>
                <a:t> </a:t>
              </a:r>
              <a:r>
                <a:rPr lang="en-US" sz="1800" dirty="0" err="1">
                  <a:solidFill>
                    <a:srgbClr val="7F7F7F"/>
                  </a:solidFill>
                  <a:latin typeface="Calibri" pitchFamily="34" charset="0"/>
                </a:rPr>
                <a:t>adr</a:t>
              </a:r>
              <a:endParaRPr lang="en-US" sz="1800" dirty="0">
                <a:solidFill>
                  <a:srgbClr val="7F7F7F"/>
                </a:solidFill>
                <a:latin typeface="Calibri" pitchFamily="34" charset="0"/>
              </a:endParaRPr>
            </a:p>
          </p:txBody>
        </p:sp>
        <p:sp>
          <p:nvSpPr>
            <p:cNvPr id="18" name="Rectangle 11"/>
            <p:cNvSpPr>
              <a:spLocks noChangeArrowheads="1"/>
            </p:cNvSpPr>
            <p:nvPr/>
          </p:nvSpPr>
          <p:spPr bwMode="auto">
            <a:xfrm>
              <a:off x="3984" y="2304"/>
              <a:ext cx="672" cy="24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sz="1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itchFamily="34" charset="0"/>
                </a:rPr>
                <a:t>Old %</a:t>
              </a:r>
              <a:r>
                <a:rPr lang="en-US" sz="18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ourier New" pitchFamily="49" charset="0"/>
                </a:rPr>
                <a:t>ebp</a:t>
              </a:r>
              <a:endPara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endParaRPr>
            </a:p>
          </p:txBody>
        </p:sp>
        <p:sp>
          <p:nvSpPr>
            <p:cNvPr id="19" name="Line 12"/>
            <p:cNvSpPr>
              <a:spLocks noChangeShapeType="1"/>
            </p:cNvSpPr>
            <p:nvPr/>
          </p:nvSpPr>
          <p:spPr bwMode="auto">
            <a:xfrm flipH="1">
              <a:off x="4701" y="2421"/>
              <a:ext cx="28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20" name="Text Box 13"/>
            <p:cNvSpPr txBox="1">
              <a:spLocks noChangeArrowheads="1"/>
            </p:cNvSpPr>
            <p:nvPr/>
          </p:nvSpPr>
          <p:spPr bwMode="auto">
            <a:xfrm>
              <a:off x="4985" y="2259"/>
              <a:ext cx="460" cy="23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%</a:t>
              </a:r>
              <a:r>
                <a:rPr lang="en-US" sz="1800" dirty="0" err="1">
                  <a:latin typeface="Courier New" pitchFamily="49" charset="0"/>
                </a:rPr>
                <a:t>ebp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21" name="Text Box 14"/>
            <p:cNvSpPr txBox="1">
              <a:spLocks noChangeArrowheads="1"/>
            </p:cNvSpPr>
            <p:nvPr/>
          </p:nvSpPr>
          <p:spPr bwMode="auto">
            <a:xfrm>
              <a:off x="3648" y="2304"/>
              <a:ext cx="374" cy="23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 0 </a:t>
              </a:r>
            </a:p>
          </p:txBody>
        </p:sp>
        <p:sp>
          <p:nvSpPr>
            <p:cNvPr id="22" name="Text Box 15"/>
            <p:cNvSpPr txBox="1">
              <a:spLocks noChangeArrowheads="1"/>
            </p:cNvSpPr>
            <p:nvPr/>
          </p:nvSpPr>
          <p:spPr bwMode="auto">
            <a:xfrm>
              <a:off x="3648" y="2064"/>
              <a:ext cx="374" cy="23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 4 </a:t>
              </a:r>
            </a:p>
          </p:txBody>
        </p:sp>
        <p:sp>
          <p:nvSpPr>
            <p:cNvPr id="23" name="Text Box 16"/>
            <p:cNvSpPr txBox="1">
              <a:spLocks noChangeArrowheads="1"/>
            </p:cNvSpPr>
            <p:nvPr/>
          </p:nvSpPr>
          <p:spPr bwMode="auto">
            <a:xfrm>
              <a:off x="3648" y="1824"/>
              <a:ext cx="374" cy="23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 8 </a:t>
              </a:r>
            </a:p>
          </p:txBody>
        </p:sp>
        <p:sp>
          <p:nvSpPr>
            <p:cNvPr id="24" name="Text Box 17"/>
            <p:cNvSpPr txBox="1">
              <a:spLocks noChangeArrowheads="1"/>
            </p:cNvSpPr>
            <p:nvPr/>
          </p:nvSpPr>
          <p:spPr bwMode="auto">
            <a:xfrm>
              <a:off x="3648" y="1584"/>
              <a:ext cx="374" cy="23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12 </a:t>
              </a:r>
            </a:p>
          </p:txBody>
        </p:sp>
        <p:sp>
          <p:nvSpPr>
            <p:cNvPr id="25" name="Text Box 18"/>
            <p:cNvSpPr txBox="1">
              <a:spLocks noChangeArrowheads="1"/>
            </p:cNvSpPr>
            <p:nvPr/>
          </p:nvSpPr>
          <p:spPr bwMode="auto">
            <a:xfrm>
              <a:off x="3408" y="1296"/>
              <a:ext cx="485" cy="23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 dirty="0">
                  <a:latin typeface="Calibri" pitchFamily="34" charset="0"/>
                </a:rPr>
                <a:t>Offset</a:t>
              </a:r>
            </a:p>
          </p:txBody>
        </p:sp>
        <p:sp>
          <p:nvSpPr>
            <p:cNvPr id="26" name="Rectangle 19"/>
            <p:cNvSpPr>
              <a:spLocks noChangeArrowheads="1"/>
            </p:cNvSpPr>
            <p:nvPr/>
          </p:nvSpPr>
          <p:spPr bwMode="auto">
            <a:xfrm>
              <a:off x="3984" y="672"/>
              <a:ext cx="672" cy="91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sz="1800" dirty="0">
                  <a:latin typeface="Calibri" pitchFamily="34" charset="0"/>
                </a:rPr>
                <a:t>•</a:t>
              </a:r>
            </a:p>
            <a:p>
              <a:pPr algn="ctr">
                <a:lnSpc>
                  <a:spcPct val="100000"/>
                </a:lnSpc>
              </a:pPr>
              <a:r>
                <a:rPr lang="en-US" sz="1800" dirty="0">
                  <a:latin typeface="Calibri" pitchFamily="34" charset="0"/>
                </a:rPr>
                <a:t>•</a:t>
              </a:r>
            </a:p>
            <a:p>
              <a:pPr algn="ctr">
                <a:lnSpc>
                  <a:spcPct val="100000"/>
                </a:lnSpc>
              </a:pPr>
              <a:r>
                <a:rPr lang="en-US" sz="1800" dirty="0">
                  <a:latin typeface="Calibri" pitchFamily="34" charset="0"/>
                </a:rPr>
                <a:t>•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27" name="Rectangle 20"/>
            <p:cNvSpPr>
              <a:spLocks noChangeArrowheads="1"/>
            </p:cNvSpPr>
            <p:nvPr/>
          </p:nvSpPr>
          <p:spPr bwMode="auto">
            <a:xfrm>
              <a:off x="3984" y="2544"/>
              <a:ext cx="672" cy="24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sz="1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itchFamily="34" charset="0"/>
                </a:rPr>
                <a:t>Old %</a:t>
              </a:r>
              <a:r>
                <a:rPr lang="en-US" sz="18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ourier New" pitchFamily="49" charset="0"/>
                </a:rPr>
                <a:t>ebx</a:t>
              </a:r>
              <a:endPara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endParaRPr>
            </a:p>
          </p:txBody>
        </p:sp>
        <p:sp>
          <p:nvSpPr>
            <p:cNvPr id="28" name="Text Box 21"/>
            <p:cNvSpPr txBox="1">
              <a:spLocks noChangeArrowheads="1"/>
            </p:cNvSpPr>
            <p:nvPr/>
          </p:nvSpPr>
          <p:spPr bwMode="auto">
            <a:xfrm>
              <a:off x="3648" y="2544"/>
              <a:ext cx="374" cy="23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-4 </a:t>
              </a:r>
            </a:p>
          </p:txBody>
        </p:sp>
      </p:grp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1077120" y="1647720"/>
              <a:ext cx="4404600" cy="38790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67760" y="1636200"/>
                <a:ext cx="4419000" cy="39006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Swap Ints in 64-bit Mode</a:t>
            </a:r>
          </a:p>
        </p:txBody>
      </p:sp>
      <p:sp>
        <p:nvSpPr>
          <p:cNvPr id="282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9413" y="3657600"/>
            <a:ext cx="8307387" cy="2863850"/>
          </a:xfrm>
        </p:spPr>
        <p:txBody>
          <a:bodyPr/>
          <a:lstStyle/>
          <a:p>
            <a:r>
              <a:rPr lang="en-US" dirty="0"/>
              <a:t>Arguments passed in </a:t>
            </a:r>
            <a:r>
              <a:rPr lang="en-US" dirty="0" smtClean="0"/>
              <a:t>registers (why useful?)</a:t>
            </a:r>
            <a:endParaRPr lang="en-US" dirty="0"/>
          </a:p>
          <a:p>
            <a:pPr lvl="1"/>
            <a:r>
              <a:rPr lang="en-US" dirty="0"/>
              <a:t>First (</a:t>
            </a:r>
            <a:r>
              <a:rPr lang="en-US" b="1" dirty="0" err="1">
                <a:latin typeface="Courier New" pitchFamily="49" charset="0"/>
              </a:rPr>
              <a:t>xp</a:t>
            </a:r>
            <a:r>
              <a:rPr lang="en-US" dirty="0"/>
              <a:t>) in </a:t>
            </a:r>
            <a:r>
              <a:rPr lang="en-US" b="1" dirty="0">
                <a:latin typeface="Courier New" pitchFamily="49" charset="0"/>
              </a:rPr>
              <a:t>%</a:t>
            </a:r>
            <a:r>
              <a:rPr lang="en-US" b="1" dirty="0" err="1">
                <a:latin typeface="Courier New" pitchFamily="49" charset="0"/>
              </a:rPr>
              <a:t>rdi</a:t>
            </a:r>
            <a:r>
              <a:rPr lang="en-US" dirty="0"/>
              <a:t>, second (</a:t>
            </a:r>
            <a:r>
              <a:rPr lang="en-US" b="1" dirty="0" err="1">
                <a:latin typeface="Courier New" pitchFamily="49" charset="0"/>
              </a:rPr>
              <a:t>yp</a:t>
            </a:r>
            <a:r>
              <a:rPr lang="en-US" dirty="0"/>
              <a:t>) in </a:t>
            </a:r>
            <a:r>
              <a:rPr lang="en-US" b="1" dirty="0">
                <a:latin typeface="Courier New" pitchFamily="49" charset="0"/>
              </a:rPr>
              <a:t>%</a:t>
            </a:r>
            <a:r>
              <a:rPr lang="en-US" b="1" dirty="0" err="1">
                <a:latin typeface="Courier New" pitchFamily="49" charset="0"/>
              </a:rPr>
              <a:t>rsi</a:t>
            </a:r>
            <a:endParaRPr lang="en-US" b="1" dirty="0">
              <a:latin typeface="Courier New" pitchFamily="49" charset="0"/>
            </a:endParaRPr>
          </a:p>
          <a:p>
            <a:pPr lvl="1"/>
            <a:r>
              <a:rPr lang="en-US" dirty="0"/>
              <a:t>64-bit pointers</a:t>
            </a:r>
          </a:p>
          <a:p>
            <a:r>
              <a:rPr lang="en-US" dirty="0"/>
              <a:t>No stack operations required</a:t>
            </a:r>
          </a:p>
          <a:p>
            <a:r>
              <a:rPr lang="en-US" dirty="0">
                <a:solidFill>
                  <a:srgbClr val="FF0000"/>
                </a:solidFill>
              </a:rPr>
              <a:t>32-bit data</a:t>
            </a:r>
          </a:p>
          <a:p>
            <a:pPr lvl="1"/>
            <a:r>
              <a:rPr lang="en-US" dirty="0"/>
              <a:t>Data held in registers </a:t>
            </a:r>
            <a:r>
              <a:rPr lang="en-US" b="1" dirty="0">
                <a:latin typeface="Courier New" pitchFamily="49" charset="0"/>
              </a:rPr>
              <a:t>%</a:t>
            </a:r>
            <a:r>
              <a:rPr lang="en-US" b="1" dirty="0" err="1">
                <a:latin typeface="Courier New" pitchFamily="49" charset="0"/>
              </a:rPr>
              <a:t>eax</a:t>
            </a:r>
            <a:r>
              <a:rPr lang="en-US" b="1" dirty="0"/>
              <a:t> </a:t>
            </a:r>
            <a:r>
              <a:rPr lang="en-US" dirty="0"/>
              <a:t>and </a:t>
            </a:r>
            <a:r>
              <a:rPr lang="en-US" b="1" dirty="0">
                <a:latin typeface="Courier New" pitchFamily="49" charset="0"/>
              </a:rPr>
              <a:t>%</a:t>
            </a:r>
            <a:r>
              <a:rPr lang="en-US" b="1" dirty="0" err="1">
                <a:latin typeface="Courier New" pitchFamily="49" charset="0"/>
              </a:rPr>
              <a:t>edx</a:t>
            </a:r>
            <a:endParaRPr lang="en-US" b="1" dirty="0">
              <a:latin typeface="Courier New" pitchFamily="49" charset="0"/>
            </a:endParaRPr>
          </a:p>
          <a:p>
            <a:pPr lvl="1"/>
            <a:r>
              <a:rPr lang="en-US" dirty="0"/>
              <a:t> </a:t>
            </a:r>
            <a:r>
              <a:rPr lang="en-US" b="1" dirty="0" err="1">
                <a:latin typeface="Courier New" pitchFamily="49" charset="0"/>
              </a:rPr>
              <a:t>movl</a:t>
            </a:r>
            <a:r>
              <a:rPr lang="en-US" dirty="0"/>
              <a:t> operation (the </a:t>
            </a:r>
            <a:r>
              <a:rPr lang="en-US" b="1" dirty="0" err="1">
                <a:latin typeface="Courier New" pitchFamily="49" charset="0"/>
              </a:rPr>
              <a:t>l</a:t>
            </a:r>
            <a:r>
              <a:rPr lang="en-US" dirty="0"/>
              <a:t> refers to data width, not address width)</a:t>
            </a:r>
          </a:p>
          <a:p>
            <a:pPr lvl="1"/>
            <a:endParaRPr lang="en-US" dirty="0"/>
          </a:p>
        </p:txBody>
      </p:sp>
      <p:sp>
        <p:nvSpPr>
          <p:cNvPr id="282628" name="Rectangle 4"/>
          <p:cNvSpPr>
            <a:spLocks noChangeArrowheads="1"/>
          </p:cNvSpPr>
          <p:nvPr/>
        </p:nvSpPr>
        <p:spPr bwMode="auto">
          <a:xfrm>
            <a:off x="457200" y="1328737"/>
            <a:ext cx="3962400" cy="2024063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void swap(int *xp, int *yp) 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{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  int t0 = *xp;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  int t1 = *yp;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  *xp = t1;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  *yp = t0;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}</a:t>
            </a:r>
          </a:p>
        </p:txBody>
      </p:sp>
      <p:sp>
        <p:nvSpPr>
          <p:cNvPr id="282629" name="Rectangle 5"/>
          <p:cNvSpPr>
            <a:spLocks noChangeArrowheads="1"/>
          </p:cNvSpPr>
          <p:nvPr/>
        </p:nvSpPr>
        <p:spPr bwMode="auto">
          <a:xfrm>
            <a:off x="4876800" y="1328737"/>
            <a:ext cx="3657600" cy="202876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swap: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	movl	(%rdi), %edx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	movl	(%rsi), %eax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	movl	%eax, (%rdi)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	movl	%edx, (%rsi)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	retq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endParaRPr lang="en-US" sz="1800">
              <a:latin typeface="Courier New" pitchFamily="49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1239840" y="1344960"/>
              <a:ext cx="6871680" cy="36036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31920" y="1333800"/>
                <a:ext cx="6890040" cy="36234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Swap Long Ints in 64-bit Mode</a:t>
            </a:r>
          </a:p>
        </p:txBody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9413" y="4343400"/>
            <a:ext cx="8307387" cy="1981200"/>
          </a:xfrm>
        </p:spPr>
        <p:txBody>
          <a:bodyPr/>
          <a:lstStyle/>
          <a:p>
            <a:r>
              <a:rPr lang="en-US" dirty="0"/>
              <a:t>64-bit data</a:t>
            </a:r>
          </a:p>
          <a:p>
            <a:pPr lvl="1"/>
            <a:r>
              <a:rPr lang="en-US" dirty="0"/>
              <a:t>Data held in registers </a:t>
            </a:r>
            <a:r>
              <a:rPr lang="en-US" b="1" dirty="0">
                <a:latin typeface="Courier New" pitchFamily="49" charset="0"/>
              </a:rPr>
              <a:t>%</a:t>
            </a:r>
            <a:r>
              <a:rPr lang="en-US" b="1" dirty="0" err="1">
                <a:latin typeface="Courier New" pitchFamily="49" charset="0"/>
              </a:rPr>
              <a:t>rax</a:t>
            </a:r>
            <a:r>
              <a:rPr lang="en-US" b="1" dirty="0"/>
              <a:t> </a:t>
            </a:r>
            <a:r>
              <a:rPr lang="en-US" dirty="0"/>
              <a:t>and </a:t>
            </a:r>
            <a:r>
              <a:rPr lang="en-US" b="1" dirty="0">
                <a:latin typeface="Courier New" pitchFamily="49" charset="0"/>
              </a:rPr>
              <a:t>%</a:t>
            </a:r>
            <a:r>
              <a:rPr lang="en-US" b="1" dirty="0" err="1">
                <a:latin typeface="Courier New" pitchFamily="49" charset="0"/>
              </a:rPr>
              <a:t>rdx</a:t>
            </a:r>
            <a:endParaRPr lang="en-US" b="1" dirty="0">
              <a:latin typeface="Courier New" pitchFamily="49" charset="0"/>
            </a:endParaRPr>
          </a:p>
          <a:p>
            <a:pPr lvl="1"/>
            <a:r>
              <a:rPr lang="en-US" b="1" dirty="0"/>
              <a:t> </a:t>
            </a:r>
            <a:r>
              <a:rPr lang="en-US" b="1" dirty="0" err="1">
                <a:latin typeface="Courier New" pitchFamily="49" charset="0"/>
              </a:rPr>
              <a:t>mov</a:t>
            </a:r>
            <a:r>
              <a:rPr lang="en-US" b="1" i="1" dirty="0" err="1">
                <a:latin typeface="Courier New" pitchFamily="49" charset="0"/>
              </a:rPr>
              <a:t>q</a:t>
            </a:r>
            <a:r>
              <a:rPr lang="en-US" b="1" dirty="0"/>
              <a:t> </a:t>
            </a:r>
            <a:r>
              <a:rPr lang="en-US" dirty="0" smtClean="0"/>
              <a:t>operation</a:t>
            </a:r>
          </a:p>
          <a:p>
            <a:pPr lvl="1"/>
            <a:r>
              <a:rPr lang="en-US" dirty="0" smtClean="0"/>
              <a:t>“q</a:t>
            </a:r>
            <a:r>
              <a:rPr lang="en-US" dirty="0"/>
              <a:t>” stands for quad-word</a:t>
            </a:r>
          </a:p>
          <a:p>
            <a:pPr lvl="1"/>
            <a:endParaRPr lang="en-US" sz="1800" dirty="0"/>
          </a:p>
        </p:txBody>
      </p:sp>
      <p:sp>
        <p:nvSpPr>
          <p:cNvPr id="284676" name="Rectangle 4"/>
          <p:cNvSpPr>
            <a:spLocks noChangeArrowheads="1"/>
          </p:cNvSpPr>
          <p:nvPr/>
        </p:nvSpPr>
        <p:spPr bwMode="auto">
          <a:xfrm>
            <a:off x="533400" y="1524000"/>
            <a:ext cx="4495800" cy="2298700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void </a:t>
            </a:r>
            <a:r>
              <a:rPr lang="en-US" sz="1800" dirty="0" err="1" smtClean="0">
                <a:latin typeface="Courier New" pitchFamily="49" charset="0"/>
              </a:rPr>
              <a:t>swap_l</a:t>
            </a:r>
            <a:endParaRPr lang="en-US" sz="1800" dirty="0" smtClean="0">
              <a:latin typeface="Courier New" pitchFamily="49" charset="0"/>
            </a:endParaRP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 smtClean="0">
                <a:latin typeface="Courier New" pitchFamily="49" charset="0"/>
              </a:rPr>
              <a:t>  (long 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*</a:t>
            </a:r>
            <a:r>
              <a:rPr lang="en-US" sz="1800" dirty="0" err="1">
                <a:latin typeface="Courier New" pitchFamily="49" charset="0"/>
              </a:rPr>
              <a:t>xp</a:t>
            </a:r>
            <a:r>
              <a:rPr lang="en-US" sz="1800" dirty="0">
                <a:latin typeface="Courier New" pitchFamily="49" charset="0"/>
              </a:rPr>
              <a:t>, long 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*</a:t>
            </a:r>
            <a:r>
              <a:rPr lang="en-US" sz="1800" dirty="0" err="1">
                <a:latin typeface="Courier New" pitchFamily="49" charset="0"/>
              </a:rPr>
              <a:t>yp</a:t>
            </a:r>
            <a:r>
              <a:rPr lang="en-US" sz="1800" dirty="0">
                <a:latin typeface="Courier New" pitchFamily="49" charset="0"/>
              </a:rPr>
              <a:t>) 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{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long 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t0 = *</a:t>
            </a:r>
            <a:r>
              <a:rPr lang="en-US" sz="1800" dirty="0" err="1">
                <a:latin typeface="Courier New" pitchFamily="49" charset="0"/>
              </a:rPr>
              <a:t>xp</a:t>
            </a:r>
            <a:r>
              <a:rPr lang="en-US" sz="1800" dirty="0"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long 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t1 = *</a:t>
            </a:r>
            <a:r>
              <a:rPr lang="en-US" sz="1800" dirty="0" err="1">
                <a:latin typeface="Courier New" pitchFamily="49" charset="0"/>
              </a:rPr>
              <a:t>yp</a:t>
            </a:r>
            <a:r>
              <a:rPr lang="en-US" sz="1800" dirty="0"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*</a:t>
            </a:r>
            <a:r>
              <a:rPr lang="en-US" sz="1800" dirty="0" err="1">
                <a:latin typeface="Courier New" pitchFamily="49" charset="0"/>
              </a:rPr>
              <a:t>xp</a:t>
            </a:r>
            <a:r>
              <a:rPr lang="en-US" sz="1800" dirty="0">
                <a:latin typeface="Courier New" pitchFamily="49" charset="0"/>
              </a:rPr>
              <a:t> = t1;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*</a:t>
            </a:r>
            <a:r>
              <a:rPr lang="en-US" sz="1800" dirty="0" err="1">
                <a:latin typeface="Courier New" pitchFamily="49" charset="0"/>
              </a:rPr>
              <a:t>yp</a:t>
            </a:r>
            <a:r>
              <a:rPr lang="en-US" sz="1800" dirty="0">
                <a:latin typeface="Courier New" pitchFamily="49" charset="0"/>
              </a:rPr>
              <a:t> = t0;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}</a:t>
            </a:r>
          </a:p>
        </p:txBody>
      </p:sp>
      <p:sp>
        <p:nvSpPr>
          <p:cNvPr id="284677" name="Rectangle 5"/>
          <p:cNvSpPr>
            <a:spLocks noChangeArrowheads="1"/>
          </p:cNvSpPr>
          <p:nvPr/>
        </p:nvSpPr>
        <p:spPr bwMode="auto">
          <a:xfrm>
            <a:off x="5181600" y="1524000"/>
            <a:ext cx="3657600" cy="202876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swap_l: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	movq	(%rdi), %rdx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	movq	(%rsi), %rax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	movq	%rax, (%rdi)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	movq	%rdx, (%rsi)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	retq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endParaRPr lang="en-US" sz="1800">
              <a:latin typeface="Courier New" pitchFamily="49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1077120" y="1258920"/>
              <a:ext cx="6621480" cy="12218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67760" y="1247400"/>
                <a:ext cx="6642360" cy="12434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INIT" val=""/>
  <p:tag name="USEAMSFONTS" val="True"/>
  <p:tag name="EMBEDFONTS" val="False"/>
  <p:tag name="USEBOLDAMS" val="False"/>
  <p:tag name="DEFAULTDISPLAYSOURCE" val="\documentclass{slides}\pagestyle{empty}&#10;\begin{document}&#10;&#10;\end{document}&#10;"/>
  <p:tag name="TEX2PS" val="latex $(base).tex; dvips -D $(res) -E -o $(base).ps $(base).dvi"/>
  <p:tag name="EXTERNALEDITCOMMAND" val="notepad %"/>
  <p:tag name="GHOSTSCRIPTCOMMAND" val="gswin32c"/>
  <p:tag name="DEFAULTBITMAP" val="pngmono"/>
  <p:tag name="DEFAULTBLEND" val="False"/>
  <p:tag name="DEFAULTTRANSPARENT" val="False"/>
  <p:tag name="DEFAULTWORKAROUNDTRANSPARENCYBUG" val="False"/>
  <p:tag name="DEFAULTRESOLUTION" val="1200"/>
  <p:tag name="DEFAULTMAGNIFICATION" val="0.8"/>
  <p:tag name="DEFAULTFONTSIZE" val="10"/>
  <p:tag name="DEFAULTWIDTH" val="418"/>
  <p:tag name="DEFAULTHEIGHT" val="316"/>
  <p:tag name="PREVIOUS_ACTIVE_SLIDE" val="803"/>
</p:tagLst>
</file>

<file path=ppt/theme/theme1.xml><?xml version="1.0" encoding="utf-8"?>
<a:theme xmlns:a="http://schemas.openxmlformats.org/drawingml/2006/main" name="template2010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00000"/>
      </a:hlink>
      <a:folHlink>
        <a:srgbClr val="C00000"/>
      </a:folHlink>
    </a:clrScheme>
    <a:fontScheme name="Custom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 smtClean="0">
            <a:latin typeface="Calibri" pitchFamily="34" charset="0"/>
          </a:defRPr>
        </a:defPPr>
      </a:lstStyle>
    </a:txDef>
  </a:objectDefaults>
  <a:extraClrSchemeLst>
    <a:extraClrScheme>
      <a:clrScheme name="class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ass1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01-overview</Template>
  <TotalTime>22624</TotalTime>
  <Words>418</Words>
  <Application>Microsoft Office PowerPoint</Application>
  <PresentationFormat>On-screen Show (4:3)</PresentationFormat>
  <Paragraphs>136</Paragraphs>
  <Slides>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template2010</vt:lpstr>
      <vt:lpstr>x86-64 Integer Registers</vt:lpstr>
      <vt:lpstr>32-bit vs. 64-bit operands</vt:lpstr>
      <vt:lpstr>Swap Ints in 32-bit Mode</vt:lpstr>
      <vt:lpstr>Swap Ints in 64-bit Mode</vt:lpstr>
      <vt:lpstr>Swap Long Ints in 64-bit Mode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HW/SW Interface</dc:title>
  <dc:creator>Borriello/Ceze</dc:creator>
  <dc:description/>
  <cp:lastModifiedBy>CSE</cp:lastModifiedBy>
  <cp:revision>444</cp:revision>
  <cp:lastPrinted>2013-01-23T18:24:15Z</cp:lastPrinted>
  <dcterms:created xsi:type="dcterms:W3CDTF">2012-04-20T08:37:20Z</dcterms:created>
  <dcterms:modified xsi:type="dcterms:W3CDTF">2013-04-08T16:52:27Z</dcterms:modified>
</cp:coreProperties>
</file>