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notesSlides/notesSlide4.xml" ContentType="application/vnd.openxmlformats-officedocument.presentationml.notesSlide+xml"/>
  <Override PartName="/ppt/ink/ink5.xml" ContentType="application/inkml+xml"/>
  <Override PartName="/ppt/notesSlides/notesSlide5.xml" ContentType="application/vnd.openxmlformats-officedocument.presentationml.notesSlide+xml"/>
  <Override PartName="/ppt/ink/ink6.xml" ContentType="application/inkml+xml"/>
  <Override PartName="/ppt/notesSlides/notesSlide6.xml" ContentType="application/vnd.openxmlformats-officedocument.presentationml.notesSlide+xml"/>
  <Override PartName="/ppt/ink/ink7.xml" ContentType="application/inkml+xml"/>
  <Override PartName="/ppt/notesSlides/notesSlide7.xml" ContentType="application/vnd.openxmlformats-officedocument.presentationml.notesSlide+xml"/>
  <Override PartName="/ppt/ink/ink8.xml" ContentType="application/inkml+xml"/>
  <Override PartName="/ppt/notesSlides/notesSlide8.xml" ContentType="application/vnd.openxmlformats-officedocument.presentationml.notesSlide+xml"/>
  <Override PartName="/ppt/ink/ink9.xml" ContentType="application/inkml+xml"/>
  <Override PartName="/ppt/notesSlides/notesSlide9.xml" ContentType="application/vnd.openxmlformats-officedocument.presentationml.notesSlide+xml"/>
  <Override PartName="/ppt/ink/ink10.xml" ContentType="application/inkml+xml"/>
  <Override PartName="/ppt/notesSlides/notesSlide10.xml" ContentType="application/vnd.openxmlformats-officedocument.presentationml.notesSlide+xml"/>
  <Override PartName="/ppt/ink/ink11.xml" ContentType="application/inkml+xml"/>
  <Override PartName="/ppt/notesSlides/notesSlide11.xml" ContentType="application/vnd.openxmlformats-officedocument.presentationml.notesSlide+xml"/>
  <Override PartName="/ppt/ink/ink12.xml" ContentType="application/inkml+xml"/>
  <Override PartName="/ppt/notesSlides/notesSlide12.xml" ContentType="application/vnd.openxmlformats-officedocument.presentationml.notesSlide+xml"/>
  <Override PartName="/ppt/ink/ink13.xml" ContentType="application/inkml+xml"/>
  <Override PartName="/ppt/notesSlides/notesSlide13.xml" ContentType="application/vnd.openxmlformats-officedocument.presentationml.notesSlide+xml"/>
  <Override PartName="/ppt/ink/ink14.xml" ContentType="application/inkml+xml"/>
  <Override PartName="/ppt/notesSlides/notesSlide14.xml" ContentType="application/vnd.openxmlformats-officedocument.presentationml.notesSlide+xml"/>
  <Override PartName="/ppt/ink/ink15.xml" ContentType="application/inkml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8"/>
  </p:notesMasterIdLst>
  <p:handoutMasterIdLst>
    <p:handoutMasterId r:id="rId19"/>
  </p:handoutMasterIdLst>
  <p:sldIdLst>
    <p:sldId id="798" r:id="rId2"/>
    <p:sldId id="806" r:id="rId3"/>
    <p:sldId id="716" r:id="rId4"/>
    <p:sldId id="682" r:id="rId5"/>
    <p:sldId id="683" r:id="rId6"/>
    <p:sldId id="725" r:id="rId7"/>
    <p:sldId id="685" r:id="rId8"/>
    <p:sldId id="687" r:id="rId9"/>
    <p:sldId id="688" r:id="rId10"/>
    <p:sldId id="689" r:id="rId11"/>
    <p:sldId id="690" r:id="rId12"/>
    <p:sldId id="691" r:id="rId13"/>
    <p:sldId id="692" r:id="rId14"/>
    <p:sldId id="693" r:id="rId15"/>
    <p:sldId id="694" r:id="rId16"/>
    <p:sldId id="695" r:id="rId17"/>
  </p:sldIdLst>
  <p:sldSz cx="9144000" cy="6858000" type="screen4x3"/>
  <p:notesSz cx="9586913" cy="73025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9" autoAdjust="0"/>
    <p:restoredTop sz="91864" autoAdjust="0"/>
  </p:normalViewPr>
  <p:slideViewPr>
    <p:cSldViewPr snapToGrid="0">
      <p:cViewPr varScale="1">
        <p:scale>
          <a:sx n="71" d="100"/>
          <a:sy n="71" d="100"/>
        </p:scale>
        <p:origin x="-10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29:05.3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25102 18973 26,'-5'6'74,"2"-2"-39,-7 3 8,5-3 0,2 1 9,-5-3-15,3-1-4,0 1-2,3-1-6,-4 0-2,6 1-8,0 0-10,0 1-3,0-1 2,0 0-4,3-2 2,0-3-1,4-2-1,-7-1 9,3 4 0,2 0 0,0-2-1,3 2-1,-3-1 0,0 0-2,-5 1 5,0 1 1,0 1 0,0 0-4,0 0-2,0 3-1,0-3 1,0 0-5,0-1 0,5-4-6,3 0-7,-5 2-23,2-1-43,-2 1-62</inkml:trace>
  <inkml:trace contextRef="#ctx0" brushRef="#br0" timeOffset="4741.474">19063 3352 34,'-18'-6'73,"-5"-3"16,0 2-15,-3-7-7,0 11 1,5-6-13,3 4-10,3 0-5,5-1-8,4 5-3,4-4-12,2 6-11,2-1-3,16 6 5,11-1 2,12-3-7,8-2-1,8 0 1,5-6-3,5-1 2,3 0-2,-8-2-16,0 0-7,-10-2-4,-11 2-23,-5-4-25,-10 6-43,-18-7-55</inkml:trace>
  <inkml:trace contextRef="#ctx0" brushRef="#br0" timeOffset="4981.498">19415 3192 97,'-44'0'121,"5"2"-21,8-2-25,10-1-18,11 0-14,10-3-26,3 1-19,25-2 2,11-2 0,15-3-1,-2 4 0,2 5 0,0-2 4,-5 4 12,-5 1 9,-10 0 9,-16 1-5,-8-2-5,-10 4-4,-10 5-3,-13 9-8,-19 19-7,-9 3 1,-3 9-11,7-4-21,16-10-21,13-11-55,13-18-303</inkml:trace>
  <inkml:trace contextRef="#ctx0" brushRef="#br0" timeOffset="10107.0105">18676 5091 313,'-13'22'46,"-3"-8"44,11-5-33,0-4-25,5-5 7,10-4-1,6-13-3,15-14-7,10-17-10,11-12-3,7-11-7,11-5-5,10-8-3,-5 3 4,0 4-4,-5 8-4,-8 13-8,-13 9-16,-2 11-22,-16 12-17,-16 14-71,-10 10-216</inkml:trace>
  <inkml:trace contextRef="#ctx0" brushRef="#br0" timeOffset="10317.0316">19198 4482 365,'-16'-4'70,"11"-16"-14,13-7-32,23-10-11,15-10-8,16-1-3,8-1 0,-3 7 10,-5 15 2,-10 11 1,-16 16-5,-10 6 11,-13 15-3,-8 8-4,-2 10 3,-6 13-14,-7 6-2,2 5-18,0-3-24,8-10-42,0-6-174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29:33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11999 5652 105,'-15'18'215,"-1"-8"-130,13-8 6,22-4-48,17-16-6,26-15-1,15-12-13,6-14-2,7-7-10,-2 3-5,-8 6-9,-12 6-1,-12 19-21,-14 4-3,-19 16-19,-13 9-21,-10 7-43,-18 12-92</inkml:trace>
  <inkml:trace contextRef="#ctx0" brushRef="#br0" timeOffset="270.0269">12283 5252 242,'-23'13'50,"0"8"-1,-6 14-3,1 10-22,0 13 3,-6 3-12,3 1-4,5-7 15,5-10 10,3-16-1,8-12-18,7-10-13,3-6-9,13-1-28,11-2-52,1-8-133</inkml:trace>
  <inkml:trace contextRef="#ctx0" brushRef="#br0" timeOffset="8000.8">3005 7427 433,'-19'12'56,"-1"0"3,20-3-20,5-3-17,18-1 5,29-3-12,23-1-2,20-15 2,24-11 0,18-6-7,0-2-2,0-1-2,-8 5 0,-23 7-6,-13 10 3,-15 8-3,-11 4 2,-8 0 3,-15 1 0,-5 4-3,-11-2 0,-7 2 0,0 0-20,-3 2-35,0-1-54,-8-4-319</inkml:trace>
  <inkml:trace contextRef="#ctx0" brushRef="#br0" timeOffset="22071.2069">10152 8255 357,'5'0'33,"2"-5"31,22-8 11,15-13-36,10-9-1,16-10-6,7-6-8,1-1-8,-3 6-6,-3 8-10,-20 6 0,-11 10-4,-10 4-9,-13 7-20,-5 6-14,-5 5-37,-8 1-120</inkml:trace>
  <inkml:trace contextRef="#ctx0" brushRef="#br0" timeOffset="24077.4075">8415 9266 176,'-23'19'53,"2"-3"25,1 0 4,2-3-24,10-3-14,8-2-12,0-6-14,20-2 7,6-8-7,13-7-4,2-11-5,6 0-1,-3-2-4,-3 2-3,-2 8 0,-8 1-2,-3 8-6,-4 2-11,-4 2-15,-4 5-18,-1 2-45,-7 5-128</inkml:trace>
  <inkml:trace contextRef="#ctx0" brushRef="#br0" timeOffset="25741.5738">16092 9888 383,'-21'0'-6,"-7"-11"55,7 1-9,8 3 0,6 0-8,4 4-14,6-3-11,9-1-8,7-1 3,6 0-2,12-1-2,1 2 2,11-1 2,3-2-1,10 4-2,5 3 1,-2 3 1,2 4-2,-5 9 0,-5 5 0,-3 9-2,-10 12 2,-8 14 0,-15 12-5,-8 14 3,-8 2 2,0-5 1,-2-3 2,-3-8 5,0-9 8,0-3 9,0-5 1,-3-1 5,-15 1-10,-5 0-2,-11 1-2,-7 1-1,-3 0-3,-3-3-9,6-5-3,-3-6-4,5-6-16,3-7-10,5-7-11,13-7-16,-2-9-47,12-9-270</inkml:trace>
  <inkml:trace contextRef="#ctx0" brushRef="#br0" timeOffset="27242.724">5260 11444 336,'0'-20'22,"0"5"44,0 0-16,0 5-24,0 5-8,0 3-3,-5 2-2,0 0 2,-5 2-8,-1 6-4,-12 7-1,-5 11 2,-6 9-2,-5 10-3,3 7 2,-3 5-1,1-3 0,9-8-1,11-8-3,3-7-2,7-13-10,5-5-6,3-11 0,0-6 17,3-8 0,2-7 4,0 0 0,0 5 0,-2 6 1,-3 7-5,-8 1-2,-5 10-2,0 8 10,-5 8 7,5 1 7,3 1 4,0-7 0,4-3-2,4-6-4,2-8-2,5-3-5,10-10 5,14-7-2,15-10-7,10-2-7,0-1-26,3 5-37,-3 8-103</inkml:trace>
  <inkml:trace contextRef="#ctx0" brushRef="#br0" timeOffset="29106.9104">8684 12572 188,'5'3'-6,"8"0"27,3-1 7,4-2 5,-2 0 2,6-1 3,1-4 7,1-3 3,-3-5-7,-7 1-5,-6-3-9,-2 3-11,-3 2-5,-5 0-2,0 3-4,0 1-2,3-2-2,-1 1-1,-2-1 2,0 1-1,0 4-1,0 0 2,3 1-1,-3 2 3,0-3-5,5 3-2,3 5-1,7 7 2,3 8 3,3 8-1,5 10 0,5 16-2,0 7 6,8 10-7,-3 0 6,5 2-3,-5 0-2,-5-4 0,3-5-2,-3-5 3,-5-10 1,-11-1 0,-4 0-1,-9 3 4,-2 1-2,-7-2 2,-9-6 0,-5-7 0,-7-6 12,-6-4 5,-2-3 6,-15-4-4,-9-2 5,-7-3-9,-3-1-5,0 0-10,8-2 3,13-6-2,0 0-3,16-3-7,17 4-35,14 4-51,4-7-118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30:10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1457 3697 51,'-3'-6'94,"1"-6"-4,-4 1-14,1 1-17,5-3-13,-5-5-10,5 3-4,0-1-2,0-2-3,0 2-2,5-1-3,-2 0-3,2 7-8,-5 4-2,0 6-2,-8 10-3,-5 9-5,-5 15 0,-8 7 3,6 7-4,-6 8 4,-3 3 1,6 3-2,-5 3 1,12-8-1,-2-6-2,8-8-1,2-10-25,6-8-26,2-11-31,-3-9-63,3-5-130</inkml:trace>
  <inkml:trace contextRef="#ctx0" brushRef="#br0" timeOffset="203.0203">1193 3985 9,'-5'-11'266,"-3"9"-185,1 7-21,-1 10-46,-3 16 6,-1 9 8,1 2-3,-2-1 0,0-9-1,8-9 0,3-13-5,7-5-8,15-5 8,9-7 1,7-11-13,11-7-3,4-10-4,3-8-6,3-3-17,-2-5-31,1 5-80,-12 2-285</inkml:trace>
  <inkml:trace contextRef="#ctx0" brushRef="#br0" timeOffset="4099.4098">1379 10119 80,'-10'-12'86,"2"-2"-10,-2-2-17,-1-3 5,1-6 0,0 0-19,7-3-2,-5 0-7,3 1-7,3-4-6,-6 5-8,5 9 0,3 10-8,0 4 3,0 3 0,-2 9-3,-1 16-3,-5 21-6,3 18 0,0 7 2,-3 0-2,6-6-3,-1-4-3,3-7 1,0-14-7,0-16-5,-5-13-12,5-11-2,0-10-2,0-11 31,0-11 5,-3-5 1,-2 3 1,-2 13 4,4 8 11,-2 9-3,5 6 3,0 13-20,-3 8 1,3 10 2,5 0 2,3-5 0,5-9 3,-5-8 5,2-9 3,0-4 8,6-11-3,-1-11-10,4-5-6,1-7-6,-7-1-10,5 3-24,-2-1-17,2 2-65,-3 6-264</inkml:trace>
  <inkml:trace contextRef="#ctx0" brushRef="#br0" timeOffset="6603.6603">4700 12366 435,'-11'0'49,"-2"3"15,3-3-17,7 3-22,3-3 1,0 0-22,16 3-1,7-1 22,11 3-14,4 0-7,1-5 5,0 2-2,-5-2-7,-6 0 7,0 0-13,-2 0-19,0 0-44,-8 0-105</inkml:trace>
  <inkml:trace contextRef="#ctx0" brushRef="#br0" timeOffset="15087.5085">932 15586 370,'-13'4'56,"13"-5"20,0-16-25,3-15-20,15-8-9,5-7-6,8-7-6,0-4-4,0 2-4,0-3-1,-7 11-4,-4 13-13,-2 7-9,-5 12-13,-8 4-21,1 1-34,1 6-49,-7 0-40</inkml:trace>
  <inkml:trace contextRef="#ctx0" brushRef="#br0" timeOffset="15303.5302">1152 15061 101,'-21'-3'105,"1"-1"-5,1 0-28,6-2-20,6-1-17,7-6-22,2-7-13,11-11-3,3-9 2,4 0 1,1 3 1,0 10-6,-6 12 3,1 10 7,2 8 9,0 9 11,0 11 2,0 0-7,-5 3-11,0 2 0,-3 2-4,-5 3-2,-5 4-4,0-1-20,0-1-32,-2-1-80,-3 0-236</inkml:trace>
  <inkml:trace contextRef="#ctx0" brushRef="#br0" timeOffset="21538.1535">1511 5039 354,'-15'0'63,"4"-3"4,9-1-19,2 1-18,15-4-6,14-3 1,9-7-13,11 2-2,8 0-2,-8 1-2,0 6-6,-7 1 0,-9 6-7,-2 1-24,-10 14-16,-13 10-34,-8 5-58,-13-1-147</inkml:trace>
  <inkml:trace contextRef="#ctx0" brushRef="#br0" timeOffset="21927.1924">1653 5013 216,'-26'-19'60,"8"1"4,0 2 11,5 4-26,13 7-11,-8 1-8,8 4-11,-2 6-8,-6 16-8,6 18-1,-6 27-1,-3 24 3,1 23-5,0 26 1,-3 21 1,3 18 0,-6 17-1,-5 12 0,-2 6 0,5-3 0,-3-4 1,6-10-2,7-12 3,-2-10-3,10-12 3,0-13 0,0-9 3,5-3-1,5-6-3,1-14 1,9-14-1,1-20 3,13-21 3,4-17 9,9-12 4,7-13 7,3-10 1,7-10-5,-2-2-11,1-14-5,-1-3 1,-3-9-8,-5-2 3,-2-2-10,-3 1-30,-8 1-47,-7 4-144</inkml:trace>
  <inkml:trace contextRef="#ctx0" brushRef="#br0" timeOffset="29564.9562">3309 5868 33,'-5'0'30,"5"0"-17,-5 0-11,0 0-1,2 1-6,1-1-9,2 0-5,-3 1 2,1 0 9,-4 1 11,1 0 7,0-1 21,2-1 8,1 0 0,-3 0 4,2 3-7,-7-1 4,7-2 7,-2 0 8,2 0-6,1-2-7,-3 2-5,2 0-7,1 0-3,2 0-5,0 0-6,0 0-7,0 2 0,0 0-9,2 1 7,8 1 2,-2 3-1,5 2 0,0-1-8,3 0 16,7-3-8,8 3-4,2 0-1,9-3-1,9 1 3,6-6 4,10 1-1,3-1-1,-8 1 6,0-1-9,-5 1 7,3 1-1,-1 4 0,-5 3-2,0-3 1,-10-2-4,-2-1 4,-3 2 0,-8-2-9,-6-2 4,-7-1 0,-2 0-2,-11 0-10,3 3-24,-3 0-44,0-3-98</inkml:trace>
  <inkml:trace contextRef="#ctx0" brushRef="#br0" timeOffset="34221.4217">8227 6958 305,'-19'10'17,"-4"-8"65,0 3-3,15-3-36,8 3-18,13 3-2,10-4-3,16-3-2,13-1-3,18-9-7,5-6 4,18 0-7,-3 2 7,3 5-12,-3 7-1,-4 2 2,-9 0 3,1 7-6,-1 0 7,-12-2 1,7-5 10,-2-2-7,-5-9 6,-6-3 3,-12 1-6,-19 2 0,-5 4-4,-15 2-2,2 3-5,-10 1 2,3 0-3,-1 0 0,-2 1 2,0 0-2,3 1-1,-3 1-10,0 1-11,0 3-21,-5 2-23,-5 6-44,-9-3-303</inkml:trace>
  <inkml:trace contextRef="#ctx0" brushRef="#br0" timeOffset="34939.4935">7384 6973 272,'-8'-5'48,"-2"3"22,2 0-13,3 2-20,-3 0-10,6-1-12,2 1 5,0 0 9,0-2-4,0-1-13,0 1-4,0 2 1,0 0-6,0 0 1,0 0-10,0 0 4,0 7 3,0 1-17,0 4-24,0 0-45,-3-3-149</inkml:trace>
  <inkml:trace contextRef="#ctx0" brushRef="#br0" timeOffset="38370.8366">6826 6028 68,'0'-8'74,"-2"-3"0,2 2-1,0-1-6,0 5 0,2-2-15,-2-3-9,0 1-10,0 0-11,0 5-7,5-3-3,-5-3-7,0 1-1,0 0 3,0 4-8,0-3 6,-10-4-1,2-6-1,-5 1 4,-2-1 0,-1 0 1,-10-1-1,-2-2-1,5 3-2,-6-1 0,1 1 1,-1-1-1,1 2-1,2 0-4,-5 2 7,0 2-4,0 0 2,3 5 0,-1 2-5,-7 6 1,-8 8-2,-5 12-1,-5 7 2,-6 4 1,1 6 0,2 1 5,-2 1 1,7 0-1,6-4-3,7-8-2,8-3 0,10 0 0,8-9-3,3-3-3,10-3-11,0-3-14,2 1 3,6 1-10,-3-3-19,3 1-21,-8-4-16,0 0-16,0-2 20,0 0 82,-8-3 26,3 2 45,-5-5 9,7-1-7,-4-2-5,-1-1-12,5 5-17,-2 0-8,5 4-9,0 1-5,0-1-1,0 0-2,0 1-5,-8 6-2,1 7 2,1 5 0,-7-1 3,-2 2 2,2 1 3,0-2-1,0-2-5,5-5-2,3-2 1,-3-2-5,8-1 3,3-3-3,18-3 14,5 0 6,7-8-4,-2-1-4,-8-2-8,8 3-1,-5 0-1,-10 2-3,-3 5-5,-3 1-19,-5 0-9,3 8-15,-8 5-43,0 2-168</inkml:trace>
  <inkml:trace contextRef="#ctx0" brushRef="#br0" timeOffset="42423.2418">3645 7686 66,'-31'15'188,"0"-3"-101,3 0 5,2-3-25,5-2-31,11-4-9,7-1-17,11 3-10,23 0 18,16 0-1,17 0-10,16-4-6,3 0 2,2 0-5,3 1 5,0 1-4,-10 2 5,-9-3-3,-25-2 2,-13 0-1,-10 0 0,-11 0-2,3 0-18,-8 2-26,6 4-43,-1 4-121</inkml:trace>
  <inkml:trace contextRef="#ctx0" brushRef="#br0" timeOffset="43828.3824">9131 9261 282,'0'4'25,"0"-3"18,-3 0 14,3-1-37,0 0-14,8 4-1,13 3 14,7 4 11,3 5-10,11 2-7,4-1-4,6 0 0,5-5-4,5-3-2,2-4-1,1-2-1,5-2 2,-1-1-3,1-4 1,-3-8 1,8-3-1,-10-1 0,2-9-1,0-2 2,-7-3 0,-4 3-4,-6 3 2,-4 2 0,-2-4 0,10-4 2,-7-5-2,10-3 1,2-3 2,0-3 3,1-2-4,-6 0-1,0 1-1,-5 1 4,-2 1-6,-3-1 3,-3-1-2,-7 5 3,-6-1-1,-4 3-1,-12 1 2,-1-5-4,-9-3 3,-2-2 1,-5 0 0,-18 0 8,-5 4 3,-11 1 2,-3 2-1,-1 0-5,-1 3-2,-6 1-5,-1 5 2,-11-1-2,-3 0-4,-10 3 6,0 0-3,0 4 3,8 3-1,-5-1 0,7 4 1,-7-1-3,5 6 0,2 0 1,-2 1-1,8 3 0,4-1 1,-4 4 1,5 2-1,-3 4-5,2 1 3,1 1 1,-5 7-1,2 2 2,-3 1-4,6 7 2,0-3 1,7 1-2,6 6 1,-3 0 1,3 8 0,2 3-5,0 6 5,1 5 0,1 9-1,6 8-2,3 10 3,2 9-1,13 8 2,3 7-1,12 2 2,22-1-3,14-6 3,19-5-6,8-8 5,7-9-1,-7-9-4,-6-18-13,-7-13 2,-8-10-12,-11-10-20,-7-1-37,-23 0-158</inkml:trace>
  <inkml:trace contextRef="#ctx0" brushRef="#br0" timeOffset="45385.538">7084 9161 194,'-10'0'9,"0"-3"17,7 2-20,-2 1-9,5 1-13,10 6-47</inkml:trace>
  <inkml:trace contextRef="#ctx0" brushRef="#br0" timeOffset="47188.7183">9495 9434 66,'0'0'66,"0"0"-5,0 0-19,0 0 9,0-1-7,0-2-7,0-1 7,0 0-7,0-4-11,0 2-5,0 3-6,0 3-4,0 0-3,0 0-1,0 0-3,0 0-3,0 1 2,-7 6-2,1 1 1,-1-1-2,1 2 2,1 0-2,0 3 1,0-1 0,-3 5-1,-5-2 0,8 3 1,-3 1-1,1 0 1,-1 1 2,-5-1-3,3-1 1,-1-1 1,-2 0 1,0 0-3,0 1 6,1-2-3,1 1-2,1-1 3,-3-4-5,5-1 4,-7 2-1,2-1 2,-3 1-1,6 1-3,-3-2 0,5-1 4,-5 1-1,-2 0-3,-3 1 6,2 1-1,-10 4 2,1 2-2,-4 0 1,-4 0 3,-1-2 3,-5 1 1,0 1-7,-4 3 1,1 4 2,-9-1-6,1 0 0,-4-1 2,0-3-2,5 0 0,-3-3 0,3 1 2,3-1-3,4-3 1,-7-2-2,3-4 2,4-2-2,-15-1 2,6-2-4,-9-1 4,-7-3-3,3 0 0,-4-1 0,4 0 0,-1-1-3,1-3 2,-1-2-3,-2-4 5,2-2-1,1-2 0,-1-5 0,6-1 1,4-2 5,9-10-9,-1-2 5,8-7-2,1-9-2,4 1 2,8-4 1,0-6-1,8-2 2,3 1-1,7 3 0,0 2 0,3 5-3,0 6 4,2 6-4,3 7 1,0 7-1,0 3-1,0 6-1,0 4-5,0 5-6,3 0-9,-3 1-5,5 3 2,3-1-11,2-2-15,3 0-31,-10-6-28,2-1-84</inkml:trace>
  <inkml:trace contextRef="#ctx0" brushRef="#br0" timeOffset="47456.7451">6924 9213 206,'-18'3'51,"0"-1"41,-3-1-14,6-1-30,7 1-5,8-1-12,0 0-9,0 0-5,5-7-5,11-7-9,-6-8-3,13-4 0,-2-2 1,-3-1-1,3 7 1,-8 4 0,-3 7 1,-5 8 6,-2 3-5,-1 1-2,-2 9 3,8 8 10,-3 7-6,1 6-2,1 0-7,-4-4-3,7 0-25,8 2-20,0 1-45,3 0-160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31:21.0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16332 1619 478,'-10'-20'57,"-3"5"2,10 4-34,3 8 8,8 1 2,23 2-23,5 3-3,13 3-4,11 0-4,2-3 1,5 1-17,0-2-33,-10-1-37,-13 1-133</inkml:trace>
  <inkml:trace contextRef="#ctx0" brushRef="#br0" timeOffset="571.057">16523 1583 227,'-43'-1'145,"1"1"-75,11 6-16,3 4-18,12 3-10,3 4-10,11 8-7,2 6 4,2 13-5,11 14-4,0 16-2,5 17 0,-2 17 0,-1 31-1,-2 34 0,-8 46-2,-5 19 4,-5 2-4,-8 6 0,-5-15 4,-8 16-4,8 13 3,0 3 1,0 7 2,5 1 3,5 0-3,3-6-4,0 2 1,10 1-1,-5 5-1,0 7-1,5-10 1,3 1-4,-3 0 3,1 1 2,-4 3-3,3-3 5,-5 3-4,0-2 5,-5-6-7,-3 0 2,1-4-1,-4-4 2,4-1-5,-1-13 4,3-14 0,-1-14 1,4-11 1,2-11 0,0-17-1,2-21 3,9-23-4,4-25 6,3-25 4,3-17 4,15-18 4,6-14-7,12-12 3,8-9-5,8-14 0,5-5 0,-3-10-2,0 0 2,-2-3-5,-11 11-6,-7 7-11,-13 3-16,-11 17-25,-10 9-55,-15 15-289</inkml:trace>
  <inkml:trace contextRef="#ctx0" brushRef="#br0" timeOffset="6614.6614">8229 2832 477,'-5'5'16,"5"-2"3,23 9 22,13 3-9,26 5-14,26 4-3,23 8-6,29-6-4,15-1-2,15-10 3,6-10-6,-13 0 7,-8-4-6,-18-5 1,-18-2 0,-18-13 3,-19 5-5,-15 0 6,-20-6-6,-13 11 8,-19-4-5,-10 13-2,-5 0-8,-10 0-21,-8 4-35,-3-1-80,3-3-292</inkml:trace>
  <inkml:trace contextRef="#ctx0" brushRef="#br0" timeOffset="11343.1342">15513 1554 346,'-5'7'2,"-3"-4"67,3-2-41,5 0 9,13-1-3,15 0-16,19-1-5,15-3-3,10-4-3,11-1-4,2-5-6,-10 1-12,-10 1-19,-14 1-49,-20 5-77</inkml:trace>
  <inkml:trace contextRef="#ctx0" brushRef="#br0" timeOffset="12277.2276">15774 1557 262,'-39'0'33,"8"0"38,6 0-31,14 0-4,-2 0-15,13 0-9,0 1 6,0 10 2,0 5-9,3 10-3,-1 6-2,1 10-2,2 10-3,-5 9 0,0 12 1,0 9-2,-5 7 1,-3 6-1,-5 2 1,3 11-2,-3 16 2,0 18-1,5 4 0,6-5 1,2-6-1,0-10 0,0 4 1,-3 6 0,-2 2-1,3 3 4,-4 2 0,1 2-1,5-1 1,0-1 3,-5 5-7,2 1 3,1 4-3,-1 1 3,-4 0 0,1-1 1,1-2-2,-3 2-1,3 0-2,-10-1 4,2-1 1,-3 5-5,3 0 2,-2 2 3,-1-8-7,6 0 7,0-2-8,7-2 5,-2 2 0,2-5 0,3-5 0,0-9-2,0-11 2,8-11 2,2-14-6,1-8 3,2-12 0,-6-5 1,1-5-1,0-7 1,-3-3-1,0-2 2,-2-4-2,-1-1 1,1-5-2,-3-1 1,5-3 0,-2-3 0,5 3 0,-1-1-1,6 3 6,-8 7-7,1 2 3,1 1 0,1 1-3,0-1 4,5-2 0,5-4 2,0-1 4,0-2-1,0-2-1,0-2-1,0-1-1,0-3-1,-2-3 1,7-5 5,0-5-5,6-3 2,4-5 4,1-1-3,2-5-1,0-1-4,3-1 2,0-2-3,7 0-2,6 0 2,2-3 1,6-3 4,4 2 0,6-1-1,5-1 2,5 1 5,0 0-8,-2 0 1,-6-1 0,-5 0 2,-15 0-6,-6 3 2,-7 2-3,-8 1 1,-10 1-4,-8-1-22,-8 0-20,-5-1-32,0-6-161</inkml:trace>
  <inkml:trace contextRef="#ctx0" brushRef="#br0" timeOffset="14665.4663">15617 9308 39,'-11'9'254,"3"-5"-134,3-3-15,5 0-39,0 1-23,0 0-15,5 0-4,11 2-4,12-3 3,16-1-14,8-6 8,7-3-10,3 3-7,-10-2 1,-8 1-13,-8 3-21,-10 2-11,-10 2-20,-14 3-49,-15 9-133</inkml:trace>
  <inkml:trace contextRef="#ctx0" brushRef="#br0" timeOffset="15041.504">15663 9406 328,'-46'9'66,"9"0"-12,12 2 6,9 1-18,8 7-14,8 9-8,0 12-5,0 18 1,-5 15-10,0 21-1,-5 18-4,-9 15-1,-1 10 3,-9 12-2,1 11 2,-6 8-2,-2 10 1,-5-1 3,10-4 3,10-13 7,8-14 6,13-16-4,0-16 0,3-12 1,7-10-9,3-12 1,8-9-4,10-11-4,10-11 4,16-12 5,8-15 3,10-11-2,7-10 2,1-8-3,2-7-2,0-7-2,-7-1-8,-6 1 2,-17-3-6,-12 4-14,-4 0-13,-8 3-27,-18 5-19,-5 4-63,-11 7-300</inkml:trace>
  <inkml:trace contextRef="#ctx0" brushRef="#br0" timeOffset="27980.7978">3281 5912 81,'-5'0'47,"-3"-1"28,3-3-14,0-1-9,0 1 3,-1-2-1,4 1-15,-1 3-7,-2 0-8,2 2-9,-2 0-4,5 3-6,0 4 0,5 1 1,6-1 0,4-2 3,9 1-4,1-1 1,1 0-4,5 1-1,0 1 2,3 1-8,7 3 7,1-4-3,4 0 5,3-3-4,3-4 1,-3 1 1,-5-5-2,-8 2 6,0 2-3,-2-1 0,-3 2 0,0-1-1,-3 0 1,-5 0 0,-4-1 4,-4-2-4,-7 1 1,0 2-3,-3 0 2,0 0-1,-3 0 0,-2 4 0,8-2 0,-8-1-4,0 3 2,3-1 3,-3 2-3,0 1-3,0 2-1,0 0 3,0-1 0,2-2 0,4-2 0,-6-1 1,5-1-2,-3 0 6,-2-1-12,0 0 7,0 0-1,0 1-2,0 0 8,3 2-4,-1-1-2,1-1 2,2 1 2,-5-2 0,0 0-4,0 0 0,0 0 5,0 0-2,0 0-3,0 1 2,0 1 0,0 0-18,0 4-20,0 0-36,-13-4-142</inkml:trace>
  <inkml:trace contextRef="#ctx0" brushRef="#br0" timeOffset="30302.0298">4485 5309 138,'-13'0'47,"3"-1"38,-1 0-22,4-6 0,2 3-14,-1-1-11,4-1-7,-1 1-4,-2 4-7,-3 1-5,1 0-3,-1 8-3,0-1-2,0 5 0,1-2-5,-4 4 2,1 4 0,0 2-2,-1 4 2,-4 4-13,2 2 18,10 2-8,-2 2-4,2-1 7,3-2-6,3 1 0,2 1 4,8 1 0,5-2-1,-2 0-2,4-1 1,6-3 1,5-3-1,-5-1-2,2-9 5,11-3-2,-8-8 3,5-4 2,3-11 7,-5-7 0,2-7 1,-2-4-3,-9-1 4,1-8-4,-10-3 3,-1-5 0,-2-9-4,-3-1 0,-7 0-3,-3-1 0,-13 3-1,-13 2-4,-7 4 1,-3 10-1,-3 6 0,-3 6 6,6 13-8,-8 6-3,8 8-13,-3 18 13,6 9-16,4 18-25,1 10-15,7 8-59,-2 0-233</inkml:trace>
  <inkml:trace contextRef="#ctx0" brushRef="#br0" timeOffset="32423.242">6495 6974 290,'-5'3'47,"-8"-2"46,8 0-12,5-1-36,0 0-10,8 0-18,7-5-2,11-1-3,5-1-7,-5-1-5,10 3 0,-2 2 0,-3 1 1,2 0 0,-7 1 1,-5 0-1,-3 0-6,-8-1-11,6 1-23,-6-1-41,1 0-158</inkml:trace>
  <inkml:trace contextRef="#ctx0" brushRef="#br0" timeOffset="32960.2956">7756 7027 472,'0'4'24,"0"-3"23,0-1 4,5 0-33,8 1 8,3-1-14,10 1-8,2 0 2,6-1-3,4-2-13,1-2-16,10-1-39,0-1-122</inkml:trace>
  <inkml:trace contextRef="#ctx0" brushRef="#br0" timeOffset="33505.3502">8893 7104 359,'-8'8'43,"8"-4"6,8 0 23,5-3-30,16 0 8,14-1-12,7-7-9,4-4 4,5-3-12,-2-1-3,0 4-15,-8 0 0,-5 7-2,-8 5-3,-7 2 2,-9 11-27,-7 4-27,-5 3-36,-8 1-159</inkml:trace>
  <inkml:trace contextRef="#ctx0" brushRef="#br0" timeOffset="38131.8128">4495 8986 39,'-20'2'326,"4"-1"-256,-4-1 14,9 0-39,-2 0-12,8 0-10,5 1-14,0 1-2,3 0-3,12 1 8,6 0 0,5 0-6,2 0 2,-2-2-2,2 1-2,-2-2 4,-5 0-5,-3 0 5,-5 1-7,-3-1 2,-7 0-4,-1 0 1,1 0-20,-3 2-19,0 5-36,5-1-108</inkml:trace>
  <inkml:trace contextRef="#ctx0" brushRef="#br0" timeOffset="39108.9105">7312 10195 365,'-3'0'34,"-2"0"49,5 0-45,5 0-29,16-1 8,20-3-2,21-1 0,16-5-5,15 1-1,10 0-1,6-1-2,7 8-3,0 0 0,-2 1-1,-8 3 1,-10-1 4,-11-1 0,-5 0 7,-8-5-2,-5 5-1,-10 0 2,-13 0-4,-13 1-6,-8 2-2,-10-2 0,0 0 0,-8-1-1,-2 0 2,2 0-7,-5 0-16,0 0-18,0 0-20,0 0-45,-13 0-245</inkml:trace>
  <inkml:trace contextRef="#ctx0" brushRef="#br0" timeOffset="43664.366">4374 11126 413,'-8'8'35,"-2"-8"32,10 1-16,10-1-43,13-1 21,16-3 2,-5-4-12,7-4-7,-5 3-7,1 2-3,-4 1-1,-4 6-1,-4 0-1,-4 0 1,-3 6-2,3 3-1,-11-1-12,3 2-2,0 2-23,-8-3-26,3-1-69,-8-3-209</inkml:trace>
  <inkml:trace contextRef="#ctx0" brushRef="#br0" timeOffset="48198.8194">4400 13165 372,'-21'-5'63,"11"5"9,7-2-23,3-1-25,5 1-16,11-5-2,5 0 0,10-4-3,0 2-4,2 4 0,3-3-3,8 8-28,3 0-36,-1 11-98</inkml:trace>
  <inkml:trace contextRef="#ctx0" brushRef="#br0" timeOffset="48676.8672">5082 14783 378,'-5'0'55,"2"-8"-3,3-7 10,0-8-38,13-8-7,5-11-4,3-6-6,5-6-1,0-4-3,-1 2-1,-4 5-4,-5 9-19,-1 9-19,-7 10-32,-3 5-86</inkml:trace>
  <inkml:trace contextRef="#ctx0" brushRef="#br0" timeOffset="48885.8881">5121 14319 100,'-13'13'233,"2"-10"-176,11-1 28,0-2-46,8-13-21,-3-4-11,8-11-5,5-3 4,3 0 6,-3 9-4,0 10-4,-7 11 3,-1 4 6,0 16 8,-5 7-3,1 10-8,-6 3-11,5-3 1,5-1-45,0-13-76,1-12-319</inkml:trace>
  <inkml:trace contextRef="#ctx0" brushRef="#br0" timeOffset="58161.8156">5482 6003 204,'-12'0'53,"-4"-1"33,3-4-18,5 2-16,3 1-11,0 0-17,5 2-11,0 0-9,10 0-5,16 2 4,10 1-4,21 0 1,5 1 1,11 1-1,22-3 2,6-1 1,15-1 1,1-11 2,-4-3 6,-9-3-7,-19 3 3,-13 6-9,-23 3 3,-13 3 0,-7 0-2,-8 0 5,-6 2-5,-5 0-1,-4-1 2,-1 1-2,-5-2 2,0 0-1,0-1-1,0 3-4,0 0-14,0 0-8,-3 1-23,3 8-26,-5-2-58,-3-1-149</inkml:trace>
  <inkml:trace contextRef="#ctx0" brushRef="#br0" timeOffset="59153.9148">7645 6068 202,'-10'1'40,"0"-1"42,4 0-24,4 0-7,-1 0-28,3-1-16,11 1-4,9 0 8,11 2 12,18-1 3,11-1-4,17 0-6,16-2-7,13 1 0,0-1-5,5 0 7,-5-1 3,-18-4-2,-5 0-6,-24 2-1,-18 3-1,-15 1-1,-13 1-4,-8 0-1,-5 2 2,0 2 0,0 2 0,0 0-10,-5 0-12,-15-1-19,-4 3-31,-9-4-77</inkml:trace>
  <inkml:trace contextRef="#ctx0" brushRef="#br0" timeOffset="59819.9813">6446 6200 169,'-23'0'71,"5"-7"7,5 2-6,5 3-14,8 0-18,0 2-30,0 0-12,8 5-3,15 7 9,8 7-1,13 7-1,5 3 1,6 4 1,14 2 0,6 5-4,-2-4 3,9 1 0,-7-7 1,0-9-2,5-9 10,-2-11-12,7-7-9,0-15 32,-5-6-7,-7-5-6,-19 2-3,-13 6-4,-7 4-4,-8 4 5,-3 3-3,-7 4-2,-6 2 1,0 1 2,-7 2-5,-3 1 0,2 1-9,-2 0-17,3 0-21,0-2-41,-3-4-73</inkml:trace>
  <inkml:trace contextRef="#ctx0" brushRef="#br0" timeOffset="60067.006">7645 6230 208,'-13'2'80,"3"-2"22,7 0-44,3 0-17,0 0-13,8-2-23,13-4-4,7 1 0,6-5 4,-1 5 3,-7 1 7,-8 1-5,-2 3-5,-8 2-3,-1 8 1,-2 3 6,3 4 0,-8 0 2,0 1-4,-10-2-3,5 1-3,-6 0-18,6-1-29,-8 4-44,3-6-188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32:28.1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3087 5168 1,'-18'11'278,"5"-7"-226,0-2 46,6 0-49,7 1-31,12-2 9,22 0 1,13 0-14,15-9-1,10-5 3,13-5 5,8 0-4,-8-4-8,-2 7-2,-11 8-8,-9 4 1,-4 4 0,-5 7 0,-12 1-1,-9 0 0,-4-2 1,-9-1 2,-9-2-5,-4-1-7,1 2-12,0 4-27,-3 5-36,-2-1-164</inkml:trace>
  <inkml:trace contextRef="#ctx0" brushRef="#br0" timeOffset="957.0957">4482 5357 250,'-7'9'25,"4"-4"39,3-1-13,10-1-19,16-2 2,8 0-5,12-1-3,11-1-6,-2-4-2,4-1-3,-5 2-8,-2 1 1,-6 2-2,-7 0 0,-5 0-2,-3-3 0,-3 0-4,-2 1-25,0-4-39,-3 1-136</inkml:trace>
  <inkml:trace contextRef="#ctx0" brushRef="#br0" timeOffset="2681.268">6855 5359 405,'-6'3'7,"1"-3"3,5 0 31,18 1-26,16 0 26,7 0-10,21-1-7,-8-3-4,11-5-6,2 2-10,-5-1 2,-7 0-8,-9 2 0,-15 2-18,-13 3-21,0 0-37,-18 7-56,-13 1-207</inkml:trace>
  <inkml:trace contextRef="#ctx0" brushRef="#br0" timeOffset="3251.3251">5312 5545 337,'-13'-5'51,"-5"2"0,2 2-28,3 1-15,-2 10 0,7 6-6,0 6 4,6 3 4,2 4-6,10 1 0,-2 3 3,7 0-1,4 2 5,1-1-8,-4-2-2,4-6 1,9 0 1,4-4-1,11-4 3,13-4-3,-3-4 2,11-6-1,2-4 0,8-1 0,5-9 0,0 0-2,3-5 1,0-2 1,-11-1-3,-7-3 2,-11 3-1,-8-1-2,-2 2 2,-2 0 2,4-1-1,-12 0 1,-6 3 1,-4 5-5,-4 1 0,-7 2-1,5 0-11,-10 1-11,5 2-23,-11 3-28,1-1-42,-3-1-51</inkml:trace>
  <inkml:trace contextRef="#ctx0" brushRef="#br0" timeOffset="3484.3483">6521 5683 89,'-23'0'120,"2"0"-20,3 0-10,5 0-40,6 0-12,1 0-15,9 0-17,12 0-3,14-5 1,12-5-1,8-4-1,-5 3 0,-5 3 8,-11 2-1,-10 6 0,-5 0 2,-7 7 4,-4 6 6,-2 7-4,-10 4-5,-1 5-8,-7 0-3,3 1 2,-3 0-25,2-3-60,3-11-153</inkml:trace>
  <inkml:trace contextRef="#ctx0" brushRef="#br0" timeOffset="7204.7204">6831 3863 213,'3'-15'51,"-3"1"44,0-4-20,0 3-13,0 3-16,0 1-15,-3 3-5,3 4-10,-7 2-1,-6 2-11,-3 9-5,-15 10 0,-13 12 1,-8 20 0,-10 11 0,-5 7 2,-5 6-3,7-4 3,6-6-1,12-11-2,16-18 0,16-15-12,12-15-9,3-6 9,8-14-2,8-14 1,7-11-7,5-4 7,-5 2 9,-4 1 1,-9 10 2,-5 8 10,0 9 7,-5 13-11,-20 9-7,-9 16 0,-4 12 4,-4 7 1,4 5 5,2-2-1,8-4 11,-1-6-4,14-8-8,2-8 0,8-4-3,8-4 5,10-5 3,13-4 1,8-3-6,5-7 1,5-7-7,0 0-12,-3-2-43,-4 1-56,-6 1-241</inkml:trace>
  <inkml:trace contextRef="#ctx0" brushRef="#br0" timeOffset="7819.7818">7495 3846 396,'0'-16'7,"-2"3"64,-1 4-19,3 5-13,-5 3-9,5 1-15,-5-2-8,5 2-4,0 2-3,-8 16-2,-5 12 6,-8 10-1,-7 6 2,-8 4-4,-3 0 2,0 1-2,3-4 1,5-7-6,8-11-4,13-10-11,4-9-10,6-8-2,0-3 5,6-15 6,7-6 0,7-6-10,-2-1 12,-5 6 15,-5 10 6,-5 6 8,-3 7 6,-11 9-10,-9 13-5,-9 12-1,-7 12 10,0 4 1,2-2 7,3-8 5,8-12 10,5-8-4,10-12-11,5-4-9,3-4-4,16 0-6,12-5 12,16-8-7,13-5 0,5-7-2,5 0-3,-5 4-18,-5 4-27,-15 12-35,-17 5-118</inkml:trace>
  <inkml:trace contextRef="#ctx0" brushRef="#br0" timeOffset="17496.7494">4521 7815 213,'-20'0'80,"-4"-9"15,6-1-12,5 5-31,3 2-14,7 3-11,3 0-13,0 0-13,8 1 0,21 1 7,22 4-2,11 3-6,21-1 4,18 0 1,7-2-3,16-5 3,0-3-3,0-12 6,0-4 1,-10-3-6,-29 5 1,-30 5-6,-22 4 4,-20 3-5,-5 4-2,0 0 2,-3 1 4,-3 2-11,1 0-12,0 1-26,4 5-30,-7-1-140</inkml:trace>
  <inkml:trace contextRef="#ctx0" brushRef="#br0" timeOffset="26882.688">7493 8981 267,'-24'0'55,"1"0"34,13-1-8,0-2-37,7 0-9,3 0-12,15-3-18,11 1 10,18 1-12,11 2 1,17 2-1,13 5-4,18 2 5,22 1-2,14 1-1,11-6 1,5-1 1,-8-11-1,-10-8 0,-10-1-1,-24 0 6,-20 5 2,-21 6-3,-18 7-4,-13 3-2,-11 5 2,-4 1-6,-3 0-2,-8 2-10,0-1-24,-5 1-55,0-4-277</inkml:trace>
  <inkml:trace contextRef="#ctx0" brushRef="#br0" timeOffset="42952.2947">3276 12014 206,'-18'7'85,"-3"-2"-22,6-3 7,4 0-8,11-3-25,0 0-19,23-6-1,16-3-4,15-3-4,19 1-4,20-1 0,13 6-1,5 1-4,5 6 0,-2 0 4,-6 0-2,-7 1 1,-18-1-3,-16 1 4,-20 1-5,-11 2 1,-10 1 0,-6-3 1,-7 0-3,0 3-9,3 0-27,-1 5-65,-5-2-238</inkml:trace>
  <inkml:trace contextRef="#ctx0" brushRef="#br0" timeOffset="47410.7405">8356 12009 252,'-26'-7'73,"0"-1"7,5 3-13,8 3-29,8 2-10,10 3-8,16 5 2,15 2-1,13-2-5,11-3-2,2-3-4,5-2-5,0 0-3,-10-3 0,-3 0 0,-10 2-1,-8 1-21,-10 6-22,-8 11-29,-2 9-50,-6 5-254</inkml:trace>
  <inkml:trace contextRef="#ctx0" brushRef="#br0" timeOffset="48010.8006">12697 12256 522,'-11'-3'9,"6"-5"-5,8 8 2,7 5-4,11 14-1,7-2-1,14-2-5,12-3 5,18-7 0,11-4 1,20-4 0,21-11-1,13-11 5,13-15 5,15-16 3,14-17-2,12-16-3,18-8-2,13-9-2,6-9-3,4-1 3,-2-7-5,0-5 2,5-3 0,-15-5-4,-13 5 3,-24 8-1,-20 16-3,-16 13-4,-17 11-4,-17 16-8,-20 10-7,-26 13-14,-15 13-20,-16 11-51,-31 8-195</inkml:trace>
  <inkml:trace contextRef="#ctx0" brushRef="#br0" timeOffset="48313.8309">16573 10371 300,'-8'-14'42,"0"0"28,8 1-18,5 1-23,11 2-7,12-3-6,13 0-6,14-2-4,9-5 2,6 3-4,-10 1 2,-9 9-4,-25 7 7,-13 8 1,-16 18 7,-22 11 8,-12 13-6,-12 9-2,0 3-6,0-3-13,16-6 14,9-10-12,9-7 2,12-5-24,3-2-60,13-6-120</inkml:trace>
  <inkml:trace contextRef="#ctx0" brushRef="#br0" timeOffset="52883.2877">7423 13020 79,'0'-9'50,"-8"1"37,-2 0 14,-3 0-27,8 3-18,2 0-12,-5 3-13,8 2-12,13 0-4,13 0 2,13 0-5,15 0-2,8 0-2,13-2-8,5 1 6,8 2-4,5 0 0,0 0 3,-8-1-6,-12 2 11,-14-1-2,-12-1 2,-16-3 3,-5-2-7,-11 3-1,-5 2-3,-4-1 0,-4 0-8,1 1-24,5 0-19,-1 1-26,-2 2-60</inkml:trace>
  <inkml:trace contextRef="#ctx0" brushRef="#br0" timeOffset="53477.3472">10007 13080 258,'-21'0'54,"-2"-3"24,15-1 1,-2 1-34,10 1-15,13 0-11,15 0 6,19-4-7,17 0-1,16-2-1,11-3-1,12-1-4,8 0-3,-2 0-3,-6 6-3,-10 2-1,-20 2 0,-17 3-2,-14 2 3,-14 6-2,-7 5-4,-11 5-13,-5 1-22,-5 6-29,0 4-60,-15-4-292</inkml:trace>
  <inkml:trace contextRef="#ctx0" brushRef="#br0" timeOffset="63188.3182">7681 13237 159,'-5'-7'56,"-3"-1"13,6 1-8,2 0-24,-3 2-14,3 1-4,-7-2-1,7 4-8,0-1-5,0 1-5,7-2-3,6 2-7,-2 2-26,4 9-42,3 1-133</inkml:trace>
  <inkml:trace contextRef="#ctx0" brushRef="#br0" timeOffset="64050.4043">10490 13038 402,'-3'0'25,"-7"0"18,2-1 21,6 1-27,-1 0-23,3 0-8,0 0-9,3 5 1,12 3-40,6 5-63,2-5-273</inkml:trace>
  <inkml:trace contextRef="#ctx0" brushRef="#br0" timeOffset="67327.732">8216 12503 79,'0'-1'159,"-8"-4"-87,1-1-7,7 1-15,0 0-13,0-4-12,0 1-4,0-4-5,7 0-1,-4-1-5,5-3 2,2 6-10,0 2 4,1-2-6,2 0 1,-3-1 0,3-1 0,5-3 0,0 2-2,8-5 4,2-3-2,1 2 1,2-4 1,2 6 1,6-4-3,5 0 1,5-4-3,5-6 0,11-1 5,5-4-5,2-3 0,3-2 4,5-5 0,0-3 1,3 0-2,2 7 1,-5 10-5,-10 7 2,-3 9 1,-10 3 0,-5 0-1,-6 7-1,-2 0 1,0 7 1,-8 3 1,1 4 1,-4 7 1,-2 2 0,0 1 0,0 0-4,-5 5 8,2 2-11,1 4 17,2 5-5,0 3 3,-3-1 0,1 0 0,2-2-3,-3-3 3,-7-7-4,2-2-4,-7-5-2,-3-2-2,-6-5 0,-2-2-12,-5-6-18,-2-2-24,-8-1-41,-11-8-81</inkml:trace>
  <inkml:trace contextRef="#ctx0" brushRef="#br0" timeOffset="67631.7624">9911 12061 354,'-15'1'76,"4"1"-5,9-2-20,2 5-28,10 2 8,8 4-6,6 7-11,9 6 1,3 3-8,-2 3 2,7 1-6,-5-3 0,3-3-2,-5-9 1,-8-8-1,-3-8 2,-10-7-1,-3-12 6,-2-8 2,-6-9-6,1-4 2,2-2-2,-5 0-1,8 3 0,-3 7-1,0 8-2,-5 12-8,0 9-16,0 3-35,-7 9-61,-4 5-268</inkml:trace>
  <inkml:trace contextRef="#ctx0" brushRef="#br0" timeOffset="72739.2731">5578 14124 273,'0'-10'9,"0"-2"22,0 7 13,0 2-27,8 2-11,5 1 6,5 0 0,2 0 1,6 0-4,-5-3-3,2 1-3,8 0 2,0 0 3,0 2 1,3 0-2,2 0 2,3 2-4,2 3 0,8-4-1,0-1 1,11 0 1,4 1 1,4-2-1,1-2 1,-2 2-3,6 1-2,2 0 0,2 0 0,14-3 1,4-1-1,1 2 2,-3 2-2,-3 0 0,1 1-1,4 3 1,6 0-1,3 0 1,-1-1-2,3 2 2,2 1-1,3-4 0,6 3 0,-1 2 0,-5 4 1,0 0-1,-13 5-1,3-4 0,3 0 0,2 3 1,2 2 0,-5-4 0,3-4 2,0 1-1,0-3-1,3 2 1,-11 0 2,-8 0-4,-10-2 1,-7-3 3,-3-2 0,-14-2 3,1 1-5,-8 0 3,-2 0-4,-6 0-1,-7 2-5,-6 2-17,-7 2-26,0 8-30,-9 2-145</inkml:trace>
  <inkml:trace contextRef="#ctx0" brushRef="#br0" timeOffset="80164.0155">3167 16094 435,'-18'16'31,"-2"-8"35,12-3 5,8-4-24,0-1-8,0 0-16,2-4-9,4-1-6,1 1-6,6-5 2,8 4-1,10-1-1,13-4 2,10 3 0,18-2-1,11 1-2,8 9-1,2 0 0,2 5 2,-2-4-1,8-7 6,-5-7-1,-3-4-5,-11 3-1,-12 1 0,-3 5-1,-13-1-3,-2 0-9,-3 1-21,-7 8-37,-9 9-65,-20 9-327</inkml:trace>
  <inkml:trace contextRef="#ctx0" brushRef="#br0" timeOffset="87429.742">3508 4753 229,'-13'2'62,"-5"6"11,3 4-24,-3 2-17,5 3-5,5 4-9,3 0-3,0 3-3,2 4-1,3 3-6,3 5 0,12 7-1,3 5-3,8 3 0,5 0 1,0 2-1,8-7 0,7-9 0,6-15 1,2-13 6,6-10 11,-6-18 2,-2-9-5,-11-9 0,-7-9 4,-3-8-4,-3-11-2,1-5 0,-9-9-3,-12-9-3,-8-1-3,-3-3-1,-15 2-1,-10 10-2,-1 6-2,-7 15 2,5 12 2,-5 13 0,-3 11 2,-2 14-4,-3 10-11,-5 19 3,-3 14 1,3 21 3,-2 14 3,14 11 0,14 8-3,21 3-27,12 1-46,5-9-120</inkml:trace>
  <inkml:trace contextRef="#ctx0" brushRef="#br0" timeOffset="104973.4962">9710 16438 3,'0'-7'37,"-3"0"-18,3-2-5,0-1-4,0 1 1,3 1 10,-1-3 3,-2 1 5,0 1-17,0 5-2,0-1-8,0-2-1,0-2-1,0-1 0,0 2 0,0-3-2,0 4 5,0 0-4,0-4 6,-5 3-8,3-1 3,-4 4 1,1-5-2,-3 2 2,-2-1 12,-3-3 7,5 4 8,-2-1 2,2-1 5,3-2 3,0 3 1,2 3 6,3 5-8,0 1-11,0-2-7,0 2-2,0 0-1,0 11-5,0 11-3,-2 3 2,-1 9-7,-4 13 1,1 6-2,1 12 1,-3 5-3,3-8 2,0-3-3,0-11 0,0 3 4,2 8-3,3 7 1,-5 5-2,2-8 3,3-12-1,0-11-1,0-9 0,3-3 1,-3-3-1,0-6 0,5-4 0,-5-4 3,3-8 2,-1 2-2,4 1 3,1-2-1,-2 1 1,3-3 0,-3-1-6,3 2 4,0 3-2,2 1 1,3 2-2,0-3-1,5-4 0,3-2 2,2 1-2,3-6 3,0 2-3,5 3 0,0 0 4,2 1-4,1 2 2,0 2-4,7 0 4,0-1 2,11 1 2,5-4-4,7 0 3,4-7-2,1-5-1,11 0 0,3 0-3,10 4 3,5 1-1,-5 2 1,3-2-2,2-5 3,-5-3 1,0 1-1,3 7 1,2 6-1,5 1-3,-5-6 1,6-6 2,-1-2-4,3 1 2,-3 5-1,-2 3-1,-8-4 2,-15-4-1,-6-1-1,-10 2 4,-10 2-5,-11 1 0,-7 3 3,-11 0 0,-5 3-2,-10 2 5,-3 0-6,0 0 6,-5-1-4,0 0 0,-5 0-1,5 0 3,0-1-6,0 0 4,0 0-2,5-3 1,-5 1 1,8 0 0,2-2 1,-5 0-1,8-3 3,-5-4-7,2-4 5,1-3 1,-6-5-4,5-3 6,-5-5-5,3-6 0,-5-9 1,-3-21 3,-3-13-3,-10-3-3,-5 12 4,-2 22-2,-4 17-1,-7 10 2,3 7-3,-6 0 3,-7 0-6,2 5 6,-5 1-3,0-6 0,-2 5-5,-6-2 5,-10-3 0,-8 2-4,-10 3 8,-13 3 1,0-1-6,-5 6 6,0-2-4,-8-6 6,-5-4-4,-6 1-2,4-1 4,-6 4-3,-8 1 0,-7-7 3,-6-5-1,3 2 1,3 8 1,8 6-2,4 6-1,3 1 0,13 1 0,5 11 3,11-4-3,7 6 0,11-1 1,10-12 0,8 2-6,12 4-15,14-6-39,7 7-97,14-8-235</inkml:trace>
  <inkml:trace contextRef="#ctx0" brushRef="#br0" timeOffset="110862.0851">12702 16064 78,'-8'-14'215,"3"1"-166,2-2 19,-2-5-12,5 0-16,0-1-11,-5-4-8,5 4-4,-3-4-2,-2 4-3,-5-1-2,-6 3-3,4 7-2,-9 0 2,0 7-5,-2 1 2,-3 2 1,0 0-1,0-2 1,-2-1-3,0-4 1,-6 3-1,6-2 0,-3 5 2,0 2-3,-3 2-2,0 6 4,-2 3-3,-5 1 2,-3 2 0,-8 7 2,-2 8-1,-5 11 2,-3 11-3,0 4 2,-3 3-1,0-4 6,3 4 0,3 1-3,7 2 0,8 1-2,6-11-2,9-6-5,6-12 3,10-13-3,10-9-15,3-10-10,13-10-7,8-15-3,2-6-7,-5-4-7,-5-7-4,-5-1 1,2 1 33,-7 0 20,2 0 8,-5 5 22,5 8 11,-5 9-6,-10 14-6,2 7-6,-5 15-8,-5 13-4,5 11-2,-5 9 2,5 6-4,-5 2 4,10 1-2,1 1 5,-1-7-8,8 2 7,0-17-3,0-11-2,0-9 2,5-12-4,5-2 6,16-3-6,23-21 7,26-18-9,10-8 2,6-6-3,-11 4 0,-13 16-4,-15 7-4,-11 8-28,-7 13-44,-19 5-153</inkml:trace>
  <inkml:trace contextRef="#ctx0" brushRef="#br0" timeOffset="123550.3537">8935 18321 247,'-11'17'118,"-2"-8"-45,0-4-6,0-5-11,6 0-22,2-2-17,5 1-2,0 2-8,15 1 0,11 3 3,15 0-12,11 0 6,20-4-1,24 0-4,23 0 0,20-4 7,16-7-6,13 1 4,0 1-4,3-1 2,-6 1-4,-2 0 5,-16 1-4,-5 4 3,-18 4-1,-10 2-1,-5 7-1,-14-1-2,-2 1-7,-5-7-25,-3-1-40,-10-1-188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34:42.5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1216 11749 493,'-31'12'35,"11"-1"25,17-1-1,-5-3-24,11-4-12,20-3 6,16-3-18,23 1-8,28-3 0,24-2-1,18-7 2,15-1 1,-7-6-6,4 3-1,4 4 0,-6-3 2,-5 3-2,-24 2 2,-12 1 0,-21 2 1,-12 5-1,-14 0 1,-8 4-3,-7 1-31,-8 4-22,-5 11-46,-13 9-276</inkml:trace>
  <inkml:trace contextRef="#ctx0" brushRef="#br0" timeOffset="6159.6159">4849 6131 331,'-15'0'28,"-1"-1"57,11-3-15,-5 0-32,10 1-17,10 1-3,16-4 2,10-4-11,13 2-2,11 0-3,12 0 0,3 4 0,5 4-6,0 4 6,-5 7-5,5 4 1,-10-4 2,-8 0-3,-8-2 6,-5-4 2,-10 1 5,-8-2-9,-8-1 2,-4-3-3,-7 0-10,-9 0-25,5 4-31,-6 5-100,-2 3-242</inkml:trace>
  <inkml:trace contextRef="#ctx0" brushRef="#br0" timeOffset="7886.7885">5048 8815 293,'-5'2'10,"-5"0"50,7 1 6,3-3-45,0 2-13,16-1 12,15 1 0,8-1 5,15-1-5,8-2-5,8-7 0,7-1-4,3 0-11,-10 5 4,-3 5-1,-10 1 1,-10 4 1,-4 0 1,-9-3-6,-6 1 5,-12-3-1,-3 1 1,-3-1-2,-7 1-3,-1 0-14,4 0-22,-1 2-56,0 0-175</inkml:trace>
  <inkml:trace contextRef="#ctx0" brushRef="#br0" timeOffset="10681.0679">4875 11645 302,'-23'0'29,"5"1"44,5 3-14,5-4-17,3 3-16,2 0-16,6-3-10,15-2 6,8-2 6,13-2-6,10 0-4,10 0-3,3 2 2,3 2 3,2 2 0,-5 0-2,-5 1 11,-3-1 3,-12-1-2,-11-2 1,-3-1-6,-13 1 0,-7 3-4,-5 0-1,-1 0-4,-2 1-8,0 1-14,0-1-14,0 4-20,6 7-21,4 7-131</inkml:trace>
  <inkml:trace contextRef="#ctx0" brushRef="#br0" timeOffset="11528.1527">5232 14966 372,'8'8'15,"-6"-6"2,3 3 21,8-5-1,8 0 1,23-4 1,8-7-13,10-3-5,10 0-4,0 0-9,-2 1-2,-3 5-3,-5 4-2,-5 2-1,-8 2 4,0-1-6,-10 2-9,-3-1-27,3 0-50,-5 0-172</inkml:trace>
  <inkml:trace contextRef="#ctx0" brushRef="#br0" timeOffset="15777.5775">5415 8775 181,'-5'0'47,"3"1"18,-4-1-2,6 0-23,0 0-10,0 0-16,0 0-8,13 0 0,0 0 8,10 0-6,8 0-1,0 0-6,8-1 1,3 1-3,4 0 2,8 0 0,3-2 0,5-2 0,0-2 0,11-5 0,-4-7 2,6-8-2,0-13 2,-2-7-1,-1-9 2,0-7-1,-17-2 0,9-5 1,-15 2 0,-5 2 0,-8 4-2,-15 8 5,-3 2-2,-13 1 2,-5 3 5,-18-7-3,-13 1 1,-5 2-3,-3-3-2,-18 0-2,-5 1 0,-2 2-2,-11-1 2,-10 3-1,-1 2 5,-12 1-5,-3 8-1,3 3 2,-3 4-5,-5 6 11,-5 1-7,0 5-3,-8 7 1,8 8 1,5 6-5,3 11 4,0 8-2,7 8 0,13 6 1,3 11-3,8 11 2,7 12-1,3 14-1,11 14 3,4 9 1,21 17-5,13 12 5,13 11-1,26 6 2,15-1 0,11-9-1,8-21-1,-1-32 5,3-30-4,8-29 6,5-21 9,5-9-6,0-8 3,-8-7 0,-17-1-9,-4 1-7,-17 2 5,-1 5-17,-4 7-27,4 2-31,1 12-94</inkml:trace>
  <inkml:trace contextRef="#ctx0" brushRef="#br0" timeOffset="19636.9635">8278 7984 4,'-23'-6'62,"5"0"15,0 2 3,-3 1-12,3-1-7,8 4-8,2-1-21,5 0-9,3 1-13,3 1-8,5 4 1,10 8 8,10-1-4,6 1-4,18 3 1,10-5-2,15-5 4,11-4 1,5-7-2,3-10 6,-9 0-3,1-2-1,-15 7-4,-9 4 1,-4 0 4,-9 3-4,-7 0 2,0-4 1,-10 2-3,-6-1 0,-2 0-4,-8 7-30,0-1-63,-10 0-265</inkml:trace>
  <inkml:trace contextRef="#ctx0" brushRef="#br0" timeOffset="22726.2724">13291 8053 161,'-5'0'90,"-3"0"-1,6 0-8,2-4-25,0 2-16,2 2-11,16-2-5,3-2-5,7 0-5,3-1-4,13-1-3,3 0-3,10-1 2,5 0-1,2 0 0,3 2-1,8 6 1,-8-1-4,-5 1 0,8 4 0,-18-1 2,-6-3 3,-4-1 6,-9 0 1,-12 1-1,-3-1-2,-8 0-5,-7-1-3,2 1-1,-5 0-12,0 0-26,0 4-28,0-2-87</inkml:trace>
  <inkml:trace contextRef="#ctx0" brushRef="#br0" timeOffset="29510.9508">15263 8080 207,'-6'-8'57,"1"3"20,-3-1-10,6 3-10,2-1-18,0 1-12,18-1-9,5 4 1,11-2-3,12 3-6,11-1-3,5 4 2,13 2-5,5 2-4,8 1 2,5 2 0,0 0-2,-2 0 2,-9-5 0,-7-2-2,-5-1 5,-8 0 1,-8 1 0,-5-1 0,-5 1 3,-13-1 1,-5 0-2,-3-1-7,-10-1-1,0 2 3,-8-1-7,-2-2-12,-3 0-23,0 0-40,-13-2-195</inkml:trace>
  <inkml:trace contextRef="#ctx0" brushRef="#br0" timeOffset="31431.1428">13960 7113 41,'0'0'83,"0"0"-9,0 0-21,-8 0 0,6 0-8,2-1-11,-3-1-6,1 0-7,-1 0-4,1-2-4,2-3-8,0 1 0,0-4-3,5 0 2,2-1-1,4 0-1,-3-2 0,4 0 1,-1-1 1,2-2 0,5-2-2,3-3 3,2-4 0,5-3-1,3-5 1,5-1 1,6-4 2,4 2 1,1-2-2,4 2 2,6 2-3,-5-3 2,7 4-13,1-1 15,-1 1-6,3 6-4,0-1 2,0 1-1,0 6 0,-7-1-1,-4 4 2,-2 7-2,-5 3 0,-10 7 0,5 1 2,-6 0-3,3 0 3,-2 5 1,0 6-4,-6 2 5,0 3-3,-2 0-1,5 4 8,-5 0-10,0 3 6,2 3 0,1 4-4,-3 1-3,-3 5 6,5-8 0,-4 6 2,-4-4-2,3-8 4,3 7 1,-8-5 2,8-1-3,-5 3-1,0-7-3,-1 1 1,1 0-4,-6-6 1,3 4-2,-5-1 1,-5-3-1,0 0-6,2-4-3,-7-1-8,-3-5-5,0-3-12,-3-1-22,-12-2-78,-6-6-177</inkml:trace>
  <inkml:trace contextRef="#ctx0" brushRef="#br0" timeOffset="31793.1789">15596 6866 286,'-3'4'59,"3"4"-6,0 2-19,0 2-12,13 7 7,10 4-7,3 0-6,5 3-2,0-1 0,3 1-7,2-3-2,-5-2-1,-3-1-1,-12-6 1,7-6 0,-12-2 3,-4-5-5,1-3 7,-3-11 4,-2-10 10,-1-10-1,-4-2-1,2-8-8,0 3 2,2 3-6,6 6 1,-8 5-4,5 7 1,1 3-7,-6 3 3,0 3-3,0 4-4,-6 0-20,1 6-19,-3 2-18,-4 4-68,-4 5-290</inkml:trace>
  <inkml:trace contextRef="#ctx0" brushRef="#br0" timeOffset="39844.9841">8376 9219 292,'-20'0'52,"-3"0"30,10 0-12,2-2-24,4 2-12,7-1-16,2 1-15,16 0 6,13-1-3,18-1 4,16 0-2,12-3-3,16-2 4,11-2-8,7 0 1,3 4-2,-11 1 4,-7 1-2,-14 2 5,-9 0-3,-17 0 4,-12 2-1,-13-1-8,-13 0 1,-5 4 0,0 1-9,-5 5-33,5 3-42,-8 1-221</inkml:trace>
  <inkml:trace contextRef="#ctx0" brushRef="#br0" timeOffset="43952.3948">13017 9328 34,'-18'0'70,"0"0"-12,-3 0-11,6 0 6,-1 0-12,-2 2-3,5-2-1,0 2-7,11-1-6,-1 1-13,3 1-7,11-1 0,9 0 3,14 1 0,15 0 3,15 2-3,19 2 1,13 3-3,12 3 0,3 2-3,3 1 0,2-2-1,8-4 2,-2-5-2,-8-4 1,-11-12-1,-23-2 16,-13 1 0,-18 4 0,-15 4-4,-6 0-6,-10 4-1,-2 0-6,-6 0 5,-7 0-4,2 0-1,5 4-7,-5 3-17,3 4-32,-3 0-91</inkml:trace>
  <inkml:trace contextRef="#ctx0" brushRef="#br0" timeOffset="51650.1644">15888 9326 99,'-3'0'51,"-2"0"5,0-3 9,5 2-24,-3 1-11,3 0-14,0 0 2,16 4 2,7 5 0,3-2-6,10 0-1,3-4-5,5-2-3,10 0 1,3-1-5,10 1 2,0 0-2,13-2 1,0-2-1,3-2 0,-3 1 0,0 2-1,-5 1 2,-5 0-2,-8 0 7,-8 1 4,-7-1 0,-3-1-2,-5-1-4,-1 1-2,-12 0-2,-5 2-1,-6 0-16,-10 0-30,-7 3-41,-16 4-69</inkml:trace>
  <inkml:trace contextRef="#ctx0" brushRef="#br0" timeOffset="53381.3375">15296 9097 24,'-2'-7'67,"-1"4"-2,3 0-11,-5 2-5,5-1-10,0 2-15,-3 2-12,-2 4 0,0 6-2,5 4-2,0 5 1,5 10-4,3 1 0,0 7-1,-1 3 0,-2 2 1,3-4 4,-5-4 3,5-7 0,-3-6 1,0-5-5,5-4 4,-2-2 0,5-5 2,5-4-2,5 0-3,3-2-1,0 1-2,5 3-6,0-1 5,0 2-4,0 0 0,-3 0 1,3 0 1,0 0 0,3-2 0,5 1 1,-6-1-2,11-3 0,0 3-1,5-2 1,0-1-2,-2 0 4,-1 1-4,1 2 0,-3-1 1,2 3-1,-2-1 0,-2 2 1,-1 1-1,0-2 1,-7 0-1,7-1 0,-7-2 2,5 0-2,-1-1 0,6-1 1,-5-1-1,8 2 0,-4-2 0,1 0-1,0 0 1,-5 0 0,-8 1-2,5-1 2,-5 3-2,0 0 1,-5 1 1,3-2-1,-4-1 1,4 1 0,2 0 0,0-2 0,-3 3 0,-2-3 0,5 0 0,-5 1 0,5-1 0,0 0 0,-3 0 0,8 0 0,3 1-2,-5 1 2,-1 4-1,1 0 1,-6 1 0,1-2 0,-3-2 0,2 0 0,-5-3 0,3 0 0,-3 1 0,-2-4 0,-3 1 0,-5 0 0,0 2 1,-3 0 1,-2-1-2,3 0 1,-4-2-1,1-1 0,2 0 0,-2-2 0,0-1 1,2 2-2,-5-1 2,1 2-1,1-1 0,-7-1 1,8-1-1,-3-1 0,0-3 0,1-4 1,1-3-2,-4-4 4,2-3 1,-5-2-1,5-3-2,-5-2 1,5 2 2,1-4-1,1-1 4,6 2-1,-5 0-2,2 5 3,-10 4 5,0 5-6,0 3 1,0 7-7,0 4 1,0 3-2,0 2 1,0-1 1,0-1-6,0 1-10,-5 1-17,3 0-21,-6 2-47,-13-2-157</inkml:trace>
  <inkml:trace contextRef="#ctx0" brushRef="#br0" timeOffset="65282.5275">5374 11578 29,'-5'-2'47,"2"-3"5,-2 2-14,0 3-6,5-3-3,-3 3-2,-2 0-3,3 0-1,-1 0-2,3-2 1,0-1-6,0 3-5,0 0-5,0 2-5,5 0 3,3 3 1,2 3 1,1 2-3,4 1-3,3 1 0,0 0 0,3-1 0,5 2 0,5-2 0,5-2 0,0-1 1,0-1 2,0-3-1,3-2-2,3-1 3,1-4 0,4-5 2,-1-8 2,-2-4-2,-2-2-1,-1-2 1,-5 0 3,0-1 0,3 0 6,-8-5 0,0 0-4,-10-6 0,0-4 2,2-5 2,-3-5-2,-4-3-2,-3-4 1,-3 3-6,-2 4-1,-5 0-5,-3 6 13,0-1-3,-6 3-1,-4 2-3,-3-1 1,-13 1 0,-7 0-2,-1-3-1,-5-4-1,3-1 1,-5-3-3,-3 5 2,0 2-2,0 3 2,-5-1-2,2 3 1,-2 2-2,0 6-1,0 4 0,-3 5 6,-7 1-8,-6 5 6,-7 2-4,0 3 4,2 5-2,0 5-4,3 1 4,0-1 0,2 6-2,-2 1 0,5 6 3,5 0-1,-2 2 0,5 5-2,-1 0 0,6 3-2,0 3 5,8 5-7,-1 4 5,1 9 0,5 4-2,2 7 3,8 9 0,8 0-1,13 7 2,5 6-1,18 11 0,11 9 0,7 7 1,5-3 3,3-10-3,5-14-3,0-17 3,8-11 0,0-10 1,10-6-1,-2-8 2,-3-7 0,-3-3-4,-7-7 4,-3-3-1,-5-3 0,-5-1 0,-11 0-2,1 1 4,-6-1-8,-3 0 1,-4 0-2,2 6-12,-2-2-10,-1 6-10,3 2-28,0 3-40,-5 0-127</inkml:trace>
  <inkml:trace contextRef="#ctx0" brushRef="#br0" timeOffset="66896.689">8648 10134 117,'-13'-10'18,"-8"0"36,-2 2-9,2 0-4,-7-3-9,2 2-9,0 0 2,0 3 3,-5-1-9,3 0 2,-1 2 3,4-2-8,4 1 1,0 3-4,-2-1-4,0 4-5,-3 2-1,-8 7 2,1 5-2,-3 0 0,-3 4-1,-3 4 5,1 1-1,-5 5 0,4 4 0,3 0 3,6 3-4,4 0-2,6 1-1,3 5 1,9 0-1,1 2-2,7 6 1,3 2-1,8 3 4,8 1 0,7 0-6,5 2 6,6-1-1,7-6-3,8-2-1,3-8 4,10-5-3,3-3 2,4-5 0,6-3 1,5-3-2,11-5 4,10-5-5,4-6 0,4-5-3,-3-7 1,-10-8 5,-9-8-4,-6-5 4,-9-8-2,-8-8 0,-2-12 8,-2-10 4,-8-10-3,-8-4 2,-11 0-5,-12 5 4,-11 3-2,-10 3-3,-23 5 2,-21 2 2,-21 4-4,-15 3-8,-21 0 1,-4-3 2,-9-1-3,0 2 2,-2 8-1,10 12-1,5 15-1,16 14-16,7 10-15,19 20-12,12 13-52,11 14-182</inkml:trace>
  <inkml:trace contextRef="#ctx0" brushRef="#br0" timeOffset="70446.0438">13288 11242 10,'-5'-3'6,"0"3"0,3 0 0,-4 0 7,6 0 0,-5 0-4,5 0-6,0-2-3,0 1 0,0-1 0,0 0-3,0 1 3,-2 0-2,-4 1-6,4 0-7,-8 1 0,4 3-8</inkml:trace>
  <inkml:trace contextRef="#ctx0" brushRef="#br0" timeOffset="70857.085">13288 11242 13,'-82'-13'34,"79"13"7,-2-3 15,0 2-2,2 0-5,-2-2-7,2 2-5,3-1-5,0 1-10,0 1-2,0-1-3,0 1-4,8-1 1,3 1-5,4 0 2,8 1 2,6-3-2,7-2-3,5 1 0,3-3 1,-2 2-3,4 1-2,3-2 1,0 4-3,-2 1 1,-1 1-1,9 5-1,-1-1 1,5 0-1,3-3 0,-5-1 3,3-8 3,-9-5 4,-2 2-2,-13 0 1,-5 5-6,-10 2-2,-8 1-1,-5 2-1,-3 0 3,-2 0-3,2 2 3,-5-1-6,0 4-2,0 1-16,0 1-21,0 2-48,0-2-139</inkml:trace>
  <inkml:trace contextRef="#ctx0" brushRef="#br0" timeOffset="74261.4254">13836 10403 194,'0'2'53,"-5"-2"34,2 0-18,3 0-19,0 0-13,0 0-15,0-3-2,8-6-4,0-5-2,7-4-4,4-6-3,9-1 0,8-7-2,8-5-1,10-4 3,3-7-5,5-2 0,0-2-2,0 6 2,3 8-2,-1 5 0,-4 10 1,-1 5 0,-7 8-3,-8 8 3,0 3 0,-5 11-1,2 9-1,-5 5 0,0 7 4,0-1-5,3 2 3,-3 3 1,3-1-2,0-1 3,-3-3-1,0-6 1,-2-5 2,-6-7 1,-2-2-7,-5-5 6,-6-6-6,-2-1-10,0 1-15,-8-4-23,0 0-32,-5 0-65,-15-2-152</inkml:trace>
  <inkml:trace contextRef="#ctx0" brushRef="#br0" timeOffset="74521.4514">14963 10234 205,'-8'8'59,"0"1"7,8 2 2,3 3-16,15 4-17,8 5-15,2 4-8,6 0-5,2-3 3,3-3-6,0-9-2,-1-7 10,-12-11 15,-3-14-1,-7-7-8,-6-6 0,-2-4-10,-8-1 4,0 0-6,-5 7-6,-3 7 1,0 5 0,-7 5-9,4 5-24,1 7-28,0 2-101</inkml:trace>
  <inkml:trace contextRef="#ctx0" brushRef="#br0" timeOffset="78102.8095">5914 11760 312,'-18'-9'18,"5"1"41,5 5-21,3 3-17,2 0-16,3 0-8,3 8-5,2 5 11,11 10-6,2 17 4,10 13-1,6 10 0,12 17 0,9 10 2,4 7-2,13 10 0,6 2 0,10-2-4,13-3 2,15-9 1,10-6 0,6-12 1,-3-16-2,-2-18 2,-3-17 4,0-20-4,-5-13 3,-5-16 5,-8-11-5,-11-7 1,-12-3-3,-8-5 3,-8 0 1,-8 2 2,-10 3-3,-10 6-4,-8 5 0,-13 8-3,-2 6-14,-11 6-17,0 4-25,-7 3-20,-9 3-84</inkml:trace>
  <inkml:trace contextRef="#ctx0" brushRef="#br0" timeOffset="78351.8344">8079 12578 265,'-10'0'38,"2"2"23,8-2 7,0 0-38,0 0-14,13-7-8,13-2 2,5-6 4,5-2-2,5 4-4,-7 5 11,-8 5 3,-5 3 1,-8 10-2,-6 5 3,-7 9-7,0 6-9,-7 2-3,-4 2-4,1 2-4,7 0-31,-5 5-32,3-2-142</inkml:trace>
  <inkml:trace contextRef="#ctx0" brushRef="#br0" timeOffset="81323.1315">13177 12553 229,'-2'4'9,"-1"-3"54,3 0-6,0 2-29,13-1 11,10 0-13,11-1-4,7-1-5,8 0-4,8 0-1,5-3 1,0-2-1,0 0-2,0-1 2,13-1-6,5-1-4,0 1 4,0 1-4,-5 0 0,-15 4-1,-6 2-2,-13 0 6,-10 2-5,-2 4 3,-6 1-2,-5 2 0,-5-3 3,-3-2-4,-2-1 0,-5-3-5,-1 2-23,-2 4-46,0-1-85</inkml:trace>
  <inkml:trace contextRef="#ctx0" brushRef="#br0" timeOffset="83555.3547">13567 12602 78,'-5'-2'42,"-2"1"20,-1 1 2,0 0-12,-2 0-6,2 0-13,3 0-7,-3 0-8,5 5-7,1 1-1,2 2-2,0 2 2,5 2 0,0 3 1,-5 4-2,5 2-2,-2 2 1,5 1-2,-3 0-2,8 1-1,0 1 1,2-1 0,3 1-1,0-1 1,3 3-2,8-6 0,-1-3 0,6 2 0,-1-6 0,6 1-1,5 0 1,7-5-1,-7-1-2,8 0 2,-8-3-1,0 2 2,0 1-2,-3-2 2,-2-2 0,2-2 3,-2-4-2,2 0-2,3 0 0,3 1 1,-1-1-2,1-2 1,-1-4 0,-2 1 1,0 3-5,-8 2-2,1 0 12,-9-1-6,6-2 0,-6-2-1,3-1 0,-3-3 1,1-1-1,4-2 0,-2 1 2,8-5-3,0-5 0,0 0 2,2-1-1,3 1 0,0 2 0,-3 0 0,-7 3-1,-6 2 3,3 2-2,0-2 3,0-2-6,-2 1 3,-1-2 0,-2 2 0,0-3 0,2-1 1,-7-1-1,2 3 2,-5 1-2,-5 5 0,-2 2 0,1 4 0,-4-1 0,-5 1-5,2 2-4,0-2-8,-5 2-11,0 3-19,0 0-33,0 0-42,-2-1-113</inkml:trace>
  <inkml:trace contextRef="#ctx0" brushRef="#br0" timeOffset="83859.3851">15555 12621 70,'-6'-5'68,"-1"2"-1,-1 1 25,5 2-37,-4 0-11,7 0-13,0 0-16,7-1-4,4 0 1,4-1-5,8-4 2,8 2 2,-2 1 2,-1 3-1,-5 0-3,-2 8 1,-3 1 3,-13 2 3,1 3-3,-4-2 3,-2-1-4,0-1 2,-8 1-5,-7 2-5,-1 1-1,1 1 0,-1 0-5,1 3-15,7 0-15,8-1-44,-5-4-151</inkml:trace>
  <inkml:trace contextRef="#ctx0" brushRef="#br0" timeOffset="85840.5831">15185 11738 171,'-5'-10'32,"2"-1"37,-4-5 4,1 1-28,1 0-6,-3 0-2,6 4-5,-6 3 2,3 3-9,-5 5-6,-1 1-10,-7 12-5,-3 10 1,1 9-3,2 12 0,2 7 1,3 9 0,6 7 1,1 4 0,6 5 1,0 5 0,13-4 4,0-5-2,8-10-5,5-14 8,-3-10-7,5-9 0,1-8-7,2-7 3,2-12-23,6-1-30,-5-7-71,-6-12-293</inkml:trace>
  <inkml:trace contextRef="#ctx0" brushRef="#br0" timeOffset="86426.6417">17033 11710 242,'-11'-6'41,"6"0"45,5 2-18,0 2-42,13 5-1,8 11-5,7 9-5,8 14-2,0 6-1,3 9-1,-10 10-2,-6 5-1,-10 3-3,-11 7 0,-2-5 3,-15-6-5,-6-7 1,-5-12-1,3-8-1,5-13-7,10-9-37,3-15-61,5-10-268</inkml:trace>
  <inkml:trace contextRef="#ctx0" brushRef="#br0" timeOffset="95562.5553">5542 14967 101,'0'0'48,"2"0"-5,6-2 40,3-4-28,1-1-7,1 0-6,8 1-6,-5 2-6,4 1-10,4 0-9,-4-1-6,11 1-1,-5 1-2,10 0 1,3 0-1,5-2-1,2 1 0,3-3 1,3-3 0,2-4 0,6-5-1,-6-4 1,0-3-1,3-6 1,-18-1-3,5-1 3,-3-1 0,-5-4 0,3-4 2,-5-2-2,-1-9 1,-4-1-2,-1-6 4,-5-1 11,-4-1-10,-7 2 5,-1-2 0,-11 5-2,-3-1 0,-7 0-7,-11 5-1,-10-4 5,-10 4-10,-6 1 2,-2 2 1,-13 2 2,0 0-5,-10 2 0,-3 3 4,0 8 1,5 2-2,-2 8 0,7 3 5,8 1-2,3 5-1,-5 4-2,2-1 2,-3 6-2,-2 2-1,-2 1 5,-1 3-6,-4 0 3,-1 7-4,8 7 6,-3 4-5,6 5 8,-1 4-3,1 10 1,-1 7-4,4 4 4,-4 8-3,6 5 1,5 2-9,5 12 16,10 4-11,3 7 6,5 9 1,14 5-2,12 9-2,7 2 6,11 1-5,16-6 1,10-8-1,10-10 3,11-18-5,12-14 3,9-16 2,4-18-2,3-10 1,-3-10 1,-2-4 3,-10-10-10,-6-1 10,-15-1-6,-18 1 0,-8 7-7,-11 0-8,-7 4-4,-5 1-8,-8 2-14,8 0-23,-8 0-48,0 6-132</inkml:trace>
  <inkml:trace contextRef="#ctx0" brushRef="#br0" timeOffset="98231.8221">8718 13474 156,'-16'-16'27,"1"-3"18,-1 3 12,3 0-12,-5 0-19,0 2-7,-3 1-3,1 0 2,-6 2-3,0 1-4,-3 0-2,-2 4-2,-2 3 0,-1 2 1,-4 2 4,-4 7-6,3 3 0,-2 2 0,0 10-4,-3 2 0,2 7 3,-4 4 2,10 2-2,2 7 1,-5-1-1,11-1 0,0 1-1,4-1-2,9 7-2,-1 5 0,6 6 2,2 5-2,8 4 0,0 3 2,3 2-2,15-1 3,5 2-3,11 2 3,12-2 1,6 6 0,13 1-2,7 5 1,8 0-2,10-6-1,6-9-2,10-9-3,5-6 5,3-14-1,2-8 2,0-17-1,-7-15 2,5-4 1,-1-22 2,-7-6 3,-5-11-1,-13-12 6,-16-10-6,-10-15-2,-10-14 0,-11-13 0,-12-12-1,-16-7-2,-13-6 1,-13-5 2,-26-4-6,-21 3 2,-17 7-4,-19 4 3,-28 4 0,-15 12-4,-9 8 3,4 20 2,7 18-4,5 18-9,5 21-14,9 21-24,1 23-62,9 23-198</inkml:trace>
  <inkml:trace contextRef="#ctx0" brushRef="#br0" timeOffset="108683.8672">12960 14838 7,'-10'-5'64,"5"-4"-7,2-1-8,-2-2-16,2 0 8,1 2-1,-1-2-3,3 0 6,-5-1 2,0 2 2,2 2-12,3 2-9,-2 4-4,2 3-9,-3 3-6,3 7-8,-5 7 4,2 9-3,1 8 3,-1 11-3,3 3 1,0 5 0,0 5-1,0 1 2,0-4-1,0-2-1,-5-8 2,5-8 3,0-4 6,0-12 1,0 0-3,5-11-4,8-2 2,5-7-2,3-1 3,5-1-1,5-5-8,2 4 2,6-6 1,5 8-1,8-7-1,-1 7 3,9-3-3,-1 2 1,3 2 3,-2-1-2,2 1-2,-3-1 0,1 1 0,4 0 2,-2-1-2,3-5 3,2 2-4,0-1 4,0-2-4,1-3 1,1-4 2,-9-1 0,-1-1-2,-5 3-1,3 5 2,-10 1-1,2 4-3,-5 0 3,0 2-3,2 1 1,-10-1 1,1 2 2,-4-2-2,-2 1 1,0-1 0,0-4 0,-5-1 0,0-3-1,-5-1 2,-1 8-1,-2 0 1,-5 1-3,0 0 2,-5 0 0,-3-3 0,0 2 0,-2 1-3,2-2 7,-5 0-5,0-1 1,0 1-4,3 2-5,-3 0 16,2 0-7,3 0-1,0-7-1,3 0 5,0-1-1,2-5 2,3-6-4,-10-6-3,5-5 16,-1-4-7,6 4 1,-13-2-3,8 5 0,-8 5-2,0 1 2,0 9-7,-3 3-1,-2 3-9,-8 5-22,0 0-21,-2 1-98,-11 0-245</inkml:trace>
  <inkml:trace contextRef="#ctx0" brushRef="#br0" timeOffset="112481.2469">14797 14142 155,'-33'2'90,"-6"-3"-1,5-4-4,6-10-25,2-4-11,11-5-15,12-6-10,3-9-5,18-2-6,5-10-4,16-8-3,18-8-1,13-10-3,7-2-1,14 0 3,10 3-4,2 6-4,3 13 4,-3 17 0,-2 19-6,-11 22 0,6 15-4,-3 19 4,-3 16 5,-7 11-2,-13 6 4,-11 5 1,-15 0-2,0-7 3,-13-6 2,0-9 7,-5-8-2,-8-3-1,0-6 1,-7-9-8,-1-9-3,-5-10 3,0-4-13,-2-3-10,-3-7-23,0-6-40,-8-7-92</inkml:trace>
  <inkml:trace contextRef="#ctx0" brushRef="#br0" timeOffset="112749.2737">16105 13780 310,'-21'-7'27,"8"4"45,0 3-1,11 8-40,2 9-12,10 12-1,8 10-4,5 6-4,8 2 0,8-4-1,3-8-9,-4-12 3,-7-12 3,-10-11 13,-5-9 1,-9-9-3,-7-8-3,0-6-6,-5-7 1,-5-6 3,-1-3-10,1 5 2,8 3-6,-4 11-8,4 11-22,2 12-23,0 6-81,0 13-317</inkml:trace>
  <inkml:trace contextRef="#ctx0" brushRef="#br0" timeOffset="129565.9553">5759 15005 175,'0'0'12,"-8"0"36,3 0 27,0 0-31,2 0-15,3 0-4,0 2-8,-5 3-5,5 2 0,-2-1 1,2 3-3,0 2 0,0 0-4,7 6-1,-4-1-2,7 5-2,-2 1 0,5 3-1,0 2 2,2 1-2,-2 1-2,5-2 2,0-2 2,3-1-2,2 0 2,3 1-2,5 6 0,0-5 1,5 2 0,3-1 0,2-4 1,9 1 0,1-4 1,-2 0 1,6-2 0,-1 0-1,5-1 0,3-5 1,0-1 1,3 2-1,2-4-1,5 1-1,-2-5 0,0-5-2,-3 1 0,-2-6 3,-6-1-2,1-3 1,-1-4 2,-5 2-4,3-4 1,0 0 1,-3-1-2,-5 1 2,0 2-2,-7-6 1,4 4 1,-12-1-1,-1 0-2,-4 1 1,2 0 2,-3 1-3,1 0 0,-1 1 1,-2-2-2,5-2 2,-5 0 0,2 0-1,-2 2 1,-5 0-6,2 0-4,0-4-5,-5 2-11,0-3-15,-2 8-26,-1 0-28,-7 3-67</inkml:trace>
  <inkml:trace contextRef="#ctx0" brushRef="#br0" timeOffset="129876.9863">7924 15218 201,'-26'6'49,"1"1"29,-1 0-13,2 1-26,9-2-13,2-1-13,13-1-6,0-3-7,16-1 3,17-3 3,8-12-1,19-9-1,5-1 1,4-1-3,-7 7-2,-15 8 0,-11 8-1,-13 3 3,-12 16 8,-11 9 13,0 15-4,-11 3-4,-12 0-4,2-3-4,3-10 1,5-1-5,0-5-1,8 0-2,-3-5-8,8 1-36,8-3-64,3-3-186</inkml:trace>
  <inkml:trace contextRef="#ctx0" brushRef="#br0" timeOffset="130769.0756">6723 15068 251,'5'-11'52,"-5"0"22,0 3-1,0 4-30,0 1-4,0 6-15,0 6-8,0 14 3,0 6 2,-5 5-9,5 5-1,0-5-6,0 8-3,7-8 0,-4-1-5,7 1-15,-4-14-24,-4 0-39,1-13-100</inkml:trace>
  <inkml:trace contextRef="#ctx0" brushRef="#br0" timeOffset="131131.1118">6397 15091 172,'-13'31'106,"0"3"-49,3 7 25,5 4-41,5 2-4,13-1-11,13-1-9,10-7-5,18-2-1,13-9-4,8-17-2,8-14 6,2-28-1,-5-24 3,-7-16 0,-19-6-3,-15-7-3,-16 5 0,-18 2 2,-10 3 0,-21 4-3,-21 9 2,-20 12-3,-21 17-7,-10 23-2,-3 25-11,16 35-11,0 29-7,23 18-18,13 13-74,18-7-276</inkml:trace>
  <inkml:trace contextRef="#ctx0" brushRef="#br0" timeOffset="135684.5671">7986 11817 204,'-20'20'115,"-1"1"-68,0 10 20,3-1-32,10 5-8,3 5-7,5 0-5,0 5-4,18 9 0,6 7-4,12 3-7,13 7 3,5-3-2,13-5-2,8-5 4,5-13-3,8-5 2,13-15 1,7-10-4,6-13 2,5-6 2,0-16-3,-3-7 1,-5-7 1,-5-8 0,-8-12 0,-10-14 3,-10-14-2,-14-7 3,-7-8-6,-21-2 0,-10 2 0,-23 3 0,-6 4 0,-28 5 0,-18 4 2,-15 7-4,-29 8-1,-13 12-3,-13 14 6,-10 13 1,12 18-2,-4 9 5,5 18-6,4 14 3,1 13-12,5 11 13,8 15-20,8 10-25,7 7-30,3 1-131</inkml:trace>
  <inkml:trace contextRef="#ctx0" brushRef="#br0" timeOffset="136447.6434">5808 12567 254,'0'0'59,"-8"-6"22,3 0-23,3-3-19,2 2-7,0-4-9,0-1-6,2-2-3,11-2-3,3 1-3,4 2-1,-2 2-7,-2 4 3,-1 4-4,-2 3-1,-10 9 3,-1 12 2,-2 11-4,-5 8 1,-13 9-2,5 2 5,-2 0-4,4-1 3,6-6 4,0-11-1,5-7-1,5-13-4,6-4 1,9-6 9,6-4 3,10-6-7,-10-6-3,0-1-3,-5 3-15,-6 1-16,-2 2-17,-8 2-39,-5 1-93</inkml:trace>
  <inkml:trace contextRef="#ctx0" brushRef="#br0" timeOffset="137039.7026">5516 12673 165,'0'7'57,"0"0"9,0 2-17,0 9-23,10 5 7,11 11-5,7 4-12,16 4 4,8 1-1,10-5-2,10-6-7,6-10-2,-1-14-4,6-13 4,-13-28 13,-3-19 0,-15-17-3,-24-10 4,-12-8-2,-16 1-4,-13-2 3,-18 7-6,-16 8-6,-25 5-5,-3 16 2,-13 14-8,0 17-2,8 22-6,-2 34-8,1 40-9,14 27-10,13 21-25,18 3-104</inkml:trace>
  <inkml:trace contextRef="#ctx0" brushRef="#br0" timeOffset="141990.1976">20673 3672 360,'0'-22'57,"-8"2"22,6-1-27,2 1-5,0 2-19,0 5-4,2 8-9,1 5-1,2 4-5,0 14 2,1 15-2,-4 11-1,-2 23 5,3 9-8,-8 14 0,-6 6-5,3-4 3,1-4-14,4-15-11,3-13-10,-2-16-7,2-16-11,0-11-27,-3-16-81,-5-6-164</inkml:trace>
  <inkml:trace contextRef="#ctx0" brushRef="#br0" timeOffset="142229.2214">20518 4193 261,'-26'-21'81,"16"10"28,2 9-32,-5 1-43,13 9-19,-5 18 2,5 14-13,3 18 3,7 5-10,6 7 18,-1-2-12,3-13 5,-5-10-5,0-19 10,0-17 5,2-10 7,-2-19 0,8-10-8,2-11-6,-7-5-2,12-4-6,-7 2-4,2 4-2,-5 6-19,-13 7-25,1 7-29,-6-2-144</inkml:trace>
  <inkml:trace contextRef="#ctx0" brushRef="#br0" timeOffset="157525.7509">19167 9509 161,'-34'4'82,"3"-2"-3,3-3-2,12 2-19,3-1-23,16 1-18,20 3 3,19 1-3,25-2-4,26-2-4,20 0 2,24 0-5,21-6-1,5-2-1,0 1-4,-6-1 2,-28 1-1,-18 4 1,-30 1-2,-25 2-2,-27 7 2,-8 5-1,-14 2 2,-7 3-14,0 4-24,-10 5-47,-3-3-147</inkml:trace>
  <inkml:trace contextRef="#ctx0" brushRef="#br0" timeOffset="164968.4952">21717 8634 339,'-31'-8'5,"-8"0"41,8 2 10,0 5-6,3 1-22,7-1-7,-5 7-5,11 6-3,-1 9-7,6 9-4,0 7-2,5 13 0,5 10 0,2 10-1,16 9 3,0 9-1,16 8-3,10 1 4,15 7-1,11-7 0,20-11-1,11-15-1,13-16 3,15-15 1,0-14 3,8-11 2,-13-15 0,-7-6 1,-14-17 4,0-10-8,-12-10-2,-6-10-1,3-12 1,-11-12 0,1-14-2,-14-12 1,-2-13-4,-12-9 7,-17-9-10,-2-4 6,-18-2 1,-8 4-3,-10 6 4,-21 15-3,-20 15 2,-24 23-2,-23 19-2,-28 21-1,-27 20 3,-17 21-3,-24 25-3,3 25 0,5 17 1,29 12-14,38 11-39,24 2-151</inkml:trace>
  <inkml:trace contextRef="#ctx0" brushRef="#br0" timeOffset="177813.7796">19149 9610 68,'0'4'161,"0"-4"-144,5 0 91,10-1-50,11-4-29,5 0-3,0 1-9,5 0-9,3 3 0,0 1 0,2 0-3,-5 0-1,3 1 1,3 3-1,4-3-2,3 3-1,3-1-1,7 0 1,3-1-1,0-2 1,-2 1-3,-6-2-1,0-5 0,1-2 3,-4-4-1,1-6 1,0 0 1,-1-6-2,-7-3 5,5-4-2,-2 1 3,-1-5 0,-2-1 1,5 2-3,-13-5 2,8-2 1,-2-5-3,-4-5-1,1-3-1,-8-2 0,-8-2-2,-7 0 2,-3 1 0,-13 3-2,0 3 1,-13 2 0,-3 1 0,-12 3 0,-8-1 1,-8 0 1,-5 5-2,-3 1 0,-7 2 2,2 4 4,-5-2-1,-3 3-2,3 0 4,0 4 3,-5 5-3,5 2-3,-3 5 0,1 4-2,-3 2 2,-6 2 2,6 1-1,-5 0-3,7-1 1,-5 4-3,8 3 3,-5 2-3,5 0-2,0 4 3,-10 6-1,5 4 1,0 8-4,-6 3 5,6 8-2,5 3 1,3 1 2,4 4 0,6 3-3,5 1 3,6 6 1,1 9-4,12 5 6,6 8-1,14 10-3,5 5 2,21 1-3,13-1-2,7-1 6,13-6-5,6-5 2,-1-10 0,6-11 2,-3-17-1,-11-11-1,-2-9-1,-10-6 0,-13-4 1,2-2-2,-15-1-3,8-1-20,2-1-21,-7 3-30,7 5-128</inkml:trace>
  <inkml:trace contextRef="#ctx0" brushRef="#br0" timeOffset="178906.8888">20461 9908 206,'-10'7'40,"7"-7"40,-2 0 11,5-11-37,8-10-18,8-9-14,17-7-7,3-9 3,11-5-4,-1-5-8,1 1-3,4 1-2,-12 6-1,3 7 2,-14 9-7,-5 9-5,-5 8-11,-5 5-9,-13 6-10,0 4-18,-7 2-6,-14 9 15,0 5 13,-5-1 29,-5-2 12,8 0 27,-3-6 20,11-4 4,7 0-16,3-3-9,7-7-14,16-4-10,6-10-2,14-2-4,4-3 0,2-3-1,2 6 0,-7 11 9,-11 6 12,-12 6 0,-13 8 7,-6 13-5,-13 2-2,-4 8-4,-6 4-11,0-3-5,5-1-3,9-7-23,6-9-10,6-6-42,3-9-115</inkml:trace>
  <inkml:trace contextRef="#ctx0" brushRef="#br0" timeOffset="182788.277">15617 8456 103,'-11'-12'16,"-2"0"56,-2 2-15,-1-1-8,6 1 2,-3 3-2,0-1-19,3 3 3,-6 1-6,3 4-8,-5 0-4,-2 8-2,1 4-3,-4 5-1,0 3-1,5 3 1,-3 4-3,3 2 2,5 3-1,-10 4 1,5 2-1,-3 6-1,8 1-1,-5-1-2,8-5 2,2-2-1,8-4 7,0-1-6,0 2 0,5-1 3,-2-1-3,7 1 1,1-2-1,1 3-2,4 2 2,2-3-3,5 1-1,1-2-1,4 0 3,-2-2 0,2-1 1,3-1-1,0-2 1,3 2 0,2-3-1,0 1-2,6-2 3,-4 5-2,6 0 0,3-1-1,2 4-1,2-7 1,-4 2 0,2-2 0,0-4 0,0 0 0,-5-6 3,5 3-8,0-5 8,8-1-4,-5 0 2,5-1-2,7-3-2,-2-1 4,8-4-1,-8-1-1,-5-1 3,2-1-5,-7 3 4,-3 0-1,0-1-3,-5 2 3,3-4-1,-6 0-1,3-4 4,3-4-3,4 0 2,-2-4-4,-2-2 4,4-1-2,-1-5 2,1-4-2,-4-1 0,2-2 1,-5-4-3,2-2 5,-2-1-2,-8 2 1,1-4-3,-4-4 3,1-5-2,2-9 0,-2-5 3,-6-2-1,-2-2-4,-3 5 5,-10-4 0,0 4-4,-13-3-1,-8 1 7,-5 4-5,-10-2 2,2 5-1,-5 1 0,-2 5 0,-6 1 2,-10 2-1,1 2 1,-12 2-3,6-2 4,-10 3-2,2 1-2,-8 3 3,-4 5-1,-9 7-2,-5-1 3,-4 5-3,-4-3 3,3 2 3,-13 0-1,-4 5-4,-12 8-1,-12 4 0,-3 5 3,-2 10-2,-11 10-2,-2 7 1,-6 6 3,6 5-3,13 8-3,7 7 1,21 7-6,13 13-24,18 8-28,21 2-39,18-9-229</inkml:trace>
  <inkml:trace contextRef="#ctx0" brushRef="#br0" timeOffset="189115.9096">19275 8467 45,'0'0'40,"-2"-4"4,-1 3-14,-2-2-1,5 0-3,0 3-6,0-3-7,0 1-3,-3 0 0,3 0 1,0-3-1,0 4 5,0-4 4,-2 1 5,2 1 2,-3-1-1,3 4-5,-5-2-2,5 2 3,-3-1-5,3 0-2,-2 1 5,-1-1-2,3 1-6,-5 0-2,5 0-1,0 0 1,-2 0-3,2 0-2,-3 2 1,3 5-1,-5 2 0,2 2 3,-7 3 1,5-1-2,-3 2 3,0 1-4,3 3-1,-3 2 2,6 4-1,-1 2 1,1 0 0,2 5 0,-3 0-1,3 4 0,0 3-2,0 5-1,-3 7 3,3 4-2,-5 1-5,5 7 5,-8-7-1,3 5-2,0-4-1,3-4 3,2-2-1,0-5-1,0-4-3,5-4 8,2-4-4,1-1 1,3-4 0,-4-1 0,6 2 0,-2-5 2,1 1-1,-1 0-4,4-4 5,-2-2-3,3-4 0,2-2 5,-3-3-2,11-2 1,-3-2-3,3 1 0,10-5 0,3 1-2,3-2 0,9-2 1,11-1 0,3-3 2,10-6-4,2-2 1,-2-3 0,0-5 1,-3-1 0,1 1-1,-11 1-1,-3 4 0,-10-1-1,3-1-2,-11 1 2,1 4-1,-9 0 1,-4 3 2,-1 1 0,-2 0 0,-3 0-1,-5 0 2,0 1-2,-2 3 2,-1-1-1,-2 0-3,3 0 1,-1-1 2,-2-2-2,0 0-2,0-5 1,-3 1 3,6-2-3,-1-2 3,-4-4-2,2-1 1,2-6 5,-4-6-2,-1-5-1,3-9 0,-5-3 2,-1-3 3,-4 3-6,-6-2 4,3-2-4,-10 2 0,5-2 0,-6 5 2,6 3-2,-5 3 5,2 2 0,-7 6-7,-1 5 4,1 5-1,-1 2 3,1 4-4,2 0 0,0 3 0,3-1 1,-1 2 1,-7 1-2,0 0 2,-8-3 2,-5 4-2,-13 0 0,-7-1 0,-11 6 1,-11 0 0,-12-1 2,-11 0-1,-4 2 3,-14 2-6,0 4 1,1 0-2,9 6 1,19 9-5,15-3 3,18 8-1,11 1-4,10 7-23,5 7-18,11 7-39,-6 0-209</inkml:trace>
  <inkml:trace contextRef="#ctx0" brushRef="#br0" timeOffset="190784.0764">17601 7223 85,'-8'-12'33,"-2"-2"43,7 0-3,-7 0-6,2-1-7,0 0-7,3 3-11,0-1-10,0 6-11,0 1-4,2 6-5,-7 3-5,0 11-5,-1 13 0,-12 9 1,2 14 0,-5 9 0,-2 8 0,2 11-3,-7 3 5,-1 8 0,-5 5-4,3-4 1,2-4-1,1-12-3,12-16 4,8-9-1,6-14 0,1-10-2,4-5 1,-1-8-10,3-4-6,-5-5-6,2-3-10,1 0-9,-1-3-18,-2-11-9,0-4 12,2-9 13,-2-1 26,0-2 15,5 3 6,0 0 21,0 5 22,0 4 11,0 6-3,0 4-12,0 8-16,-3 4-9,-2 12-7,-8 14-2,-5 9-2,3 9-1,-9 3 3,1 6-1,0 1 1,2 2-4,3-6-2,5-8 1,8-12-1,5-13-2,10-8 4,9-10-2,12-6 3,7-18 0,17-12-4,-1-11 4,8-3 0,-13 2-3,-10 14-5,-13 11-1,-14 14-10,-4 6-40,-8 15-87,0 2-241</inkml:trace>
  <inkml:trace contextRef="#ctx0" brushRef="#br0" timeOffset="202527.2507">19906 11452 174,'13'17'13,"5"-5"21,13-1 23,8-2-18,7-7-14,11 0-4,2-1-2,3-8 10,-2-2-3,-1-2-5,-15-2-7,-5 4-9,-16 3-4,-5 3-1,-5 3-9,-10 0-21,7 6-29,-2 2-35,5-2-128</inkml:trace>
  <inkml:trace contextRef="#ctx0" brushRef="#br0" timeOffset="203655.3634">22280 11387 189,'-5'1'49,"0"-1"20,5 1 1,0 2-42,13 2 7,15-1-6,16-2-10,13-1-1,23 0-3,0-5-1,11-1-2,2-3-3,-3 4-3,-7-2-3,-6-4 2,-17 4 1,-11-1 0,-15 5-5,-19 1-1,-5 1 0,-10 1-2,0 6-10,0 0-13,-12 2-19,-4-2-51,-10-3-139</inkml:trace>
  <inkml:trace contextRef="#ctx0" brushRef="#br0" timeOffset="204625.4604">22456 10467 283,'0'-17'4,"0"-2"1,-5-3 47,2 5-6,1-3-15,-6 1-4,0-1-6,1-1 2,-4 0-2,1 1-8,-11 0-4,1 0-3,-4 0-3,-12-1-2,2-3 1,-2-2-2,-8 2 0,-2 3-1,-14 4 3,-4 5 0,-14 8 0,-2 2 5,-5 2-1,-3 14-1,8 6 3,-3 8-7,8 3 2,8 0-8,-5 1 14,10 1-7,-3-1-4,11 1 6,7-2-3,11-5-7,18-4-12,5-6-11,8-10-13,5-4-9,13-5-11,0-11 4,2-4 11,1-7 23,-3-2 18,5 1 7,-5-1 14,-3 4 18,1 1 1,-6 5-1,-5 7-10,-5 4-11,-11 5-7,-7 6-4,-6 12 3,-4 9 6,-1 8-2,6 9 7,5-1 0,-1-2 2,17-4 5,-1-11-7,8-8-2,15-11 9,11-6-1,10-9-10,16-12-1,2-3-7,3-2 1,-3 2-5,-10 10-13,-10 11-29,-16 7-91,-13 18-236</inkml:trace>
  <inkml:trace contextRef="#ctx0" brushRef="#br0" timeOffset="210670.0648">22120 12669 72,'-5'2'120,"-3"-2"-96,8 0 19,0 0-5,5 1-13,14 4 2,17 0-1,15 2-5,27-4 7,18-2-2,17-7 1,16-6-6,3-2-8,0 0-6,5-2-4,-16 4-1,-12 3-3,-29 3 2,-18 6-1,-18 0-2,-21 3-13,-2 6-13,-19 5-23,-2 1-37,-12-1-86</inkml:trace>
  <inkml:trace contextRef="#ctx0" brushRef="#br0" timeOffset="213125.3103">22552 12743 37,'0'-6'54,"2"2"5,-2-1-14,0 0 2,0 0-8,-2 3-6,2 1-7,-5 1-14,2-1-9,-2 9 1,-8 2 4,3 3 3,-9 1-1,1 5 2,-5 0-2,-3 4-1,-5 6-2,-13 0-6,6 4 4,-12 1-2,4-2 3,-3-2-2,-3-1 1,-5 0-4,-7-6 4,4 1-2,-9-5 1,1-4 0,1-2-1,-8-3 0,6-8-2,-9 0 0,0-2 2,-7-1-3,-10-3 0,-1-2 1,-10-2-1,5-3 1,8-3-1,3-2 1,7-5-1,8-1 0,5-5 2,3-2-1,13-3 1,7-1 3,9 0 1,14 0 3,1 2-4,8-2 2,-1 2-3,11 0 2,2 0-1,-2 2-2,5 4-1,0 5-2,0 2 0,0 4 0,0 4-1,0 3-5,0 5-8,0 2-16,0 1-15,-10 7-22,5 3-44,-8-1-149</inkml:trace>
  <inkml:trace contextRef="#ctx0" brushRef="#br0" timeOffset="213443.3422">20017 12880 40,'0'0'109,"0"0"-64,2-14 23,9 2-19,-3-3-17,7-3-3,1 0-9,-1-6-7,8-2-2,-2-2 0,7-2 0,-2-2-4,-5 1-3,2 1-1,-5 1 5,-5 1 2,0 1 1,-5 6 1,2 7-1,-7 10 7,-3 6-12,2 14 3,-2 12 6,3 3-6,0 4-5,-3 2-1,12 2-3,-4 3-3,3 5-33,-4 2-101</inkml:trace>
  <inkml:trace contextRef="#ctx0" brushRef="#br0" timeOffset="218595.8573">20260 11766 191,'0'-15'36,"0"0"26,-8 3-14,3 0-9,-3-2-13,3-1-4,0-1-4,2-1-1,-5-1-7,3 2 1,-5 0 0,-3 1-2,-5 3 1,0-1 0,-11 3 2,1-2-6,-8 1 1,-8 1-4,0-2 1,-5 4 0,-3 0 1,-10 1-3,0 2 1,-2-3-1,2 1 1,7 0 0,-4 1 2,7 3 3,3-3 0,3 1-7,4 4-2,6-2 3,-3 3-2,6 4-1,-3 4 2,5 4-1,-3 4 0,0 4-1,-2 7 0,-5 8 1,7 8-1,-12 6 2,7 7 0,5 2 0,1 6-2,4 2 6,4 5-3,4 4 1,3 3-2,7 3-2,9 2 3,12-4-2,8 2-1,16-5 3,15-2-5,13 0 6,16-4-3,17-4 0,16-9 0,16-9-3,10-21-3,10-17 6,-2-21 3,-3-27-3,-8-17 7,-15-16-1,-8-13 3,-13-11-4,-10-7 0,-26-6-2,-26 6 0,-20 4-3,-19 7 1,-25 3-3,-21 5-2,-16 8 0,-15 6 2,-8 13-3,-5 11 2,-13 14-3,-5 14-1,-8 9-8,-2 9-17,7 12-25,1 7-71,4 9-196</inkml:trace>
  <inkml:trace contextRef="#ctx0" brushRef="#br0" timeOffset="221471.1449">18257 13130 10,'-18'6'38,"0"-1"27,3-5 10,-1 2 4,3-2-16,3-6-3,-3 1-11,8-3-10,2 3-9,1 0-10,4-2-7,8 1-2,11-5-2,5-2-3,10-7-3,8-7-1,10-4 0,6-4-2,2-3-1,-3 3-2,-7 3-11,-11 6-18,-10 9-11,-7 3-14,-12 5-20,-4 3-3,-8 5 13,-8 1 8,-10 0 51,-5 4 16,-3-1 40,-12 2 23,1-6-11,6 1-13,5 0-9,14-7-4,6 1-7,9-2-15,12-6-5,11 0-3,8-3-3,7 1 1,-5 8-1,-2 2 2,-6 7-1,-9 9 8,-7 6 2,-12 3 3,0 0 5,-12 5-2,-7-4-7,1 4-8,-5 5-2,5-3-6,3 7-14,4-7-29,11 1-41,0-6-90</inkml:trace>
  <inkml:trace contextRef="#ctx0" brushRef="#br0" timeOffset="224295.4273">16585 11360 331,'-7'-10'2,"-19"-16"15,10 6 8,-4 1 2,-4 1-5,1 1-5,-3-1-5,-2-1 7,-3 4-4,-5-1 0,-3 2-3,0 4-4,-10-1-2,0 5-2,-8 1 0,-2 4 0,-6 1 2,-10 0 0,0 3 3,0 1-5,8 3 4,5-1-4,0 0 1,8-2-2,-3 1 0,5 1-2,1 6-1,-4 0 0,1 3 5,-5 3-4,2 2-1,-5 5 2,5 3 0,0 2 1,6 1 5,1 0-6,7 2 1,-1 5-2,2 2 1,1 2 3,2 1-4,6 2 4,4-1-3,3 1-8,8 3 16,5-3-10,0 5 1,8-2-1,0 0-6,5 2 21,0-2-13,5 3 1,13-5-1,-2-2 6,12 3-8,3-3 2,3 3 1,10-2 0,5 1-1,15-1-2,6-3 3,13-3-1,10-3-1,15-5 2,6 0-2,8 1-1,4-3 2,-2 0-5,5 0 1,-7-4 4,-1-2-6,-10-4 5,-5-5-2,0-3-1,0-5 3,0-3-3,0-2 2,-3-10-2,-7-2 2,2-6 0,-12 2-1,-4-3 0,-2-1 0,-13-2-1,-5-8 2,-2-7 0,-8-10-1,-1-13 2,-7-19 0,-2-14 1,-4-16 2,-2-7 1,-10 2-4,-13 5 1,-13 7-1,-31 11-1,-18 6 1,-18 2-4,-16 7 4,-18 5 1,-10 6-5,-13 4 3,-5 2 0,-5 5 0,-1 9-1,6 10 1,-8 18-2,13 12 3,11 6-5,9 20-7,16 14-19,16 11-17,18 10-53,12 0-218</inkml:trace>
  <inkml:trace contextRef="#ctx0" brushRef="#br0" timeOffset="231614.159">18655 15397 375,'-23'2'0,"5"-2"8,10-3 17,0 2 6,3 1-23,5 0-1,3 3 2,12-2 1,3 0-5,3 3-2,10 2-1,-3-2 0,11 8 0,-3 1 0,11-9 2,5 0 3,7-1-2,13-2 0,3 0-2,5 0-1,8 0 0,0 0 0,5-1 0,10 6 0,9-5-1,14-2 3,3 3-3,6-2 1,7 1-1,0 2 2,0-3-1,13-3-1,-5 0-1,13 5 1,7 3 0,3 3-1,1 4 0,1-9 1,6 3 0,3-4-1,7 3 2,3-4 0,-1-2 3,-4-1 2,-11-12-1,-10 12 1,-13-5-3,-15 1-3,-11 7-3,-18-1 4,-10 2-2,-18-2-2,-14 1 1,-12-1 4,-8 5-6,-15-2-3,-3 4-12,-8-1-13,-5 0-22,-5 2-49,-3-5-92</inkml:trace>
  <inkml:trace contextRef="#ctx0" brushRef="#br0" timeOffset="233367.3343">23934 13969 219,'-8'-24'-3,"1"0"30,-1 1 21,-5 0-3,-5 2-12,-3-2-5,-2-1-3,2 3-2,-5-1-3,6 0-6,-6-1-1,-3 1-5,-2-3-2,-5 3 2,0 1-3,-5 1-1,-1 1-1,6 3-1,-8-1-2,8 4 0,-8 2 0,5-1 1,-7 0-1,-1 3 0,6 2 0,-8 1 0,2 1 0,4 3 0,-9 2 1,3 0 3,-5 2 1,2 5 0,5 3 0,-7 0-3,2 3 2,1 2-2,-6 3-1,5 1-1,-7-1 1,-1 5-1,4-5 2,1 4-2,6 1 0,5 0 1,-2 0 0,7 0 1,3 1 0,5 2-1,-3 3-2,6 0-4,-1 4 13,3 2-8,6-2 0,-1 2 3,8 1 2,-2-2-6,4 4 3,1-1-2,0 0 2,10 1-1,-3-1-1,3-1 0,10 4 2,-2-2-1,8 2-1,4 1 0,-4-1 1,7 0-1,3 0 1,-3-2 0,8-3-1,0 1 0,0-1 2,5-1 2,6 6-8,-3-3 4,2 1 1,5-3-1,3-1 0,6-2 3,7-4-3,2-1 0,-2-7 1,-2-1-1,2 3 0,0-5-1,-8 0 1,8-1 3,-2-5-4,-4-1 2,6 2-1,-2-8 1,-1-1-1,3-2 2,-5-2-2,0-5 1,2-1-1,-2-6 2,-5 0 0,-3-2-1,5-4 2,-2 2 0,-6-5-3,4-1 0,-12-2 3,-2-5-4,-2-3 3,-5-3-1,-4-8 0,1-4-1,0-4 1,-3-5 1,-10 2-1,5-2 4,-13 0-3,-2-2 3,2-1 0,-5-1-4,-5 1 4,-3-1-2,-5-1 0,-5 4-1,-8 1-2,-5 5 0,-2 3 2,-8 4-2,-6 6-2,-10 4 2,-2 6-3,-6 8-15,-5 6-8,-7 10-16,-6 4-27,-7 9-61,-1 9-112</inkml:trace>
  <inkml:trace contextRef="#ctx0" brushRef="#br0" timeOffset="234772.4749">22177 13960 195,'5'-15'50,"-2"-4"-10,-1-3 17,4 0-3,-6-1-23,0-2-5,0 2-5,-6 0-5,1-1-6,-10 0-3,-1 0-6,-10-1 1,1-2-1,-9 1-1,-2 2 0,-6 0 0,1 4-1,-8 3 1,0 4-2,-8 5 1,-5 3-1,0 5 2,-8 3-1,0 8 0,-7 9 0,2 5 1,-5 5 0,-3 4 0,3 0 2,5-2-1,0-3 2,13-3 0,-5-1 2,15-4-2,3 2-2,8-3-2,10-5 2,10-3-1,8-4-13,8-7-12,0-1-12,5 0-23,10-10-3,1-3-15,4-1-34,-2-4-20</inkml:trace>
  <inkml:trace contextRef="#ctx0" brushRef="#br0" timeOffset="235025.5002">20720 13764 78,'0'-11'58,"-3"4"-2,-5 3-7,-10 4-20,3 0-8,-6 11 2,-5 5-3,3 7-4,-3 6 0,-5 5 1,13 5 2,5-2-7,13-5 3,3-8 12,7-9 0,13-8 1,3-5-4,5-2-8,3-11-2,-1-6-3,6-3-4,-5 1-11,-6 2 13,-5 7-9,-10 6-20,-5 4-24,-3 4-21,-5 10-57,0 3-111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38:55.3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2260 5033 241,'-13'2'9,"8"-1"36,5 1 35,0 1-51,5-2-4,11-1 6,20 0-13,13 1-9,13-1-1,8 1-1,26-1-1,22 1 0,25 0 0,6 3-2,1 1 0,-10-2-3,-14 0 2,-14-3 0,-12-8 5,-17-4 17,-18-5-2,-9 0-3,-14 6-13,-14 0-6,-15 4-2,0 6-30,-13 0-42,5 0-115</inkml:trace>
  <inkml:trace contextRef="#ctx0" brushRef="#br0" timeOffset="4624.4624">8513 3315 235,'-13'-15'80,"1"-2"4,4 3-13,0 4-33,0 2-11,8 0-5,0 0-9,0 5 1,0 1-2,-5 2-2,3 8-4,-4 5-3,1 8 1,0 11-2,0 8 2,-3 10-2,0 4 2,6 11-4,-1 3 0,-2-3 0,2-8-1,3-8-7,0-11-13,8-12-1,-8-12-13,5-9-35,1-5-29,-6-12-31,0-6-87</inkml:trace>
  <inkml:trace contextRef="#ctx0" brushRef="#br0" timeOffset="4885.4884">8384 3653 154,'-13'-19'113,"3"3"-17,2 7-22,6 3-16,-1 6-15,0 1-22,1 7-18,2 10-2,2 8 2,6 11 4,3 6 0,1 0-11,-4-4 13,0-11-6,2-5 7,-10-8-1,3-10-2,-3-3-4,5-2 2,0 0 4,8-12 11,0-5-6,0-11-6,2-2-5,-4 0-2,-1-2-3,0 5-6,-2 5-19,-8 9-13,0 7-56,0 6-173</inkml:trace>
  <inkml:trace contextRef="#ctx0" brushRef="#br0" timeOffset="15559.5557">13007 5108 211,'-34'1'71,"6"4"-2,7-3-18,8-1-26,13 5-2,8-6-10,23 4 5,23-3-1,21 0-5,26 0-1,10 0 2,5-2-2,3-2-6,-13-7 4,0 3 3,-8-4-1,-20 0-5,-11 4-3,-21-3-3,-12 7 0,-11 3-16,-10 2-21,-8 7-34,-5 2-77</inkml:trace>
  <inkml:trace contextRef="#ctx0" brushRef="#br0" timeOffset="16378.6377">14619 4265 222,'3'-3'20,"4"-4"42,1-4 23,8 1-39,2-1-10,0-2-12,0 5-11,0 3-6,-5 0-5,-3 2-2,-4 3-4,1 0-17,-7 7-24,0 4-28,0-6-6,-7-1 6,1-4 30,-1-2 30,-4-8 17,1 5 32,2-5 37,0 3-3,3 4-16,5 3-22,-10 2-17,5 16-7,0 6-1,-1 12 0,4 13 2,-1 8-3,3 14 7,-5 10-11,0 10 1,-3 7 0,0-13-2,6-12 1,2-16 7,10-20 6,11-17 1,7-10 6,-2-10 2,10-15-3,-5-4-12,5-1-6,-2-3-1,-3 3-7,-8 6-26,1 3-39,-4 5-78,-7-3-228</inkml:trace>
  <inkml:trace contextRef="#ctx0" brushRef="#br0" timeOffset="17593.7591">17208 4116 123,'-5'0'56,"-3"0"25,8-5-8,-10 1-26,7 0-10,1-3-5,2 6-3,2-5-11,1 6-7,7 0-4,3 0-1,3 4 3,2-1-5,0 5 0,0-1 0,0 0-1,0-2-1,5-3 1,-2 2 0,0-3 2,-3 0-3,-3 3-2,3-4 2,-5 6-4,0 1 2,-5 0-3,0 14 4,-3 5-2,-2 12 1,-3 12 2,-6 6 1,4 11-5,-1 2 4,-2 3-1,5-3-2,-5-4 1,5-2 2,0-17 0,0-3 0,0-17 9,-8-11 9,0-3 9,-10-12-8,-8 1-8,-5 0 0,-5-1-5,-8 5-4,3 0-2,-3 5 0,5 0-2,-5 4 0,11 1-5,4-2-12,11 6-24,0-5-28,8 0-99,2-9-222</inkml:trace>
  <inkml:trace contextRef="#ctx0" brushRef="#br0" timeOffset="22157.2154">15177 3834 10,'0'0'17,"0"0"4,0 0-13,0 0 2,-7 0 2,1 2-2,1-2 1,3 0 1,2 0 9,-3 0-7,3-6-1,0 6 0,0 0-6,0-5-6,3 5 0,-3 0-1,0 0 2,0 2-1,-3-2-1,0 0 6,1 1 18,-6-1 7,6-1-1,2 1-10,-3 0-8,3-1-2,0 1-3,-5 0-3,0 0 3,2 3 4,-2-3-1,5 5 6,-3-4-1,3 3-3,-5-2-3,2-1-4,1 6 1,-3-3-1,0 6-2,-6 0 3,6 1 2,-5 4-2,2-4-2,0 8 1,-2-6-1,2 8 1,0-2 0,3-4 0,-3 8 4,1-6-3,2 7-1,-3 2 2,5-4 2,-2 6-3,0-4-2,2 3 1,-2 1-1,0 1 1,0 6 1,-3-4-1,3 4 2,2-4 1,1 0-4,-1-1 2,3 0 4,0 1-7,0 1 2,5-1-4,3-1 6,5 0 0,-5 0 1,7 1-3,-7 0 2,2 3-2,6-1-1,-3-2 2,5 4 0,0-4-3,0 2 2,5-6 0,-10 2-3,10 0-2,-4-4 7,4 1-3,-3-3 1,1 3-2,2-3 3,-2 5-5,5-5 3,-3 4 0,6-2 0,2 1-1,0 4-3,5-5 4,0 3-4,5 0 3,-7-8-5,7 2 4,3-3 1,-8-3-4,3-2 1,-3 1 1,-5-5 0,-5-4-3,5 6 2,0-6 0,0 2-1,0 2-3,-2-8 7,4 1-3,3 0-1,-5-3 1,3 1-3,-1-2 3,6-4-3,-3 2 2,3 1-3,-5-7 1,-1 3 4,4 0-2,1-7 1,1 5 3,-3-2-5,0-10 1,6 6 1,-9-3 0,-2-3-2,5 4 4,-7-5-1,-1 5 0,3-7 0,0 8-6,0-1 1,0-3 5,-2 2-2,4-5 1,-4 3-2,2-5 2,-3 4-2,-5-6 4,6-2 1,-8 2-5,2-12 3,0 1-2,0-8 3,3-2-2,-8 0-1,3-6 0,2 4 4,-5-5-5,-2 7 3,-3 5-1,-6 2 1,-4 1 3,2 1-7,-5-2 7,-8-6-3,-7 4 2,-6-2-2,3-4-1,-13 3 0,0-1 4,-5 3 1,0 1-3,2-1 2,-7 1 5,-3 2-4,-3 1 3,1 0 0,-6 0-4,3-2-1,-5 2 0,-3-1-3,-8-1-2,-4-9 4,-9 0-4,3 3 2,-7 3-4,-1 13 2,-10 12-1,-18 10-6,-16 10-2,-10 23 3,-18 25 1,0 21-4,8 18 1,5 15-17,28 5-30,37-6-89,25-23-257</inkml:trace>
  <inkml:trace contextRef="#ctx0" brushRef="#br0" timeOffset="30299.0295">5656 8501 79,'-11'0'71,"3"-4"-2,-4 1 2,1 1-17,-4 2-2,2 0-10,2 0-6,1 0-5,5 0-13,0 2-4,2-2-9,3 2-6,8 3 1,7 1 3,9 6-1,12 2 0,8 0-1,15 2 3,8-2 2,14-3 0,19-1-1,11-3-2,11-5-1,12 0 4,8-8 1,11-11 0,-6-4 3,-5 0-6,-18 6-4,-15 5 0,-11 8 0,-10 2 0,-8 0-1,-5 5 3,-8 1 0,-13 0-2,-5-2 2,-12-3 2,-6 0-4,-11 0 2,-2 0 1,-5 0-3,-2-1-2,-4 1 3,-2 0-3,3-1-9,-8 3-19,5 3-20,-2 4-97</inkml:trace>
  <inkml:trace contextRef="#ctx0" brushRef="#br0" timeOffset="36468.6465">6418 7067 33,'-3'-3'71,"-2"-5"-10,-3 3-11,6-6-3,-6 3-8,0 1 1,0-1-3,-4 4-3,1-1-1,1 3-5,-8 2-8,2-1-6,1 1-5,2 0-2,0 1 0,-3 3-1,4 1-1,1 2-2,-7 0 1,0 1-3,3 0 2,-4 0-2,-1 2 3,4 2-5,-2-2 2,5 3-1,-7 0 0,4 1 1,-2 1 0,3 1-1,-4 2 0,4-1 4,-3 3 1,2-2-2,3 2-2,-5 2 0,8 1 2,-3 1-2,0-2 3,5-2 0,-2 1 2,2-1-1,3 2-1,0 0-7,2 0 3,3 1 3,-2 2-3,2 1 1,0 3 2,2 1 2,4 3-1,1-1-3,1 4-2,5 3 4,0-1-4,2 4 4,3-3-2,-2 2 3,7-2 0,-5-1-2,6-1 4,1-4 0,1 3-3,5-3 3,3 3-2,-1 3-2,6-3 0,-3 1 0,3-3 0,2 0 0,1 0-1,7-1 1,0-4-1,5-3-1,8-5 3,5-5-3,8-5 2,0-5 2,-5-3-2,5-2 0,-5 0-1,-3-4 1,3-1 1,-3-5-2,-5-2-1,0 1-1,3-10 4,-3 1-4,0-5 2,-3-5-4,-2 4 4,-3-9-7,3 0 5,0-6-1,-6 0 2,-1-2 2,-4-4-1,-7-4-1,-6-6 5,-7-8 1,-10-6 0,-6-5 5,-10-6-1,-13-2-4,-15-3-5,-16 0-1,-10-5-5,-11-1-1,-10-2-1,-13 3-2,-15 7 0,-13 10 5,-14 8 3,1 13 2,-5 9-3,-1 12 7,9 10-2,7 9-3,18 10-4,16 2-6,15 12-37,8 11-84,5 4-315</inkml:trace>
  <inkml:trace contextRef="#ctx0" brushRef="#br0" timeOffset="38324.832">5888 6861 198,'-8'-7'66,"-2"-3"11,2 3-12,3 2-12,-3-2-12,3 2-12,-5 4-6,0-4-4,-1 4-7,-2 4-4,-5 8-2,0 10-6,-3 16 0,-2 14 3,0 21-3,2 15 3,-2 17 9,5 9 2,10 5-3,6 5-1,2 0-4,10-5-2,5-13-3,1-11 1,2-18-2,-5-13 1,10-13-5,-5-19-6,13-9-25,5-19-30,-2-10-135</inkml:trace>
  <inkml:trace contextRef="#ctx0" brushRef="#br0" timeOffset="39048.9045">8061 6858 326,'-28'-4'61,"7"-1"18,3 5-25,10-2-25,3 2-7,5 0-15,10 11-8,9 11 9,14 14 4,11 18-5,3 14 1,7 17-3,-8 16 1,1 15-4,-11 11 5,-13 4-2,-10-3-2,-13 0 3,-10-10-2,-16-11 6,-5-6-5,-5-20 3,5-12-5,2-19-4,9-15-19,-1-11-37,8-12-85,0-9-314</inkml:trace>
  <inkml:trace contextRef="#ctx0" brushRef="#br0" timeOffset="51643.1637">7862 10780 19,'-10'0'150,"5"0"-94,-3-4 29,5 2-26,3 0-5,0-2-11,0 1-13,8-2-9,5 2 0,10 1-8,3 2-3,10 0-3,8 7-1,5-1-3,11 0 2,7 1-3,8 0-2,5-1 4,5 0-1,3-2 0,3-2-2,-1-1 1,-5-2 7,-2-5 0,-11 0 0,-10 1-3,-15 3-3,-14 2 1,-4 0-3,-8 0-3,-1 0 1,-7 0 2,0 0-14,-3 1-16,3-1-36,-13 0-142</inkml:trace>
  <inkml:trace contextRef="#ctx0" brushRef="#br0" timeOffset="53457.3452">8278 9213 128,'-5'-12'46,"-3"1"22,6 0-1,-3-2-11,-1-3 5,1 0-9,0 0-4,5 2-4,-5 4-14,5 5-8,0 2-4,-3 2-1,3 1-1,-2 3-5,-1 9-7,-2 12-1,2 10 0,-2 13 2,0 7 0,5 5-4,-3 5 1,3-4-1,0-3-2,0-7-9,3-11-14,2-14-12,-5-11-11,3-11-24,-3-6-60,-3-15-111</inkml:trace>
  <inkml:trace contextRef="#ctx0" brushRef="#br0" timeOffset="53703.3698">8149 9436 224,'-18'-32'119,"2"8"-27,9 6-22,2 9-17,-1 5-15,4 4-12,2 8-9,0 14-9,5 11-2,3 6-1,-1 6-3,6 2 0,-2-6-1,-1-3-1,6-9-3,-1-11 4,1-10-1,-1-8 4,3-8-4,3-16 5,2-6-3,0-4-1,-5-1 0,-2 7-2,-6 9-14,-7 7-10,-3 4-29,-8 8-45,-5 2-246</inkml:trace>
  <inkml:trace contextRef="#ctx0" brushRef="#br0" timeOffset="58712.8706">17787 9817 141,'3'-11'15,"-3"-2"27,2 1 5,3-1-4,1 4-12,-6-3 6,0 0 3,-3 1-1,-2-3-7,-3 4-9,0 0-6,-7 3-3,-1 3-6,-2 2 1,5 1-3,-10 1-1,0 2 2,-1 7-2,-4 2 2,-3 3-2,5 4 2,-5-1-4,0 4 2,3 0 1,2 0-5,5 2 4,-2-3-5,2 4 6,3 0-2,0 3 2,0 1-2,0 3 0,2 4 4,-2 6-5,3 0 3,-3 2-3,2 2 4,6-4-4,7 0-1,3 1 0,0-2 0,8-1 0,5 0 1,0-3-1,10-1 7,-5-4-10,11 4 4,4-3-2,3 0 1,3 4-3,5-2 4,-2-3-3,1 1 0,1-8 2,0-8-1,5-4 0,-5-12-6,5-16 13,1-8-5,1-15 2,-2-11-3,-2-7 2,-1-11-2,-2-5-1,-2-3 0,-11-3-1,-6 2 2,-14-4-2,-11-2 3,-16-1-2,-20-1-1,0 4-1,-11 7 0,-4 7 1,-1 10-1,-5 16 0,-13 12 1,3 17-2,-13 14-1,5 23-7,8 17-25,10 12-31,13 7-71,5 1-279</inkml:trace>
  <inkml:trace contextRef="#ctx0" brushRef="#br0" timeOffset="63269.3263">6017 11767 306,'-18'-13'38,"-8"4"23,8 5 24,3-1-37,12 5-29,3 4-12,5 8 5,21 2 9,10 1-6,8 4-10,16-9 5,-1-2-3,3-3-1,0-5 1,-5 1-2,0-6-3,-8 1-24,0 4-32,5-3-90,-12 3-290</inkml:trace>
  <inkml:trace contextRef="#ctx0" brushRef="#br0" timeOffset="68956.895">14909 9492 298,'-6'-14'12,"1"8"60,0 6-3,0 11-32,5 12-8,0 15-2,0 11-7,5 10-1,0 12-1,-2 8-8,2 7 0,-2 5-7,-3 0-2,7-10-2,-7-13-4,0-21-2,5-22 0,-5-18 1,8-18-2,-8-22-1,5-19 6,-2-15 4,-3-6-1,0-7-4,0 0 5,0 3 0,-5 1 0,2 7-1,3 12 0,0 13 12,0 9-6,0 9 3,5 7-1,8 2-3,5 3-3,11 2 0,7-1-1,13 1-2,8 1 1,8-4-1,9-4 3,4 1 1,7-2-7,3 2 4,3 3 0,-1 1 0,11 0 2,-6 0-3,-4-1 0,-6 1 0,-2-4-1,2 3 3,0-4-5,1-1 5,-1 4-1,-3-4-1,-1 1 0,1-1 2,1 0-1,-3 0 0,0 3 1,-5 2-2,-3 4 3,-7 1-1,-6 3-1,-4-1-1,-4 3 1,-1 1 0,-4-1-1,-5 3 2,-4-4-1,-6 4 2,0 0-4,-6-1 3,1 1 0,-13-1 2,0 2-4,0 1 1,2 0 0,1 0 0,2 0-3,0 1 4,0 3-1,-2 0 2,-1 0-4,-7 1 4,0-1 2,0-1-7,-1-1 2,-2 1 5,3-2-4,3 3 2,1 1-2,-1-3 0,-1 1 3,3-1 0,-3-1 6,3 1 2,0 2-10,-8-3 6,8 4-4,0 0-3,-5-1 1,5 2-1,2 4 0,-2-2 3,0 1-5,0-1 5,-5-3-4,-3 0 11,0-1-8,-2-1 3,-3 0 1,0 0 0,0 2-2,2 3-2,1 2 4,-3 3-6,0 1 0,0 2 5,0 3-6,0 1 3,-5 3-2,2 4 4,3 3-3,-5 3 3,2 4-1,-2 4-4,3 6 5,-6 0 0,5 0-4,6 3 3,-6-5 0,3-1-2,0 2 3,0-4 0,-5 1-5,5 3 3,-8-1-2,1-2 3,7 2-5,0-3 4,0-2-1,0 0 0,5-1 1,0 0-2,0-4 0,3 0 0,2-2 0,-7 2 1,2-2 2,-5-1-7,0 0 8,0 5-4,0 1 0,0 1 0,-5 2 1,5 1 2,-3 2-3,3 1 1,0-1 0,0-2 1,-5-5-3,0-2 2,2-4 1,-2-1-3,0-2 1,-3-5 0,3 1-1,-5-1-3,-1-3 2,-1-1-1,-4 0 1,-7-3 1,-6 0-2,-4 0-1,-14-5-1,-12 0-1,-3-2-3,-11-4-3,-4-3 3,-3-2-5,-5-2 1,-11-3 9,-5-1 2,-10 0 3,3 5 1,4 1 3,1 1 0,7 5 0,3 0 0,0-4-4,8-1 2,10-1 0,5 0 0,3-1 1,10 0-3,0 1 5,8-1-4,5-2 2,3 0 1,7-3-3,-2 0-1,0-1-1,10 3 0,-10-2-1,2 4 0,6 2 3,-3 0-4,5 4 4,0 3-5,1-3 3,-6 2 2,2 0-3,3 3 1,-2 1 0,2-1 0,3 1 0,-3-2-3,0-3 6,0 3-5,-5-2 5,-8 2-6,6-2 5,-1-5-2,3-2-1,3-3 0,-1-6 2,1-5-1,5-9 1,-1-7-3,9-11 3,-3-11-3,10-12 2,3-7 0,2-8-1,3-5 2,0 1 2,0 3-1,-2 1 0,-1 7-4,-2 4 6,-8 6-11,0 12-10,-7 11-17,9 11-12,-2 3-28,8 2-118,5-5-155</inkml:trace>
  <inkml:trace contextRef="#ctx0" brushRef="#br0" timeOffset="75435.5427">5599 16398 13,'0'0'75,"-8"-4"-21,0 4 19,-5 0-6,6 5-22,7 0-9,0-5-11,0 2-6,0 3 0,-3 3-4,3-4-3,5-4 1,8-6 0,0 0 4,-3 6-2,3 0-6,5 0-6,3 0 2,2-6-4,-10 3 4,5 1-4,-5 1 1,8 1 2,-3-2-1,-3 2 0,4 0 2,-4 1 1,8-1-1,-5 0 0,3 0 2,-3 0-9,3 9 7,-1-8-2,6 0-2,3-5 5,2-8 0,0 3 0,-5 4-3,-1 3 4,1 2-1,0 0-2,10 0 3,-7 0-7,-1 1 6,3-1-6,-5 0 1,5 0-3,3 0 2,-1-1 3,-2-4-3,0 3 0,0 2 5,3 0 1,-1 3-6,1 2 1,0-3-1,2 3-1,2-1 4,4-4-5,7 0 2,-5 0 2,2-1-2,-2 1 6,-10 0-10,-1 2 5,-4 0-1,-1-2-1,-2 0-1,-3-2 4,3 0-3,0 2 1,3 0 3,-1 0-5,3 0 1,0 1 2,0-1-2,0 0 3,-5 0-3,2 0 3,-7 0-2,0 0 3,4 1-6,1 0 3,-3 5 0,3-5-2,0-1 4,-5-2 1,7-4-6,-7 2 4,5 3-2,5 2 3,0-1-2,0 0-2,0 0 5,0 1-5,0-2 3,0 1-1,2 1-3,-2 2 5,6-2-1,-1 3 0,3-4 0,2 0 2,0 0-3,-2-4 5,0 1 1,-1 3 1,1 0-3,-3 0 1,1 0-2,-4-4 0,-2-2-2,-8 1 1,3-1 1,-2 4-2,1-1 3,1 3-2,5 1 5,-5 1 0,0 3-5,-3 1-3,-5-4 2,0-2 0,-5 1-1,-5-5-7,-5 0-18,2 4-28,-5 2-37,0 7-185</inkml:trace>
  <inkml:trace contextRef="#ctx0" brushRef="#br0" timeOffset="80582.0574">8322 17144 196,'0'-14'60,"0"0"-12,-2 4 15,-6 4-24,5 6-13,-2 6-1,0 2-12,5 2 3,0-4 1,0 0 6,5 6-2,3 5-5,5 6-3,5 2-2,0-3-2,5-8 4,3-8 8,0-8 5,-3-15-6,-2-7-9,-6-8-5,-2-2 0,-10-3-9,-3 1 18,-3 7-13,-5 4 0,-4 6-9,-7 7-8,1 9-6,0 6-6,-5 18-9,8 11-17,4 11-31,3 2-77</inkml:trace>
  <inkml:trace contextRef="#ctx0" brushRef="#br0" timeOffset="80778.077">8586 17146 53,'15'-11'343,"-12"9"-296,-3 7 36,-3 16-41,-7 10-15,0 8-7,-1 5-8,-4 0-6,2 1-4,0-3-2,5 0-1,-2-1-16,7-4-19,-5-5-38,6-8-92</inkml:trace>
  <inkml:trace contextRef="#ctx0" brushRef="#br0" timeOffset="81074.1065">8622 17505 258,'13'8'82,"0"1"-7,2-1 14,-4 0-47,9 2-9,4 0-6,1-2-12,6-7 0,-2-5-3,-6-12 0,0-5-12,-10-10 7,-10 2-4,-3 0 0,-11 0-1,-4 7-1,-6 6 2,3 8-4,-5 8 0,2 7-2,3 16-2,5 6 2,3 7-3,10 1-12,3-2-7,17-7-16,1-5-24,7-9-46,3-14-94</inkml:trace>
  <inkml:trace contextRef="#ctx0" brushRef="#br0" timeOffset="81436.1427">8981 17237 281,'10'-40'55,"-2"17"46,-5 9-29,-3 5-31,0 3-15,0 3-14,0 6-5,0 16-3,0 14 1,0 8-4,0 3 2,0 0-1,0-3-3,0-1 1,0-2-3,0-9 6,5-12-11,0-10-7,0-7 20,3-4-1,2-1-5,3-3-2,5 1 8,3-2-4,2 0 2,1 6 2,-1 3 2,0 5 1,-5 11 13,-8 5 5,-7 7 3,-3 2-3,-13-1-9,-8-3-10,-2-3-8,-3-1-5,-2-2-10,7-1-14,-2-6-3,7-5-10,9-6-24,2-2-59,5-4-161</inkml:trace>
  <inkml:trace contextRef="#ctx0" brushRef="#br0" timeOffset="82392.2384">9072 17525 99,'-8'0'192,"-3"1"-126,1 6 12,2 2-24,1 0-21,1-5-8,4-4-7,2 0-4,0-6 7,13 3-1,5-1-1,10-2-4,3-7-2,3-8-5,-1-8-5,-2-4 0,-2 0 4,-11 4-6,-5 3 0,-11 5-3,-7 4-7,-13 1-2,-10 11 7,-6 7 3,-7 19 3,7 8 9,-2 7 0,5 1-2,10 1 1,6 1-6,7 2-1,8 1-4,8-4 1,7-6-10,11-7-23,8-4-18,2-7-34,3-6-122</inkml:trace>
  <inkml:trace contextRef="#ctx0" brushRef="#br0" timeOffset="82798.279">9340 17252 219,'11'-30'150,"-4"3"-97,-4 6 34,-3 7-52,0 8-14,0 9-4,2 15-5,6 9-6,-3 9 2,1 6-6,1 6 3,-4 5-6,-1 2 3,6-3-2,-8-4-2,3-4 0,-3-5-8,5-12 3,0-10-2,5-15 1,1-8 7,4-13 0,3-5 2,8 1-2,-5 4 4,5 4 3,-3 8-2,0 4 1,-2 3-2,-6 9 7,-2 6 5,-7 5 5,-6 4 0,-6 1-3,-9-1-16,-3-1 10,-5-3-7,2-3-6,3-3-6,2-2-16,1-3-8,7-3-19,5-4-22,3-2-44,8-9-147</inkml:trace>
  <inkml:trace contextRef="#ctx0" brushRef="#br0" timeOffset="83146.3137">9756 17577 288,'16'20'88,"-1"6"-16,1 6-11,-6 2-30,3 1-12,-3 0-11,3-4-2,-10-1-6,-1-9 6,-2-7 3,0-8-2,-2-8-7,-8-14 0,-3-11-1,2-6-4,-4-9-5,2-8 4,10-4 3,3-3 3,0 5 1,18 0 4,6 5 4,1 9 1,1 12-7,-5 19 15,-8 17 2,-8 21 6,-10 10-3,-13 7-4,-5 3-10,-11 2-5,3 2-3,0-3-8,2-8-19,6-11-15,3-11-38,9-15-145</inkml:trace>
  <inkml:trace contextRef="#ctx0" brushRef="#br0" timeOffset="83719.3711">10371 17537 435,'0'5'58,"0"-5"5,0-1-3,0-5-26,11 0 0,9 5-12,1 1-11,7 0-4,3 0-5,-2 1-2,-3-1-10,-1 2-20,1 1-22,-13-2-23,0-1-38,-5 0-102</inkml:trace>
  <inkml:trace contextRef="#ctx0" brushRef="#br0" timeOffset="83877.3868">10581 17405 229,'-19'-34'148,"-1"6"-41,-1 8-16,6 11-32,-1 6-11,8 3-11,1 6-10,1 9-8,4 17-7,2 11-8,0 12-3,5 7-2,5 1-21,3-3-24,-2-1-20,-1-7-52,0-7-322</inkml:trace>
  <inkml:trace contextRef="#ctx0" brushRef="#br0" timeOffset="84783.4774">11203 17273 192,'0'-3'62,"0"1"15,-5-1-6,-5 0-25,2 0-9,-5-3-10,5 0-10,1-1-2,1 2-4,1-1-1,-5 0 3,0 3-1,-1 1-5,-2 2 1,0 2-4,0 7 2,1 3-1,1 3-1,3-1-1,3-2-2,0 1-1,5 0 1,5 5 5,11 6-3,12 5 1,3 12 3,5 6-5,3 7 1,2 5-5,-2 6 0,-16-4-4,-4 0 3,-14-6 6,-8-14 2,-10-9 1,-18-14 4,0-14 1,-5-4-4,2-13-2,6-15-3,7-12-1,11-15 5,10-9 1,5-8 2,18-3-4,8 1-4,8 6-1,-5 8 1,-3 15 0,-3 11 1,-15 11-5,-8 10 0,-5 5-6,-18 6-3,-10 2-17,-6 7-7,-2 11-36,-3 5-124,3 6-167</inkml:trace>
  <inkml:trace contextRef="#ctx0" brushRef="#br0" timeOffset="86543.6535">7924 16922 295,'-5'5'66,"-3"2"13,3-2-21,3-3-28,2 0-6,7-2-1,6-1-7,8-2-5,5-4-2,2-1-5,3-1-2,0-1-3,-5 3 0,-5-3 1,-3 1-20,-5 2-16,-6 2-28,-7 3-66,0 1-130</inkml:trace>
  <inkml:trace contextRef="#ctx0" brushRef="#br0" timeOffset="86969.6961">7937 16852 146,'-2'5'72,"-1"-1"-14,0-4 24,1-2-23,-1 2-18,3 0-9,0 0-10,0 0-5,0-4-7,0-2-2,0 6-3,-5 1 1,5 9-2,0 4-1,0 7 0,-3 6 2,3 11-4,-2 11 4,-1 9-2,3 9 6,-5 7 0,5 8 3,-2 7-6,-4 6-1,1 6 1,-3 0 0,3 0-2,0-4 3,3-11 2,-1-11 3,3-14-4,3-15 5,4-14-7,6-10 7,0-8-5,8-5 5,7 0-7,6-6 0,7-3-3,-2-5 0,0-7-5,2-5-16,-2-2-26,-3-2-21,3-2-45,-6-4-259</inkml:trace>
  <inkml:trace contextRef="#ctx0" brushRef="#br0" timeOffset="87867.7859">11154 16977 379,'5'3'74,"-5"-2"-9,0-1-22,0 0-28,0 2-4,0-2-2,3 2-1,12 0 6,11-2 1,5 0-10,8-4 6,10-3-4,5-1-2,8-1-4,0 2-2,-5 5 2,-3 2-2,-12 2 2,-6 9-5,-13 8 4,-7 5 2,-8 13-2,-1 7 2,-4 9-2,-3 9 1,2 11-1,4 10 2,1 11-2,9 5 0,7 1 0,6-3 1,9-7-3,6-8 4,0-10 3,0-12 18,-8-12-1,-13-14 2,-7-12-5,-16-9 1,-5-7-12,-24 2-3,-12 0 1,-13 8 1,-8 3-4,-3 6 5,-5 3-3,8-3-6,3 0 0,5-2-3,10-1-18,10-3-18,8-1-25,8-7-17,13-6-73,5-5-243</inkml:trace>
  <inkml:trace contextRef="#ctx0" brushRef="#br0" timeOffset="89325.9317">5989 17828 187,'2'4'59,"-2"1"0,0 0 6,-7-2-25,4 1-10,-2-3-6,5 1-8,-3 0 0,3-1-1,0 0-3,0 1 1,0-1 0,3-1-3,-3 0-1,0-3 2,0 0-4,3-1-2,-3-2-2,2 2 1,-2-2-3,0 0 1,0-1 1,0-2-1,-5 2 2,5 1-2,-3 1 0,3-1 1,-2-1-2,2-3 2,0-3-9,0-4 16,0-9-10,2-9 2,6-7 1,0-6-6,2 1 18,-5 5-13,6 7 1,-3 10-4,-1 8 2,-2 6 2,-2 7-3,-3 4 2,0 3 0,3 12-4,-1 8 3,1 9-3,7 8 1,0 2-2,3-4 0,8-3-4,2-10 3,1-10 3,7-12 3,-3-10-2,0-16 1,-2-10 0,-10-6 1,-1 4-2,-2 4 9,-3 6 8,-2 1 2,0 4-6,-3-2-1,-2 4-7,2 8-4,-3 9 2,9 9 2,4 17-3,3 10-2,8 3-2,-2 2-14,1 0-11,1 1-10,-5 3-1,2 0-26,-2-1-30,-3-7-42,-5-13-13,-5-9-2</inkml:trace>
  <inkml:trace contextRef="#ctx0" brushRef="#br0" timeOffset="89578.9569">6601 17832 91,'5'0'124,"3"0"-21,-3 0-17,6-4-37,4-2 0,1 0-9,10-1-11,5 1-10,5-3-7,5-4 1,0-11-1,-2-6-1,-8-2-2,-13 2 0,-2 3-1,-8 1 1,-8 1-3,-3 1-2,-13 3-4,-7 10-1,0 11-2,-5 5-7,4 9 14,-2 3-10,6 4 3,4 8-1,8 8-1,8 8-18,8 1-1,10-7-14,6-8-18,9-14-53,1-8-117</inkml:trace>
  <inkml:trace contextRef="#ctx0" brushRef="#br0" timeOffset="90086.0077">7025 17728 285,'5'-27'82,"-2"2"-7,-3 1-14,0 0-24,0-1-4,2 0-7,1 4-12,0 2-5,-1 8-3,3 5-6,-2 5 1,2 1 5,3 6-1,0 3-1,4 2-1,-1 6-2,2 1 3,2 6-4,1 0 1,-1-4 1,-4-5-4,-1-5 2,0-3-4,-7 1 1,2-1 3,3-1-2,-3-2 4,5-4 2,3 0 0,-2-10-1,-1-4 2,3-5-3,2-1 0,-7 1 1,5 6-2,-3 3 2,3 8-3,0 4 7,0 9 3,0 2 3,2 3 0,-4 0 3,-1-3-1,-2 0-2,-3-2-12,0-1 1,-5-3-3,3 1-2,-3-5-14,0 1-8,5-3 13,-2-1-4,2 0 23,-3-1-7,1-5 3,-3 1-3,0 3-3,0 2-8,0 0-16,2 0-26,1 0-46,2-6-246</inkml:trace>
  <inkml:trace contextRef="#ctx0" brushRef="#br0" timeOffset="91307.1298">4880 17472 391,'-5'11'62,"-5"1"0,0-5 10,2-4-36,0 0-6,5-3-9,3 2-13,3-2 8,5-2-3,5-7-3,2 0-5,3-4-2,6-1-2,-1 1 0,0 0-1,3 3-5,2 3-15,3 1-26,-2 1-19,-1 4-61,-15 1-195</inkml:trace>
  <inkml:trace contextRef="#ctx0" brushRef="#br0" timeOffset="91473.1463">4984 17628 444,'-21'35'91,"3"-6"-17,3-8-16,4-7-22,1-6-16,10-6-12,2-2 6,14-4-6,7-1-6,8-1 0,5-2-4,1 0-20,-1-5-29,0 0-26,-5-1-81</inkml:trace>
  <inkml:trace contextRef="#ctx0" brushRef="#br0" timeOffset="92793.2784">2180 17611 135,'0'3'122,"0"-1"-69,0-1 20,-5-1-36,5 2-26,0 0-1,0 1-4,0-3-1,0 0 7,0 0 1,0 0 6,0-1-1,0 0-3,0 0-3,0 1-7,0 2-3,0 0-2,0 0-1,5-2 2,-5 0-1,0-2 1,0 2 1,0 0 6,0 0 1,0 1 0,0 1 5,0-1-10,0 1-2,0-2 1,0 0-3,0 0 0,0-3 1,0-1 2,0 2 3,0 1-1,0 1 1,-5 5 2,5 2-5,0-2-8,5-5 13,-5 0-8,0-7 3,0 2-3,0 4 0,0 1 2,0 3 2,0-1-1,0-2-3,0-4 4,0 1-5,0 0-7,-5 3 18,2 0-10,3 1 0,0 2 1,3-3-2,2 0-2,0 0 2,1-1 1,-4 1 1,3 0 0,3 0-1,0 0 3,2 4-1,1 0 6,4-4-4,-2 0 8,0-5-6,0-5 5,-8-3-5,-2 0 2,-3 0-5,-6 2 0,-4 1-1,-3 3-3,-2 5-3,-1 2-3,-2 4-2,5 13-6,0 2-5,3 5-3,10-1-16,0-3-16,0-2-39,8-4-90</inkml:trace>
  <inkml:trace contextRef="#ctx0" brushRef="#br0" timeOffset="93001.2991">2503 17358 352,'11'-13'70,"-1"11"-26,-10 6 25,0 14-36,0 8 0,-10 5-14,2 7-6,-3 1-2,-1 5-5,-4 1-3,1 1-4,-1 4-4,1-1-17,4 1-9,1 1-14,2-5-48,3-4-136</inkml:trace>
  <inkml:trace contextRef="#ctx0" brushRef="#br0" timeOffset="93169.3159">2467 17901 1,'13'-4'44,"0"2"-39,-3-2 38,-7 3 3,2-3 13,-5 1-34,0-1-32,0-1-50</inkml:trace>
  <inkml:trace contextRef="#ctx0" brushRef="#br0" timeOffset="93711.3702">2638 17766 388,'2'2'38,"-2"2"20,0-4-16,0 0-21,-2 0-4,-1 0-8,3 0 0,0 0-5,-3 0 4,3 4-11,0 3 6,0 4 2,0 3-1,3 3 0,5 0 6,2-4 4,3-5 5,0-7 2,0 0 1,-3-9-5,1-6-7,-1-4-4,-5-5-3,0 1-2,-5 1-4,-5 3-7,0 3-5,-3 8-10,0 1-14,-2 6-14,2 5-22,-2 10-32,5 9-48</inkml:trace>
  <inkml:trace contextRef="#ctx0" brushRef="#br0" timeOffset="94058.4048">2852 17842 264,'8'12'66,"-3"-2"-18,-2-4 27,2-5-49,0-1 12,8 1-2,7-9-7,9-5-7,4-8-8,1-8-13,-5-3 11,-6-2-7,-8 2-3,-7 3-1,-8 6-4,0 3 2,-8 8 1,-7 4 1,-1 7-2,-12 1 0,-1 13 2,4 9 3,-1 9-1,5 7 5,8 2-4,8 1-5,5-5 2,13-3-2,10-2-17,6-5-5,9-3-33,1-9-62,2-13-111</inkml:trace>
  <inkml:trace contextRef="#ctx0" brushRef="#br0" timeOffset="94471.4461">3325 17371 363,'5'-7'56,"0"5"18,-5 1-27,0 1-26,0 2-8,0 4-6,0 12-4,0 8 2,0 9 3,0 10-1,8 2 1,0-4-2,2-1-9,6-6 4,4-11 1,1-6 0,2-11-2,-2-5-7,-3-2-10,-5-1 0,-8 0 13,-5 0-19,-8 3 12,-15 5 10,-3 3 16,-10 4 16,2 5 10,1 2-5,7 7-9,5 1-8,6 1-8,7-1-8,3-8-4,5-3 1,13-7-14,5-2-9,5-3-15,6 0-15,4-3-25,3-3-60,1 0-87</inkml:trace>
  <inkml:trace contextRef="#ctx0" brushRef="#br0" timeOffset="94609.4599">3545 17997 79,'23'-5'196,"-3"2"-95,-1-3-12,1-5-23,-4-3-15,10-4-12,2-5-8,6-6-9,-1-4-7,3-7-7,1-1-8,-4 3-13,-2 4-31,-5 6-17,-8 10-73,-10 7-245</inkml:trace>
  <inkml:trace contextRef="#ctx0" brushRef="#br0" timeOffset="94754.4744">3738 17606 516,'-23'5'72,"5"3"13,10-5-39,3-1-32,5 7-1,5 3 6,18 13-2,16 15-13,5 11-5,10 14-36,8 7-67,8 2-276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40:39.1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3229 6643 452,'-18'14'39,"0"-4"3,13 3 20,5-1-42,28 3-7,24 3 3,26-5-5,35-8 0,19-4 1,13-10-8,-3-7-2,-8 4-2,-17 2-2,-17 3 0,-25 7 1,-13 0-3,-20 9 4,-9 2-2,-12-2-1,-8-3-4,-6 0-20,-4-3-27,-3-1-70,-3 0-331</inkml:trace>
  <inkml:trace contextRef="#ctx0" brushRef="#br0" timeOffset="4895.4894">6503 6717 356,'-21'4'21,"3"-2"43,18 2-18,16-2-31,25-2 22,21 2-20,21-1-7,12-8-6,6 1-1,-8 0-1,-10 3-2,-8 3-5,-13 0-13,-5 1-13,-6 6-31,-9 4-65,-6-2-144</inkml:trace>
  <inkml:trace contextRef="#ctx0" brushRef="#br0" timeOffset="5505.5505">9924 6734 354,'18'-2'49,"6"-3"33,19 3-26,12-5-17,14 3-2,12 1-15,4-3-6,-2 6-9,2 0-3,-8 1-3,-7 3 3,-8-1-3,-10 5-16,-11 4-25,-5 6-24,-15 10-72,-11 0-281</inkml:trace>
  <inkml:trace contextRef="#ctx0" brushRef="#br0" timeOffset="9893.9892">5501 8076 66,'-8'0'80,"5"0"-2,-12 0-5,12-3-5,-2 2-17,-3 1-13,8-4-10,0 4-14,0 0-12,0 0-3,11 6 4,12 2 3,16 1-3,4 0 0,12 1-1,4 1 2,6 1-2,2-1 0,-5-2-1,-8-1 0,0-5 7,-2-2 4,-10 0 9,-9-3-7,-7-3-2,-16 1-4,3 2-9,-8 1-15,1 1-43,1 5-68,-4 2-150</inkml:trace>
  <inkml:trace contextRef="#ctx0" brushRef="#br0" timeOffset="16090.6088">4963 7901 245,'-5'-15'36,"0"-5"14,2-3-18,3-5-9,0-1 3,3-8-9,7-2-5,0-7-3,-2-7-3,-3-2 9,-2-7-3,0 1 1,-3 6-1,-8 2-3,-8 3-3,-10 2 2,3 4-1,-8 6-3,0 6-2,-8 10-1,-7 7-1,2 8 0,0 6-1,0 10 0,-5 10-1,0 10 2,0 7 0,-3 5 1,0 3 1,3 0-2,5 0-1,11-6 1,7-9-2,13-10-6,5-11-14,8-7-4,0-1 7,3-4 6,10-8 7,0-9-2,2-6 2,-2 0 5,-5 4 0,-3 10 3,-5 7 9,0 5 3,-13 3-16,-7 12-6,-4 10 5,-2 10 6,-2 6 3,2 5 3,6-4 5,-1-6 7,8-7-5,5-8-1,6-6-4,-1-6-4,6-6-7,17-2 14,6-5 4,18-9-11,10-6-5,1-1-25,7-1-33,-3 2-81</inkml:trace>
  <inkml:trace contextRef="#ctx0" brushRef="#br0" timeOffset="18518.8516">5560 8896 289,'-18'9'44,"5"-7"6,5 0 7,8-1-40,3 4-11,10 0 11,15 3 7,6 1-2,12-2-6,11-3-6,5-3 6,10-1 0,-2-2-12,-5-3-2,-6 3-2,-10 2 0,-5 0-2,-8 5 5,-5-2-3,-7 2-2,-9-4-9,-7 1-8,-3 0-27,0 1-65,-5 1-125</inkml:trace>
  <inkml:trace contextRef="#ctx0" brushRef="#br0" timeOffset="22205.2203">5532 8975 245,'-11'0'36,"1"0"26,0-1-6,-1-1-28,3-1-4,-2 3-6,0-1-7,-1-2 5,-1 1 3,-7-1-4,1 1-1,-5 0-2,-3 0 3,-2-3-11,-6 3 0,-7 1 2,0-1-6,-1-2 1,-9 0 7,4-3-8,-7-1 9,0 2-1,-8-3-4,7 0 0,-7-2-3,3 0 2,5 1 3,2 0 0,3 0 7,7 3-1,1-1-5,5-2-2,2 0-1,1 1-1,7 0-2,5 3-2,-2 2 4,10-1-4,-2 4 2,9-1-1,1 2-3,0 0-11,5-2-7,0 1-17,0 0-21,5 1 9,3 2 6,2 5-10,-5-2 22,-2-1 12,-3-3 12,0 0 8,0-1-2,0 0 14,0 0 8,0 0 1,-8-1 3,3-5 7,-3 1 1,-2-1-4,2 1-5,-7-1-7,4-1-1,1-1-3,0 4-1,-1-1-4,6 2-1,0 1-4,3 2-5,-1-1 0,3 1-6,3 0 0,4 1 7,1 6 1,2-1 3,6 0-1,-1-1-1,6-2 0,-5 1 0,-6-2 2,0 0 2,-7 0-4,-3-2 6,0 0 15,-8 0-7,0-6-1,3 0-7,-3 1-5,3 2-2,5 2-10,0 1-39,11 8-19,9 5-60,-4-4-204</inkml:trace>
  <inkml:trace contextRef="#ctx0" brushRef="#br0" timeOffset="24724.4722">4116 8763 48,'-6'-2'58,"6"-2"-10,-5 1-8,5 1-12,0-2 7,0-1-7,0 0-6,0-3 3,0 0 7,0 1-3,0 0-1,0 3-2,0 1-6,0 2-7,0 1-2,0 0-2,0 0-5,3 2 3,-1 8 5,11 4 1,0 5-2,0 1-3,5 0-4,0 2-2,0 0 1,-2-3-5,-3-2 2,-3-6 0,-2-4-5,-5-4-6,4-3-6,-7 0 3,0 0 10,0-5 1,-7-1 0,-4-4 3,1-4 1,2 1-1,0-2 2,-2-2 0,2-3 1,-7 0 2,7 1 5,-5 2 2,0 2 4,5 3-4,-2 3 3,2 3-3,8 0-8,0 0-1,-2 1-2,2-3-1,2 2-1,6-1 0,10 3-1,5 0 4,8 4-2,8 0 3,-5-2-3,-3 2 0,-3 0 0,-12 0 1,-9 0 6,-4 2 6,-3 4 0,-8 6-10,1 7-15,-4 6-18,6 8-39,5 3-124</inkml:trace>
  <inkml:trace contextRef="#ctx0" brushRef="#br0" timeOffset="26564.6561">4234 9591 303,'-10'8'29,"0"-5"51,7-3-28,3 2-38,8-2 3,20 0 7,16-1-5,11-8-6,-1-7-5,5 0-3,-10-3-4,-5 3-1,-13 6-3,0 0-19,-15 7-40,-1 0-72,-15 3-162</inkml:trace>
  <inkml:trace contextRef="#ctx0" brushRef="#br0" timeOffset="27194.7191">2702 9492 272,'-28'2'37,"2"-2"24,5 2 7,6-2-22,4 2-4,9-2-17,-1 1-12,3 0-36,13 3 41,13 1-5,10 2 0,8 3-10,5-3 0,-2 1-4,4-1 2,-7-2 2,-5-5 0,-3 3 0,-15-2-2,5 2-18,-8 4-19,0 3-32,-3 5-54,-2 0-180</inkml:trace>
  <inkml:trace contextRef="#ctx0" brushRef="#br0" timeOffset="27776.7774">4185 10373 411,'-15'10'15,"2"-6"46,8 0-14,10-4-37,13 0 8,18-7 11,16-5-4,2-2-7,3-5-12,-3 5-6,-15 4-2,0 4-5,-6 2-25,-4 4-24,-9 0-52,-12 5-114</inkml:trace>
  <inkml:trace contextRef="#ctx0" brushRef="#br0" timeOffset="28224.8221">2183 10535 240,'-21'13'166,"13"-10"-122,8-3 23,0 1-54,37-2-1,14-10 25,24 0-18,18-13-10,3 3-5,-1 7-5,1 3-6,-8 12-14,-3 6-26,-10 8-34,-18 4-101</inkml:trace>
  <inkml:trace contextRef="#ctx0" brushRef="#br0" timeOffset="39706.9703">17769 2515 517,'13'-34'-12,"-5"-5"35,-3 3-1,-3 5 1,4 4-1,1 7-6,1 1-12,0 1 0,-3 2 5,-2 8-2,-3 9 4,0 23-2,0 18 1,0 26 1,2 27 3,-7 29-6,2 9-3,-10-10-3,8-18-2,5-26-4,-5-16-6,10-13-5,-5-14-14,-5-18-5,3-8-9,2-10-26,0-11-67,-8-9-106</inkml:trace>
  <inkml:trace contextRef="#ctx0" brushRef="#br0" timeOffset="39966.9962">17655 3001 78,'-15'-17'224,"2"8"-133,10 6-20,3 3-21,0 0-16,3 6-9,7 16-7,3 9 0,0 14-6,2 2-1,1 3-7,-1 4-2,4-5 1,-7-3 0,-1-11-3,2-12 6,-3-10 0,6-11 3,4-6 2,11-14 0,0-11-7,5-8 5,3-11-7,-5-1-5,-6 5-8,-5 3-20,-7 15-22,-6 6-45,-5 5-214</inkml:trace>
  <inkml:trace contextRef="#ctx0" brushRef="#br0" timeOffset="47175.717">23921 3734 337,'-13'0'11,"3"0"57,2-1-12,6 1-26,2 1-22,10 4 8,16 2 0,15-2-5,16 1-6,10-4-4,13 2 1,3 2-1,5 1-1,2 0 1,-10 2 0,-10-1-2,-10 4 0,-17 6 0,-12 7 1,-5 12 1,-18 13 1,-3 12 2,-5 24-2,-13 16 0,-10 16 3,-3 11-3,3 7 3,5 6 2,2 4-4,6-3 0,2 0 2,3-3 0,5-8-2,10-5-1,3-11-2,3-7 0,-3-6 3,2-5-6,-2-6 5,0-7-4,-8-9 2,-2-5-3,-6-5 5,-10-9 2,-5-4-1,-13-4 10,-13-1 1,-5-2 6,-10-2-8,-3-9 2,-3-10 4,-17-12-14,4-7 7,0-5-3,4-1 9,6-1-15,4-1-3,-1 0 1,3 0-10,13 2-22,10 0-19,8 4-50,13 0-249</inkml:trace>
  <inkml:trace contextRef="#ctx0" brushRef="#br0" timeOffset="53329.3323">23650 7107 76,'-3'-14'78,"-10"0"8,-5-5 1,3 1-12,-8-3-6,-1 3-11,-4 2-13,7 2-4,3 7-12,5 6-6,11 1-10,2 5-8,5 7-5,13 4 2,23 4-2,16 1-4,21-5 9,9-3-8,6-2 3,0-4-2,-10-2 1,2-4 0,-2 0 1,5-2 3,-8 0-3,-5 1-2,-5 3 3,-11 12-2,-5 8 0,-12 10-1,-3 12-1,-11 8 3,-5 12-4,-5 6 1,-2 7 0,-1 8-1,-10 5 7,8 8-3,-2 0-1,-1 0-1,3 4 2,0 4 2,0 10-4,-5 7 4,-3 8-1,-3 5-1,1 5 2,-1 4-5,1 0 3,-3 2 2,5 0-2,-5 5-1,3 1 0,2 1 3,3 0-3,2-7 1,6-1-1,9-6 1,6-2 1,13 2 1,3-7-5,-6-5 5,1-7-2,-4-11 1,-9-11-3,-3-12-2,-11-12 5,-10-8 0,-15-6-1,-11-10 3,-30-7 1,-22-2 3,-22-4 0,-27 2-5,-20 3-2,-16 2 1,-10 13 0,-7 2 7,-6 1 0,-3 7-4,4-4-5,6 1-7,25-5-26,22-8-29,26-10-152</inkml:trace>
  <inkml:trace contextRef="#ctx0" brushRef="#br0" timeOffset="56226.622">23647 12982 47,'-18'1'383,"0"-5"-356,5-3 21,8 5-18,5 0-10,0 2-14,5 12-4,3 5 1,2 6-3,11 8 2,2 2-2,8 1 2,8 1-2,5-6 1,8-5 2,7-9 3,8-7 4,0-7-1,3-3-2,0-7-4,-3 1 0,-10 4-11,-3 4 16,-10 11-8,-13 14 2,-8 12-5,-10 14 5,-8 18 1,-2 17-1,2 15 7,0 16-4,-2 6 5,10 12-11,13 10 2,7 10-2,11 10 4,0 11-6,5 6-5,-5 5 2,-2 8 6,-1-1 0,-8 0 0,-9 7 0,-9 11 3,-15 6-3,-13-2 2,-5-3-2,-13-41 3,-5-34-3,5-33 6,-13-13 0,-13 6 0,-20 12 3,-14 7-1,-9-19 2,-1-12-3,-3-16-6,6-10-7,-3-6-12,3-2-26,5-5-53,0-10-228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41:55.8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9663 12701 291,'-8'2'37,"6"-2"34,2-1-6,18-7-15,5-4-15,8-4-19,5 2-7,6-2-1,4 1-4,-10 1-2,3 6-2,-8 0-3,-10 4-11,-6 2-19,-9 2-15,-6 2 5,-3 2 3,-15 1 22,-3-4 16,-2 1 2,-3-3 5,0 1 11,-2-2 7,2-3-1,5 3 4,3 0 0,8 1-3,0 0-7,4 1-5,1 9-8,0 7-2,0 10-1,2 12 2,1 8-2,2 8 1,0 8-1,0 7 0,0 8-1,2 11 1,-2 8 0,-5 13 1,-3 11-2,3 12 2,-8 2-1,6 9 0,-1 7 0,0 9 0,0 10 0,-2 8 0,2 5 1,-2 0-1,2-2 1,6-1-3,-1-7 5,3 2-3,3-3 0,-1-9-3,6 4 5,2-8-3,-5-2 3,3-22-2,0-28 3,-3-24-2,0-6 6,-2 12-5,2 14 3,-2 4-3,2-12-1,-5-11 3,0-12 0,2-8-1,-2-8 3,3-6 3,-3-6 3,2-7-4,-2-7-2,0-7 2,8-6-6,-8-4 1,5-3 2,6-3-1,4-1 6,1-4-7,7-1 3,3-3-4,2-7-1,3-2 0,3-1 0,2 1 0,0 4-4,0 3-29,-5 2-48,0 1-146</inkml:trace>
  <inkml:trace contextRef="#ctx0" brushRef="#br0" timeOffset="11914.1913">3495 11039 246,'-10'3'60,"-3"1"-3,8-3 9,2-1-16,3 0-14,-2 0-15,2 0-1,0-1-12,2-5-3,6-2-1,5-5-5,8-7 2,10-4 2,5-7-3,5-10 2,14-9-2,12-9 1,10-7-1,-2-5 2,-5 0 1,0 5-3,-1 4-2,-4 8 4,-5 8-2,-9 7-3,-4 11 1,-1 10 3,-10 7-2,3 7-1,0 4 1,2 2 1,6 11 0,-1 10 2,1 12 0,4 11-3,-1 9 2,1 2-3,-2 2 5,-5 0 0,0-1-4,-10-1 3,-6 1 2,-5-6-6,-2-1 2,0-8 1,2-5-2,-5-5-3,-5-4-12,-5-6-7,2-3-26,-7-8-44,-3-5-74</inkml:trace>
  <inkml:trace contextRef="#ctx0" brushRef="#br0" timeOffset="12167.2165">4852 10954 361,'-21'-2'43,"6"2"-5,7 1 13,8 6-31,5 6-16,13 7 5,6 6 3,9 2-3,11-1-4,5-8 1,0-9-3,-15-10-1,-3-1 11,-10-8 6,-6-5-1,3-10-1,-8-3-6,1-2-7,-9 4-2,-2 5-9,0-1-17,3-3-33,0-4-85,-3 1-275</inkml:trace>
  <inkml:trace contextRef="#ctx0" brushRef="#br0" timeOffset="14851.4849">10175 4591 335,'-31'14'17,"5"-4"47,10 0-32,11 2-12,5-3 2,21 1-8,10 1 0,13-9 1,13-2-1,10-8 1,5-15-2,3 2-1,-10-5-3,-6 1-6,-20 8 0,-16 3-1,-10 7 0,-13 6-5,-20 1-1,-11 4 5,-19 9-4,-9 5 4,2 5-3,3 3 7,13-5 7,17-1-3,9-11 2,15-4-3,8-2 0,12-4 6,14-8-5,7-2-5,0-8 0,1 5-6,-9 3-8,-7 5-28,-13 8-22,-8 15-56,-10 10-257</inkml:trace>
  <inkml:trace contextRef="#ctx0" brushRef="#br0" timeOffset="15604.5602">5302 12949 359,'-16'8'56,"8"-4"24,1-2-26,4 1-24,3-1-14,18 1 7,11-2 3,9-1-4,9 1-13,2-12 1,-3 4-6,1-1-4,-11-1 1,-5 8-3,-10-1 2,-6 2-22,-4 6-9,-9 0-13,-2 7-39,-5 1-113</inkml:trace>
  <inkml:trace contextRef="#ctx0" brushRef="#br0" timeOffset="16820.6818">2188 13135 235,'3'0'68,"-9"0"-15,6-2 12,-2-2-26,4 3-35,24-4 7,-5 1 1,23-3-11,5-4 1,10 3 1,11-5 0,0 8 1,5 1-6,0 3 6,2 2 2,-2 5-2,-5-2-1,-11 4 2,-7-4-2,-11 1 2,-12 0-4,-6 1-1,-5-1-24,-5 2-47,-3 2-136</inkml:trace>
  <inkml:trace contextRef="#ctx0" brushRef="#br0" timeOffset="19028.9027">6658 4546 414,'-13'2'38,"-5"-3"32,13 0-29,2 1-28,3-1-6,16 2-11,15-1 14,15 0-3,11 0-7,0-3 2,3-6-1,-4-2 0,-7 0-5,-10 0 13,-16 6-9,-7 3-5,-11 2-7,-5 0 6,-5 0-1,-16 2 2,-7 2 5,-6 3-2,-2-2 4,3 0 0,4 3 7,11-3-3,10-3 10,3-2-12,5 0-4,5 0-7,11 0-6,12 0-24,6 0-83,2 0-272</inkml:trace>
  <inkml:trace contextRef="#ctx0" brushRef="#br0" timeOffset="19745.9744">5377 13913 343,'-21'3'62,"5"-3"20,14-2-17,2-4-33,20-6-1,9-2-1,7 0-18,5 3-7,1 2-3,4 1-2,1 0 0,-6-1 0,3 3-2,-8 2-20,-5-2-13,-8 5-27,-4 1-64,-9 0-190</inkml:trace>
  <inkml:trace contextRef="#ctx0" brushRef="#br0" timeOffset="20484.0482">5178 13981 80,'0'-6'121,"0"0"-67,-6 6 24,6-5-19,-2 5-14,2-3-2,-3 3-14,-5 0-5,3 0-5,0 0-6,0 0-3,0 0 0,5 0-5,-3 3 2,3-3 5,0 2-6,0-2 0,-10 0 3,0 0-7,-1 0 0,-4 2 1,2-2-6,-3 2 5,-7-1-3,-3 1 3,-5 0-1,0-2 0,-13 0 0,3 0-2,-11-1 3,3-1-5,-5 1-1,-3 4 2,0 1-2,-5 4 3,0 4 1,-2-5 1,-4 1 0,1 3-1,-5-5 1,0 0-1,-1 2 2,11-6 1,-5 3-1,8-3-4,4-1 2,1 1 0,5-2-1,2 0 5,6-1-2,-3-2 4,11-4 2,2-2 3,2 5-5,16-3-2,-5 0-3,10 4-1,8-3-3,-5 2-3,5 4-14,0-3-12,0 3-8,11 0-15,-4 0-26,-2 2-40,3 3-61</inkml:trace>
  <inkml:trace contextRef="#ctx0" brushRef="#br0" timeOffset="20695.0692">3428 14018 232,'-20'0'67,"9"0"22,-2-7-14,8 7-27,5-2-12,-8 0-13,8 2-13,0-4-5,3 1-8,10-1 2,8-6 3,-1 3 2,6 1-1,0 0-4,-8 2 2,5 4-1,-5-1-5,-12 2-21,4 6-30,0 3-51,-10-1-176</inkml:trace>
  <inkml:trace contextRef="#ctx0" brushRef="#br0" timeOffset="21179.1176">2343 13940 340,'-8'3'37,"-7"-2"34,7-2-4,0 1-33,3 0-11,5 0-10,10 0-12,24-3 10,15-1 3,23-4-5,11-2-2,15 3-7,11-2 2,-1 9-3,-4 1 4,-14-1-2,-20 6 1,-16-6-1,-15 0 0,-11 0-1,-10 1 1,-7-1-4,-3 2-20,-3 1-30,-3-2-70,-2 0-245</inkml:trace>
  <inkml:trace contextRef="#ctx0" brushRef="#br0" timeOffset="24474.4472">5216 14832 331,'-10'5'61,"2"-2"18,3-3-20,2 0-24,3 0-15,0 0-5,8 0-7,5 3 4,10 1 5,3 1-8,0-1-1,10-3 0,0 6-3,8-1 1,8 0-2,-5-1-2,4-2 0,-17-2-3,-3 0 5,-3 1-5,-15-1-4,0-1-12,-3 3-15,-4 1-17,-1 2-36,-3-1-97</inkml:trace>
  <inkml:trace contextRef="#ctx0" brushRef="#br0" timeOffset="25292.5289">4963 14748 326,'-8'-14'37,"-5"0"21,-10 0 4,-3-1-25,-7-1-1,-11-1-7,-8 4-14,-5 1 2,-12 3-3,-4 1-5,-7 0-1,0-1 2,-10 0-1,-3 3-5,-8-4-1,3 2-3,5 3-2,7-2 6,17 1-6,9 3 1,14 1 3,9 2-1,14 0 2,5 0-4,10 0 2,6 0-5,-1 0-9,1 0 11,7 2-26,5 4 5,3 6-16,10 2-19,-5 3-35,0 2-72</inkml:trace>
  <inkml:trace contextRef="#ctx0" brushRef="#br0" timeOffset="25820.5818">3754 14605 235,'-13'0'81,"0"0"-10,-5-3 6,-3-4-23,6 3-16,2 0-15,10-2-2,-5 2-3,1-1-7,2 1-4,2 1 2,3 1-5,0 2 1,-3 0-6,1 0 8,2 0-2,0 0 0,0 0-5,0 0 1,0 0 0,0 0 1,-3 0 0,3 0-2,0 0 0,0 0 3,0-1 2,0-2-5,-5 2 4,0 0-2,5-1 1,-8-1 2,0 1-1,6 0-1,-1 1-1,-10 1-2,11 0-2,-3 0 2,-3 0 0,5-1-1,-2 1 2,-8 0 2,5 0-9,-5 6 3,-7 6 0,4 11 0,1 4 1,2 0 4,0-2-2,10-6-3,9-4 1,14 0 2,11-5 5,5-5-4,6-6 7,-1-8-7,0-6 1,-7 1-2,-6 4-17,-2 2-34,-13 7-36,0 1-107</inkml:trace>
  <inkml:trace contextRef="#ctx0" brushRef="#br0" timeOffset="27248.7246">5175 15530 132,'-5'0'299,"-6"2"-285,9 4 52,2 3-27,2 5-23,19-7 6,15 3 1,8 0-2,8-5-12,5 5-3,2-7-6,-5-3 2,1-1-7,-14-10-14,-5 6-9,-13 0-37,-15 3-96</inkml:trace>
  <inkml:trace contextRef="#ctx0" brushRef="#br0" timeOffset="27849.7847">4650 15472 365,'0'0'46,"0"-7"-7,0-1 37,-5 1-41,-8-2-18,3 3 0,-8-1-5,-3 1 2,-7 3-2,-11-3-5,-10 5 2,-5 1 2,-8 3-7,-11 5-4,1 1 1,2 2 0,3 1-2,10-6 3,11-6-2,12 0 1,8-4-2,16 3-4,2 1-5,3 1-15,5-1-2,5 0-32,8-2-7,5-1-30,0 0-54</inkml:trace>
  <inkml:trace contextRef="#ctx0" brushRef="#br0" timeOffset="28203.8201">3909 15361 281,'-16'0'70,"3"1"6,1-1-17,1-2-13,6-2-13,0 3-11,2 0-9,3 1-4,-5 0-12,5 0 0,0 0-2,-2 5-2,2 5 4,-8 8 3,5 5 1,-10 11 1,-7 3-2,4 2 4,-2 7 3,5-8 1,5-11 2,6-11 8,-3-5-5,5-5-8,5 0 6,15-2 4,9-3-1,4-5-2,6-3-8,0-4-3,5-1-21,0 5-46,-5 7-78,-14 11-303</inkml:trace>
  <inkml:trace contextRef="#ctx0" brushRef="#br0" timeOffset="40681.0676">21929 11917 27,'3'-16'58,"2"3"-4,0 6-6,0-3-13,0-3-1,-2 0 1,5-2 5,-1-3-5,-1 2-2,1-4-3,-2 4-10,-2 4-6,-3 0-3,3 11-4,-3 0-4,-6 1-2,-4 15 1,-11 6 4,-4 12 1,-9 13 1,-5 11-1,-10 10-2,-3 8-2,3 3 0,3-6-3,5-4 0,10-14-2,7-10-7,1-11-8,15-12-10,3-8-17,5-11-17,8-8 12,5-11-4,5-6 17,3-8 4,-6 6 19,1-4 13,-9 11 15,-7 7 8,-5 8 16,-13 9-6,-5 16-9,-3 9 6,-3 8 0,6 3-2,-3-3-3,11-3 4,5-5-1,7-11-1,8-10 2,13-7-1,13-9 1,3-16-13,10-9-9,2-6-3,-12 2-6,-6 6-8,-12 5-16,-1 8-32,-15 8-57,-13 2-209</inkml:trace>
  <inkml:trace contextRef="#ctx0" brushRef="#br0" timeOffset="42685.268">9136 12910 250,'-5'0'65,"2"-10"-9,3 4-13,0 3-12,13 1-5,0 2-10,8 3-6,2 3-2,8 1 0,8 1-1,10-2 2,8-6-2,15 0-2,-2-10-1,2-5-3,3-3 0,-8-3-1,-5-3-13,0 1-10,-5 5-14,-13-1-14,-13 3-25,-10 6-21,-19 2-103</inkml:trace>
  <inkml:trace contextRef="#ctx0" brushRef="#br0" timeOffset="42881.2876">9787 12797 135,'-41'24'86,"5"-6"-22,5-2-5,15 0-31,3-6-13,13-2-2,13-1 4,18-7 4,11 1 9,9-1-3,1-1-12,-8 2-2,-8 1 1,-13 8-4,-5 7 1,-12 4-1,-6 4-5,-6 9 1,-12 5-10,3 6-40,-1-1-94</inkml:trace>
  <inkml:trace contextRef="#ctx0" brushRef="#br0" timeOffset="47123.7118">14482 2854 260,'-23'-22'94,"-3"-8"-66,3 16 3,7 0-15,1 2 5,2 12-8,-3 0-10,3 12-2,1 10 2,-4 17-2,1 17-1,4 9 1,-4 18-1,4-3-3,6 15 3,-8 14 1,6 12 0,1 20 0,4 10-1,2 4 0,2 4 0,-2 3 0,0 3 2,0 8-2,0 6 3,3 6 1,-3-4-2,0 3 1,5-5 1,0 0-4,0 6 0,3 2 0,-8 10 0,0 2 0,0-1 0,-8 6 2,3 0-3,3 3 2,-3 5 0,5-2 1,0-10-1,0-4 3,0-2-1,5-2 5,-3 5-2,-2 2-1,5-7-5,3-2 1,-5-2-1,2-2-1,0 2 1,-5-1 1,5-8 0,-2-13 1,10-13-2,-3-17 3,3-11 3,3-8-3,-1-13-1,-2-7-1,2-2 1,-2-7-1,-5 0 3,-3 4 0,-2 2-1,0 1-1,-3-3-2,0-6-1,0-7 1,0-16 0,0-5 0,7-10 0,-7-12 1,0-2 1,0-4 3,0-4-4,0-1 5,0-1-5,0-1-1,0 1 1,0 3-1,5-1 1,3-1 0,0-1-1,7 0 0,6-4-1,5 2 0,8-8 3,7 0-4,5-1 3,3-5-2,3 3 4,0-1-6,2 4 3,8-2 6,5 1-5,8 0 4,5-6-10,11 2 12,10-3-6,2-1 1,8-2-2,5-1 1,11 1-1,2-3 3,3 0-2,7-5 0,-2-2-2,13-5 6,-3 3-10,9-1 12,4 1-9,10 1 2,-2 2-1,-2 0 6,9-3-3,-4-1-2,5 0 1,10 0 1,2 2-2,-2 1-1,-7 3 2,4 3 0,-5-4 1,6 0-5,4-4 3,14-3 0,-6 1 1,-5-1-2,-2 1 2,-8 0-1,0 4 4,-3 4-8,0 4 6,-10 0-2,-5 7 0,-8 3-4,-8 0 10,1 2-10,-4-2 5,-4 0 0,0 0 2,-4 0-6,4 0 3,-3-2 2,-10-2-1,-3 0-3,-3-3 3,-7-3-1,2 0 1,-7-2-2,-6-4 1,0-2 1,-2 2-1,5-2 3,0-3-5,-3 2 3,-7-2 0,-11-1-2,-5 4 0,-5-5 2,5 1-1,-5 1-2,5-1 4,-10 4-1,-8-1-4,5-3 5,-5 2-1,-7 2-1,-1-2 0,-3 1-1,-7 0 0,0 0 3,0-2 0,-8 1-5,1 0 1,-9-3 5,-2 0-4,-3-3 1,-5-3 1,-7-2-1,-4-4-1,1-3 1,-3-8 1,-2-6 0,-1-12-2,1-9 2,-3-9 0,0-10-1,-3-12 0,-2-10-2,0-14 3,-3-15 0,1-14-1,-4-13-2,3-11 4,3-8-2,-5-11 0,-3-9 3,0-10 1,0-7-1,0-9 0,6-7-1,1-11-1,4-14-1,-1-10 1,-2-5-6,0-3 3,-8-6-3,-3-11 3,1-4-1,-1-4 5,3 10-2,3 8-6,-3 4 19,0 5-11,-5 8-1,-2 3-2,-4 7 2,-2 9-2,-2 8 2,-3 15-4,5 12 5,3 9-1,2 5-4,6 1 3,4 6-4,-1 11 4,-9 14-3,5 16-2,-10 16 11,3 20-5,3 22-1,-4 21 3,-2 8-3,-7 0 2,-1-6-4,-7-6 4,5 7-2,-6 5 2,6 10-4,-10 7 2,-1 8 0,-4 3-2,-9 2 3,-2 4-1,-13 4-1,-13 4 1,-10-1 1,-13-5-2,-10 0 1,-6 0 0,-10 4 2,-10 2-3,-11-3 0,-10 0 1,-15 1 1,-16 1-2,-16 4 1,-9 3 0,-14 1 0,-15 3-2,-11 9 4,-15-2-1,-10 6-2,-11 4 1,-10 4-2,-11 2 1,-7 3 0,-13 6 2,-3 0 2,1 5 1,-3 0-2,2 2 6,5 0-4,6-1-2,5-1-1,8-1-1,7 5-1,8 6 1,16 4 0,10 5 2,15 5-4,16-1 2,18 1-5,23 1-8,19-1-28,33 1-87,25-5-226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47:25.0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4315 2580 207,'0'-39'165,"-6"6"-72,1 3-28,0-4-18,2 0-14,1 1-8,-1 10-5,3 8-7,0 9-2,0 6-8,0 9 1,0 70 4,3 36-1,-1 31-6,1 28-1,5-32 0,0-6-20,7-19-14,-2-23-3,2-32-5,-7-31-7,-5-26 0,-3-19 38,-13-27 13,-5-15 4,-5-10 1,-6 0 10,3 10-1,-2 12 8,7 17 9,8 13 12,6 14-13,-1 22-29,5 21-4,3 19 4,8 8 3,20 4-3,16-11 3,8-15-6,2-14 11,-5-18 4,-2-14 7,-8-9-10,-11-11 1,-5-4-2,-10-2-2,-8-1-15,-2-4-30,-3-4-44,-3-3-72</inkml:trace>
  <inkml:trace contextRef="#ctx0" brushRef="#br0" timeOffset="5403.5402">14108 7496 151,'0'0'86,"0"-4"-5,-3-1 6,3-1-43,0 3-8,5-1-4,3 2-11,2-2-3,3 3 1,5 2 0,5-1-8,6 0 2,7 3-3,5-2-1,8 1-2,1-2-3,4 1 2,-2 0-4,-9 1-1,1-1 3,-7-1-2,-9 0-2,-5 1 2,-5-1-2,-5 0-11,0-3-12,-3 0-14,-2 0-40,-8-1-121</inkml:trace>
  <inkml:trace contextRef="#ctx0" brushRef="#br0" timeOffset="6713.6712">14131 8651 222,'-8'0'69,"3"-1"39,5 0-54,0 0-29,10 1 2,3 0-4,8-1-8,10 1 3,10-3 2,8 0-7,13-1 8,0 0-13,0-1-1,-7 2-2,-4 1 1,-7-1 3,-5 1-4,-8-3 0,-8 0-3,-5 2 0,-10 1-4,-3 0 0,-5 2-18,0 0-1,0 0-19,0 0-36,0-1-126</inkml:trace>
  <inkml:trace contextRef="#ctx0" brushRef="#br0" timeOffset="16659.6658">18495 7576 100,'0'-7'54,"0"1"3,-3 2-8,1 2-11,2 1-14,0-1-5,0 0-1,5-1 0,5-2-1,-2 2-3,2-1-1,1 2-5,-1 2-2,0-2 2,3 1-5,-5 1-1,5 0-1,-3 0 0,6 2 2,-1 0 1,3-1-1,3-1 2,0 0-2,-1 2 1,-4 1-2,-1-2-1,4 1 2,1-1 1,1 0 1,2-1 3,0 0-2,6 2-2,-6-1 0,3 1-1,-3 0 1,3-1-3,2-1 1,3 0-1,0 1 1,3-3-1,-3 0-1,5 1 1,-10 0 1,5 0-2,-3 1 0,1 0 0,-1 0 0,1 0 0,-3 0 0,2 0 0,-2 0 0,2 0 0,3 0 0,-2 1 2,4-1-2,1 0 1,2 0 0,0-4 1,0 0-3,3 1 1,-5 1-1,2 3 2,-2-1-2,-1 5 1,-2-2 0,0 0 1,0-2-1,-2 0 0,2 0 0,-8-1 0,5 2 0,-10-2 0,8 0 0,5 0 1,-10 0-1,2 0 0,-2 0 2,-3 1 1,0-1 0,-3 0 3,-2 0-1,-2 0-1,-1 0-1,-2 0 1,0 0-1,-6 1-3,1-1 2,-1 0-2,-2 0-5,0 0-21,-2 0-29,-3-1-74,-11-3-207</inkml:trace>
  <inkml:trace contextRef="#ctx0" brushRef="#br0" timeOffset="20345.0342">16978 2639 167,'-10'2'39,"0"-2"33,2 0 0,5-1-23,3-1-22,0 2-12,0 0-10,11 0 8,9-1 1,-2-3 0,11 0-3,2 1-1,5 0-1,8 2-4,0 0-3,0 0 2,2-4-3,-10 2-1,6-2-1,-1-1-10,-2 2-16,-3 0-25,-8-2-45,-7 0-74</inkml:trace>
  <inkml:trace contextRef="#ctx0" brushRef="#br0" timeOffset="20590.0588">17469 2547 198,'-26'-1'53,"1"1"43,1-1-53,1 1-17,10-1-13,10 1-11,3 0 1,13 0-2,13 1-1,5-1 0,0 2 0,0 2-1,-7-2 7,-4 6 5,-15 2 10,-5 4 5,-5 2-2,-15 0-5,-4 0-10,-2-1-4,1 1-4,-1-5-4,2 7-19,6-1-42,5 1-112</inkml:trace>
  <inkml:trace contextRef="#ctx0" brushRef="#br0" timeOffset="25169.5167">13947 7198 148,'-15'-9'5,"-6"1"0,0 1 7,1 0-7,-6-4-1,0-4-1,3-1-1,-3-3 18,3-4 3,0 0-8,2-3-2,0 0-4,3 1-3,-3-2 1,1-3 1,4 0 0,-4-1 3,9-2-4,-2 0-1,3-1-3,5 2-2,2 2 2,-7-3-3,7-3-2,1-4 6,-3-6-4,2-2 8,3 0-8,0 0 1,0 0 0,5 0-2,0-5 3,3 1 2,-3-2 0,3-2 1,0 1-3,-1 0-2,1-1 3,3 0-3,-1-1 1,3 0-1,2-1 0,6-1 0,2 0 0,3 0-2,10 0 2,8-1 0,-5-4 0,10-3 0,0 0 0,0 3 0,-2 4-2,2-1 4,3 0-2,4 0 0,6-5-2,6-1 2,4-5 0,0-2 2,8 2-4,-2 4 2,-3 3 3,2 0-4,-2 0 2,0-8 0,5-3 2,0-2 1,3-2 2,2 2 0,3 0-1,-3 4 2,-2 1-3,-3 1-1,-2 2-1,4 2-1,4 8-1,-4 4 0,-1 2-1,-4 5 2,-5 2-1,-4 8-1,1 3 2,-4 6-2,7 1 1,-10-4 0,-7 1 0,-1 1 0,-8-2 4,-2 8-1,-2 4-4,-6 5 1,-8 5 1,-5 2-1,-7 3-1,-3 5 2,-3 0-4,-2 1 1,2 0-3,3 0-7,0 0-8,5 0-13,3 0-11,-3-4-2,5-1-18,-7-3-14,-1 0-18</inkml:trace>
  <inkml:trace contextRef="#ctx0" brushRef="#br0" timeOffset="25400.5397">16963 2794 66,'-21'-2'76,"-2"-3"-11,2 2-8,8-3-15,3-2-11,10 0-7,2-4-13,14-1-10,10-6-1,7-1 1,6 2 0,0 0 0,-5 3 1,-11 4-3,-8 7 4,-10 3 5,-5 1 9,-5 8 7,-13 9-2,-8 5-11,-2 5-7,-3 4-2,2-4-2,11 1-10,5 0-28,11-2-48,4-3-89</inkml:trace>
  <inkml:trace contextRef="#ctx0" brushRef="#br0" timeOffset="27205.7203">18624 8569 279,'-10'0'0,"7"0"10,3 1-10,13 3 12,10 0-4,21 0-2,21-1-3,10-3 3,13 0 0,20-10 12,9-8 14,12-6-10,10-4-5,-10 1-4,-10 5-3,-13 3-8,-26 10-2,-15 3-4,-21 6-22,-11 0-43,-14 3-81</inkml:trace>
  <inkml:trace contextRef="#ctx0" brushRef="#br0" timeOffset="29218.9216">14035 8256 148,'-10'0'24,"0"1"25,2-1-2,0-1-6,0-3-6,-7-1-16,-1 0-5,-4 0-3,-6-1-6,2-1-4,-4 2 1,2-1-2,-5 2 0,-8-3 1,3-1 2,-5-2 3,-3-4 3,-3-2 0,-2-2 1,-5-3-2,0-4-2,-8-3 0,0-5 2,-3-3-5,-5-2-1,8-4 0,0-2 3,-2-4-4,2-6 2,-3 0-3,3-5 0,-5-1 2,5 0-2,5-3 0,-2-1 1,5-2-2,-1-4 1,4 1 0,1-4 1,1 0-3,8 1 3,-3 2 0,5-1-1,3 5 1,0-1 1,0-7 1,7-6-4,4-4-6,4-3 20,8 4-12,5 1-1,0-1 3,8 1-2,0-3 0,0 2 1,8-1-4,3-1 2,1 5 0,9 2-2,2-4 2,6-1 0,-1-1 0,6-3 0,2 2-1,3 2 1,7 0 0,-2-2 0,3-1 0,7 0 0,3-1-2,7 1 2,6 6 0,-5 3 0,10 2 0,2 2 2,-2-3-4,5-3 2,8 1 0,5 0 0,5 4-1,1 0 1,-1 1 0,-3 0-1,1-4 2,7 3-2,3 1 0,3 4 1,-1 4 0,3 6 0,-2 4 0,7 3 0,-2-3-1,0-6 1,-1 2-2,-12 4 8,2 6-6,3 10 0,3-6 2,5 1-2,-6-3 0,1 0 1,-1 16 0,-10 7 0,-12 11 1,-17 3-2,6-3 0,0-3 0,13-4 0,10-5 0,-5 0 0,-7 2-2,1 3 4,-4 4 1,0 2-1,-6-2 2,-2 0-2,-8-1-1,-5 2 1,3 6-1,0 2 1,-1 0 0,3-5 0,1-4 0,-6-6-3,-6 3 3,-7 2 2,1 3-1,-6 3 1,2-5-2,-2-2 0,-3-1 0,-5-1 1,-2 3-2,-3 6 1,-3 2-3,-4 3 4,2 0 0,-1-1 1,1-3-3,-5-2 1,2-1 0,-10-1 0,0 4 0,-5 3 0,-3 3-3,-2 4 1,-3 0 0,2 1-1,3 4 1,-2-3-2,2-1-2,0-1-4,-2-3 0,-1-2-3,4 3 0,-6 1-3,2 0-1,3-3-12,-5-1-11,3-2-2,-1-3 3,-2 1 3,0 0 7,0 4 16,0 1 8,-5-2 3,0 2 3,0-3 9,-3-2 4,-2 1 6,0 2 2,-1 4 5,-7 2 3,8 0-3,-1 0-3,6-5-6,-2-3-3,4-1-10,3 5-9,0 1-4,18-5 4,8-5 1,7-8 0,1 1 1,2 3-3,-10 6 4,-3 7 6,-7 1-1,-3 3 2,-13 0 4,0 7 8,-8 11-9,-8 9-7,-2 7-3,-2 3-4,-1 1-35,8-5-55,-5-4-182</inkml:trace>
  <inkml:trace contextRef="#ctx0" brushRef="#br0" timeOffset="34233.4229">2232 15089 385,'-21'6'7,"3"-6"21,18-6 23,5-14-27,13-9-5,13-10-4,13-8-3,5-3-1,8-5-2,-8-3-8,3 1 1,5 0-4,0-2-13,2 4-9,-7 2-18,-8 6-46,-3 5-58</inkml:trace>
  <inkml:trace contextRef="#ctx0" brushRef="#br0" timeOffset="34463.446">2682 14377 257,'-39'20'20,"-3"1"50,9-4 10,7-4-41,10-7-18,16-6-12,19-8-5,14-11-2,21-7-2,11-6 3,2 5-1,-2 7-3,-19 9 8,-15 11 3,-13 8 5,-7 15 9,-11 13 4,-16 10-10,-7 6-10,-8 4-6,5 1-10,5 0-44,6-10-80,10-15-290</inkml:trace>
  <inkml:trace contextRef="#ctx0" brushRef="#br0" timeOffset="39641.9637">14361 10903 235,'-29'0'49,"1"-6"27,2 3-22,5 3-21,3 0-11,8 3-13,10 7-7,15-2 2,16 0 2,16-7-1,12-1 3,14-2-1,9-6-3,-1 3-1,1-1-3,-4 2 0,-8 3 0,-8 2-3,-3-2-3,-13-1-5,-7 1-9,-8 1-25,-5 5-43,-5 1-124</inkml:trace>
  <inkml:trace contextRef="#ctx0" brushRef="#br0" timeOffset="40432.0428">16301 10774 299,'-20'-14'56,"9"0"16,-2 2-25,11-2-10,2 3-15,18-1-8,10-8 1,16-1-1,5 1-4,8-3-2,0 7-7,5 6-1,0-1-1,0 3 1,5 0 0,-5 2-9,-13 2-1,-2 4-16,-14 1-12,-7-1-28,-15 4-30,-11 2-40,-3 1-63</inkml:trace>
  <inkml:trace contextRef="#ctx0" brushRef="#br0" timeOffset="40670.0665">16862 10591 79,'-39'4'102,"0"-4"-7,3 0-17,-2 0-24,7 0-14,7 0-8,4-1-10,17 1-11,8 0-6,24 1-2,12-6 2,13-7-2,8 0 0,0 2 2,0 2 0,-13 3-1,-15 4 5,-13 1 1,-19 7 3,-7 8-4,-26 4 11,-8 4-8,-12 7-6,1-3-4,9 1-2,8-1-13,12-3-25,18 1-36,3-9-133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48:14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7048 13050 179,'-13'1'71,"-2"-1"24,7 0-21,0 0-24,3-4-10,5-1-15,3-2-12,7 0-5,0-1-1,6 4-5,2-3-1,5 2 1,3 1-1,5 0 1,0 1 1,3 0-2,2 1-2,-2-2 1,-1-1-11,-7-2-18,-3-3-15,-12 2-14,-6 2 4,-5-1 3,-11-2 10,-4-2 38,-6 1 19,-7 3 27,2 3 12,5 3-3,3 1-13,5 0-9,13 0-6,0 0-18,13-5-6,13-3 0,10-5 2,0 6 2,-2 6 0,-6 2 4,-12 19 1,-16 6 14,-8 10 3,-18 8-16,-5-1-3,0 2-7,5-7-12,8-5-45,16-9-103,2-15-251</inkml:trace>
  <inkml:trace contextRef="#ctx0" brushRef="#br0" timeOffset="2495.2494">19601 13368 62,'-13'-4'86,"0"-2"-2,3-3-1,-3-3-13,-3-1-10,1 3-14,-3 5-14,10 3-11,0 2-4,8 0-7,0 4-3,5 4 0,13 3 2,13-2-3,16 0-3,12-5 3,19-2 0,15-1 4,3-8-5,-1 2-1,-7 1-2,-21 2-2,-13 1 4,-15 2-6,-18-1 5,-11 5-5,-10 8-9,-10 4-23,-8 2-16,-3-1-120</inkml:trace>
  <inkml:trace contextRef="#ctx0" brushRef="#br0" timeOffset="9732.9732">17079 6751 20,'-8'-5'48,"-5"1"10,3 1-17,2 2 1,-7 1-3,2 0 1,-3 4-6,1 3-4,-1 3-4,-2 2-1,3-1-2,-1 0-2,-4-2-5,-1 4-4,5 4-1,1 5-4,-1 2-2,3 7 3,1 1 1,1 4 0,1 2 0,7 2-3,-4 5-2,4 4-3,3 3-1,0 4 2,10 2-1,8 4-1,11 2-1,7 1 0,8-4-6,8-4-1,7-9-1,3-11 5,0-12 5,5-12-1,-5-11 2,3-6 4,-6-15 0,3-9 0,-5-8 1,0-4 0,-3-5 2,-7-7-5,4-6 3,-4-10 3,2-6-4,-2-5 0,-14-2-6,-10 2 1,-10-1 3,-13 6-6,-18 3 3,-13 7-2,-5 6 0,-13 3 0,-8 1 1,0 6-8,-15 12 26,0 10-14,-1 15-4,-7 10 2,-5 6-3,2 15-3,3 12 5,5 8-18,21 1-12,12 1-32,19-3-76,5-7-206</inkml:trace>
  <inkml:trace contextRef="#ctx0" brushRef="#br0" timeOffset="10806.0805">14487 10898 365,'6'0'42,"1"0"36,6-2-19,13 0-21,10-3-5,13 4-8,6-5 0,4 1-6,3-1-10,5 2-4,-5 5-1,-8 0-4,1 11 1,-9 3-14,1-1 5,-8 1-20,-6-1-20,-2-4-51,-5-10-323</inkml:trace>
  <inkml:trace contextRef="#ctx0" brushRef="#br0" timeOffset="21692.1689">8836 10887 106,'-2'0'51,"-1"0"2,3 2 16,0 3-27,0 0 0,0-1-6,0 3-3,5-2-2,8 8-5,-5-4-4,2-2-2,6-1-2,2-3-3,0 1-1,3-4-7,-1-6 9,6-8-11,-8-10 3,0 0-2,-5-1 1,-5-4-5,-8 2 1,0 4 3,-15 3-3,-6 8-3,-5 6 3,-5 6-7,-3 8-1,3 15-2,0 6-3,8 5-12,10 0-12,6-5-20,9-6-46,8-6-169</inkml:trace>
  <inkml:trace contextRef="#ctx0" brushRef="#br0" timeOffset="21889.1887">9146 10719 327,'8'-7'50,"-8"7"21,-13 17-29,-2 7-21,-1 10 8,-2 9-17,5 4-5,-5 10-5,5-2-2,3-5-3,5-8-8,0-6-10,5-4-18,0-7-25,0-8-49,2-8-51</inkml:trace>
  <inkml:trace contextRef="#ctx0" brushRef="#br0" timeOffset="22128.2125">9123 11170 100,'21'0'84,"2"1"-11,6-1 1,-1 0-25,6-6-4,-3-6-8,-3-6-3,-5-3-4,-10-3-14,-3 1-7,-7-3-1,-3 4-2,-13 2 0,-5 5-1,-5 3-5,-6 11 3,-2 2-5,-2 19-1,10 1 0,-1 9 0,6 7-3,8-3-8,7 0-8,3-3-17,13-6-40,5-7-82</inkml:trace>
  <inkml:trace contextRef="#ctx0" brushRef="#br0" timeOffset="22880.2878">9583 10985 378,'0'10'45,"-2"-5"7,2 6 3,2-6-34,8-5 9,9-4-13,4-6 8,0-10-10,3-4 0,-5-4-10,-9-2-2,-4 4 0,-5 9-2,-3 6 2,-3 6-3,-17 4-4,1 9 2,-4 8-2,3 14 2,-1 5 0,5 8 2,11 4-12,8-3 21,15-6-22,10-11-17,8-11-11,3-16-38,0-13-51,-3-13-195</inkml:trace>
  <inkml:trace contextRef="#ctx0" brushRef="#br0" timeOffset="23292.3289">9880 10683 291,'-13'-16'37,"6"13"31,1 3-14,4 6-34,-1 5-3,3 3-3,0 9-2,0 4-4,5 6-5,3 2 1,-5 0 2,-1 2-2,-2 8-1,0 1-2,0 7 0,0-6 0,0-7-2,0-12-2,3-13 1,0-12-1,4-3 2,1-11 2,5-5-1,5-6-1,-2-9-1,4 3 0,1 2 1,0 5 0,2 11 2,-5 5 2,-3 6 1,-4 13-1,-4 9-1,1 5 1,-8 1-3,0-2 5,-8-2 8,-4-1 7,-9-6-4,0-2-9,-10-3-7,5-4 0,3 1-11,10-3-10,0-4-20,13 0-29,0-3-97</inkml:trace>
  <inkml:trace contextRef="#ctx0" brushRef="#br0" timeOffset="23763.3761">10219 11058 347,'2'0'20,"1"3"43,0 7-25,4 4-4,1 11 3,0 9-17,2 9-16,0 6 21,1-1-16,-1-6-5,-2-8-4,-3-15 2,0-7 4,-2-11 0,-3-6 2,0-15-3,0-14-4,-3-11 2,-5-11-4,3-2-6,-8-3 17,8-1-12,0 5 0,5 3 0,10 5 3,3 13 0,3 11-1,-6 17 0,-2 10 3,-3 18-2,-5 7 2,0 12-2,-3 6-2,-7 3-11,0 2-8,-3-5-14,3-8-23,-1-8-55,6-10-191</inkml:trace>
  <inkml:trace contextRef="#ctx0" brushRef="#br0" timeOffset="23981.3978">10444 11048 316,'20'4'67,"3"-3"23,8-1-31,8-7-26,0 0-4,0 1-25,-3-2-2,-5 2-7,-5 2-17,-8-3-25,-3-2-59,-12-3-178</inkml:trace>
  <inkml:trace contextRef="#ctx0" brushRef="#br0" timeOffset="24131.4128">10694 10826 130,'-10'-7'253,"7"6"-169,-4 3-17,4 10-28,0 14-4,1 12-14,-1 8-11,3 5-9,0 2-3,0-3-21,11-6-27,1-8-47,-1-13-226</inkml:trace>
  <inkml:trace contextRef="#ctx0" brushRef="#br0" timeOffset="24337.4334">10896 10696 396,'0'3'76,"-3"16"-7,-2 14-14,5 13-23,-5 12 0,2 8-25,-5-3-5,6-8-5,2-5-18,0-11-18,10-8-18,-5-14-68,1-8-280</inkml:trace>
  <inkml:trace contextRef="#ctx0" brushRef="#br0" timeOffset="25002.5">11082 10755 277,'2'-15'101,"4"-4"-22,1-3 12,6 1-37,10 0-12,3-2-9,8 1-11,2 0-5,0 6-3,-5 8-9,-8 8-6,-2 8-2,-13 15-7,-8 14-3,-8 12-1,-13 9 7,-2 8-2,-13 3 8,2 0 6,3-6-9,3-4 7,13-16 3,9-13 3,6-11 6,21-10-4,10-9-1,8-7-3,5-16-3,2-4-2,-4-1-13,-1 0-22,-10 10-29,-8 0-42,-10 4-264</inkml:trace>
  <inkml:trace contextRef="#ctx0" brushRef="#br0" timeOffset="26169.6166">8402 10641 381,'0'0'61,"0"-9"-17,8-2 8,2 0-29,11 0-8,5 1-8,7-2-7,1 1 2,-6-2-8,-2 2-9,-8 5-27,-7 4-51,-11 2-101</inkml:trace>
  <inkml:trace contextRef="#ctx0" brushRef="#br0" timeOffset="26402.6399">8477 10564 87,'-23'9'241,"2"1"-171,6 6 3,-1 6-39,6 14-6,2 11-11,-2 11-11,7 8-1,3 5 5,0 6 1,8 0 7,5-4-11,5-7 3,-2-13 5,-1-13 5,-2-14-2,2-11-8,1-8 0,7-7-7,0 0-6,6-5-14,-1-4-27,3-3-11,3 5-31,0-1-164</inkml:trace>
  <inkml:trace contextRef="#ctx0" brushRef="#br0" timeOffset="27305.7302">11353 10410 347,'0'0'73,"-2"-3"-40,9-1 35,11 0-38,11-2-5,12-2-7,8-3-9,0-1 7,6-2-12,1 4 1,-4 6-6,-5 5 1,-3 5-4,-11 11 0,-10 7 0,-5 6-2,-10 13 3,-3 10-1,-2 5-3,-3 6 3,3 3 4,-3-3 0,0 1-3,0-8 9,0-7-3,0-11 9,0-6-2,-8-8 12,5-9 2,-10-3-2,-5-4-9,-8 0-2,-2 1-9,-8 3-2,-3 3-6,0 4-16,-5 6-21,3-1-15,-3-2-105</inkml:trace>
  <inkml:trace contextRef="#ctx0" brushRef="#br0" timeOffset="28180.8178">7064 11293 394,'-11'0'45,"-1"-6"18,1-5-18,3-5-22,6-5 1,2-8-13,0-10 2,5-6-2,3-3 0,0-10-5,2-1-4,0 1 5,-5 0-2,1 10 0,-4 11-3,-2 15-1,0 12 0,0 9-1,0 2-3,0 10-5,0 12 6,0 12 0,0 13 2,5 8-4,0 0 4,6-6-3,7-12-3,-3-13 3,3-15-1,3-11 9,2-17-2,3-10 0,-5-8-1,2-10-4,-5-1 7,-2 2 5,-6 6 9,0 13 1,-2 15-3,-8 11-2,0 4-10,0 17-8,-5 16 4,5 9-4,0 12-11,5-3-18,6-7-12,4-6-3,6-3-30,-3-6-71,-3-10-210</inkml:trace>
  <inkml:trace contextRef="#ctx0" brushRef="#br0" timeOffset="28529.8526">7519 11171 80,'0'15'193,"2"-5"-135,-2-1 16,5-3-44,8 1 4,-2-3-3,4-4-14,6 0-2,-3-3 0,0-2-6,0-2-3,-2-5 1,-1-3-7,1-4 2,-1-6 0,-2-6-2,-3-9 3,-5 0-2,-2 0 7,-3 6-6,-8 7 5,-5 8-4,0 9 6,1 9-4,-7 3-2,1 15 1,0 11 5,0 7-1,5 6 1,3 2-6,5-2-3,5-6-1,5 0-7,13-5-21,5-4-18,11-2-58,-6-6-225</inkml:trace>
  <inkml:trace contextRef="#ctx0" brushRef="#br0" timeOffset="29268.9266">7787 11280 248,'0'0'58,"0"0"12,0-3-41,3 0-10,2 0 1,0 1-16,-5 1-1,5 0 15,-2-1 11,-3 2-1,0 0-2,0 0-5,0 1-7,0-2-7,3 0-7,-3 1 0,0 0 1,0 0 2,0 0 0,0 0 1,0 0 3,0 0-5,0 0 1,-3 0 4,3 0 1,0 0 2,0 0 12,0-3-4,-3-4-7,1-2-6,-1 1-3,3-1 2,-5 4-6,2 1 8,3 2-5,0 0 1,0 1-3,0-2 0,-2 1 1,2-2-3,0-3 0,0-5 2,0-4 0,0 1 0,0-9 1,2 4-2,6-9 3,3-6-4,1-3 6,1-3-3,0 6 0,0 13 0,-13 15-2,0 7 4,-5 6-8,0 11 6,5 8 1,-3 10-4,3 10 2,3 0 1,2 0-2,3-8 1,5-8 1,2-6-5,-2-13 2,5-6-4,3-5 1,0-14 0,-1-10-7,-2-5-2,3-6 10,2 1 5,-5 5 5,-2 10 16,-6 9-1,-7 11-4,-3 11 6,0 15-2,5 10-8,5 6-3,3 1-7,5-7-6,-2-6-33,-1-10-59,-2-9-233</inkml:trace>
  <inkml:trace contextRef="#ctx0" brushRef="#br0" timeOffset="32550.2547">12224 11085 122,'2'-4'62,"-2"-2"2,0-2 22,-2-2-16,-1-1-16,3-2-15,0 2-8,5-2-12,3-4-4,-3-1-7,8-2-2,5 3-2,8 3-2,-8-2-1,6 0 0,1 6-2,4 1 3,2 5-1,-3 1-2,-2 2 5,-3 1 2,1 7-4,-1 5 1,5-1 3,-7 0-5,2 1 1,-2-1 1,5 6-2,2-1 3,6 2-3,-1 0 1,-7-1 1,3 4-3,2 3 2,0 4 0,2 2-2,-2-2-2,0 0 7,-5-4 3,0 2-2,-3 2 4,3-2-4,-3 0-5,-5 2 3,6 0-2,1 2-2,4 2 3,-1 0-4,6-4-1,-3 2 5,-3 4-5,-2 3 1,-3 4 2,-2 0 2,2-1 0,-7-2-4,-1-3 3,1-1 0,-1 2 0,3 2 6,0 1-5,-2-3 3,2-3 1,-2 2-2,4-1-3,-2 5 1,0-2 3,-2-4-6,-1-4 3,-7 0 1,3-2-2,-4-1-2,-4-4 0,2-6 0,0-5-7,-5-3-9,0-3-7,0-3-17,-10-1-5,7-1-20,-10 0-67,3-5-158</inkml:trace>
  <inkml:trace contextRef="#ctx0" brushRef="#br0" timeOffset="32789.2785">13505 12232 245,'-18'-7'79,"8"3"6,2 3-15,8 1-27,0 9-8,3 11-13,10 3-6,-3 11-5,8 1 1,3-1-1,0 0-3,4-9 1,1-5-2,-5-6 10,0-14-3,-1-4 10,-7-18-6,0-11-10,-5-7-4,5-6-2,-5-3-7,-1 5-13,-2 1-17,3 10-20,0 5-33,-3 4-156</inkml:trace>
  <inkml:trace contextRef="#ctx0" brushRef="#br0" timeOffset="36000.5996">19937 6834 194,'10'-14'4,"-2"-7"49,2 6-12,-2-5-11,0 3-5,-6-1-6,-2 0-2,0 2 4,-2-1-6,-9 4-8,-2 0 2,-5 5-5,-2-4-4,-9 5 12,-2-3-18,0-1 23,-13 2-13,8-4 4,-8 8-1,-5-5-4,-3 4-2,-7 5 1,-6-4-2,-2 5 0,-10 6 0,-6 0 0,-2 8 0,-6 0 0,11 2-3,-13 4 6,3-4-8,-1 4 4,-4 3 1,-3 2-2,7 8 3,-2 1-1,5 1 0,13 7 1,6-1 2,4 7 0,11 8-2,7 2-2,3 10 1,13 4 0,3 0-4,20 4-2,8-1 1,18-3-1,18 5 0,13-4 0,16-8 4,18-7 3,7-17 4,24-11 6,12-11 3,6-11-1,8-7-4,-3-13-3,2-16 1,3-13 1,-2-14-1,-6-8-3,3-12-1,-10-6-2,-6-10 0,-15-3-3,-28-2-2,-14 0 1,-20 3 0,-23 3 1,-11 9 2,-17 6 0,-27 9 0,-18 11-2,-30 5 2,-17 9-9,-12 11 25,-10 13-17,5 17-7,7 4-14,8 21-18,3 1-44,15 5-70</inkml:trace>
  <inkml:trace contextRef="#ctx0" brushRef="#br0" timeOffset="37243.7239">18363 7140 175,'-18'-9'16,"5"-3"38,0 0-17,-2 1-5,-1-1-7,3 0-14,8-1-5,-8-1 1,6-1 2,1-2-6,1-1-1,-3 0-1,3-3 0,-5 0 0,2 1 0,-5-5 3,0 2-2,0-2 0,-10-3 1,0 3-2,-6-3 2,-4-1-3,-1 5 1,-7-7 0,-6-2-1,-4 2 0,-11-7-5,0-2 16,-5 0-11,-3-3 1,-5-5-1,-5 7 1,-3-7 2,-10-1 3,-8 3 2,-2-3-1,-6-1 1,1 4-1,-6-1-4,-2 1-1,-6 1-2,-4-3 3,-1 1-3,-7-1 3,-6-3-2,-2 9 2,-8-5-1,1 4 0,1 8 0,-2-3-2,0 8 3,-2-1-3,-3-7 5,-8 11-1,-5-3-1,-7 4 3,-1 5-4,0 1-1,3 5 1,-3-1-1,-10 9-1,0 4 0,-8-1 0,-2 9 0,5 5 0,2-1 0,-10 8 0,-10-2 0,2 4 2,-5 5-2,8 2 0,0 3 2,0 1-2,0 1 0,2 3 0,3 4 3,6 2-5,7 1 2,-3 3 0,5 1 2,4-1-2,4 2-2,8-2 5,5 2-2,13 1 2,0 1-2,8 0 1,13 1 0,5-3-1,8 2-1,7 0 0,1 2 0,12 2 0,8-1-1,8 4 1,5 2-1,-2 2 1,10-1 2,-1-6-7,9 2 5,0 3 1,7-6 0,0 3 4,8 1 5,-5-2-3,5 0 0,-2-2-2,2-4 0,5-3 3,5-7-5,11-5 0,-8-5-2,13-6-2,5-5-4,0-6-4,13-5-15,0-3-18,0-2-22,16-10-9,15-16-127</inkml:trace>
  <inkml:trace contextRef="#ctx0" brushRef="#br0" timeOffset="37496.7492">6955 7019 255,'-15'-12'23,"-8"1"46,-6 4-40,-10 6-13,-7 7-12,-3 14-3,-3 8 1,8 6 1,0 5 1,5 6 0,16 3 0,3-2-2,14-2 2,6-7 0,6-8 5,19-7 20,14-11 11,15-10-11,11-6-13,10-11-7,-3-4-6,-2 3-18,2 5-36,-2 8-77,-10 5-222</inkml:trace>
  <inkml:trace contextRef="#ctx0" brushRef="#br0" timeOffset="44046.4042">19885 13375 49,'-5'0'57,"2"0"-7,1-1 5,-1-2 1,3-2-6,0 3-13,5-1-8,6-3-8,-1 5-3,11 2-2,10-1-3,2 0-4,11 0-4,0 1 0,8-5-1,2-8 5,0-6 1,11-10 1,0-8 1,-1-7 0,-4-7-4,-16-1-3,-6-5-3,-22 0-1,-14 0-1,-4-3 0,-19-1 0,-12 3 0,-11 2-1,-8 4 1,-13 5-2,-10 14 2,-5 10-1,-20 12 0,-17 12 0,-4 16 1,-1 14 0,6 10 0,8 8 0,15 16 0,12 10 1,4 12 1,12 14-2,16-4 1,10-2 0,16-10 0,23-14-1,5-18 1,24-19 0,20-16 0,10-17 0,9-10-3,4-9-12,0-2-36,-10-2-57,-10 5-165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49:03.7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9591 14189 70,'-13'4'305,"-3"3"-227,6 4 4,2-7-30,6-1-12,2 2-5,0-5-21,15 7 14,-2-4-10,8-3-5,0-1-2,2-3-5,5 0-4,-2 3-1,2 1-1,-2 0 0,0 2 0,-5 2-2,-1 1 4,-4-4-2,-8 2-7,2-3-10,-5 0-24,-5-3-29,-7-2-121</inkml:trace>
  <inkml:trace contextRef="#ctx0" brushRef="#br0" timeOffset="1953.1952">17337 7957 86,'0'-11'46,"0"2"20,0-1-12,-2 1 1,-1 2-4,-7 0-13,0 1-5,-1 3-5,-2 0 4,6 1-10,-9-1-9,1 1-2,-4 2-5,-4 9-5,-5 8 1,-3 9-3,0 5 1,-3 7 0,6 7 0,5 8 0,10 11 1,10 8-1,8 5 0,24 1 1,17-10-1,21-14 0,11-19-1,7-24 3,6-20 0,-6-27 2,-3-17 5,-12-13 3,-8-8 0,-15 2-3,-14 2 6,-20 8-7,-13 7 0,-26 3-1,-20 8-6,-11 4-1,-13 8-1,3 12-2,-3 12 1,6 9 0,4 17-1,-2 9-6,8 8-13,8 9-24,7 9-48,13 3-222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45:12.6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10317 15184 224,'-8'0'43,"-2"-2"31,7-3 19,-2 4-43,5-3-12,0-2-10,8 4-9,7-1-9,14-2 5,10-1-5,12 1 1,14 1-6,15 0 0,16 1-1,7-5-2,0-2 0,-10 5-3,-13 0 5,-15 6-5,-16 2 3,-10 1-1,-11 0 0,-10-3-1,-2 1-1,-6 5-10,-5 4-20,-5 7-55,-7 5-242</inkml:trace>
  <inkml:trace contextRef="#ctx0" brushRef="#br0" timeOffset="256692.6667">20094 15309 48,'3'-2'62,"0"-2"21,-3-13 13,-6 2-16,1 3-16,-2 1-11,-1 10-15,3 1-11,-1 0-8,6 6-9,6 6-2,9 1-2,16 4 3,10 8-3,16-4-3,5-3 1,13-8-3,-5-10 1,-5-1-1,-6 0-1,-12 0 0,-9 1-3,-9 3-18,-14 3-19,-4 6-37,-11 1-112</inkml:trace>
  <inkml:trace contextRef="#ctx0" brushRef="#br0" timeOffset="259818.9793">9810 14291 83,'0'-16'65,"3"1"3,2 0-14,0 4-12,1 4-2,-4 1 1,-2 4-4,0 0-10,0 2-12,-5 6-6,-3 2-5,-5 13-2,-5 2 0,0 11-1,5 10-1,-5 13 0,8 11 3,-1 6 4,4 13 0,-4 4-1,9 2 1,-1-5 5,-2-14 2,5-18 3,0-17-10,10-13-2,8-8-3,8-6-2,8-3-25,7-9-53,1-9-241</inkml:trace>
  <inkml:trace contextRef="#ctx0" brushRef="#br0" timeOffset="260529.0503">11327 14464 38,'3'-10'214,"-1"-5"-147,4-1 22,-1 0-34,3 0-23,-1 2-8,4 3-8,4 9-4,3 2-3,8 15-4,2 14-4,-2 17 5,-2 14-1,-9 10-3,-10 14 3,-5 2 3,0 2 1,-13-5 10,-2-8-4,-8-10 6,-1-11-6,-4-7-6,7-9-5,1-5-8,9-5-34,3-7-39,3-10-167</inkml:trace>
  <inkml:trace contextRef="#ctx0" brushRef="#br0" timeOffset="265875.5849">18743 7485 326,'-21'-12'18,"6"-2"43,-1 2-19,11 5-5,0 6-16,2 0-13,6 1-8,13 7 3,17 0 3,19 1 1,15-7-1,23-3 5,16-12-5,13-1-1,-8-1-3,-5 5 0,-18 4-2,-8 5 0,-15 3 0,-6 1-2,-20 11-4,-8 2-6,-15-1-6,-4 6-21,-4-5-32,-8-1-77</inkml:trace>
  <inkml:trace contextRef="#ctx0" brushRef="#br0" timeOffset="267280.7254">19283 7478 203,'-10'0'7,"7"0"42,-2-3-4,5 2-12,0 0-14,0 1-10,8 0-4,2 0 1,11 2-4,-1 3-3,6-2 2,5 3-1,3 0 1,7-2 0,-2-3 4,15-2-2,8-5 0,0-7 2,16-2 6,2-7-3,-3-1 2,-4 1-6,-16 3-1,-11 3 0,-7-2 3,2 0 4,-10-6-4,0-5-1,0-2-1,0-4-1,-13-1 0,0-2-3,-7-3 3,-6-1-3,0-1 0,-10 1 2,-13-1-2,-13 1 1,-8 3-1,-10 3 0,-3 0 0,-10 4 1,-10 2 0,-6 5 0,-7-1 0,-10 0-1,-1 6-9,-10 3 21,-3 5-9,-7 11-3,-16 1-1,3 13 1,-8 13-4,-13 2 8,8 8-8,5 13 17,11 7 2,12 9-4,18 8-5,14 4-2,15 4-2,20-5-1,24-6 0,23-14 2,20-13 1,30-8 1,19-7-1,11-3 0,8-8-11,5 0-23,-5-3-23,-8-6-33,-7-7-90</inkml:trace>
  <inkml:trace contextRef="#ctx0" brushRef="#br0" timeOffset="269975.9949">14048 7316 201,'-15'-8'5,"-3"0"18,2 0 10,-2-1-11,-3-2-4,-2-2-7,0-3-5,-1-5 6,1 1 3,-5-3-4,2-2 2,-5-4-3,-3-3-3,1-2-1,-1-2 1,-7-3-2,7 2 0,-7-2 0,2-2 1,0 3-3,3-2-1,-3-3-1,3 1 1,-2-2-2,-1-3 0,3-1 2,-3-2-9,10-6 20,-4 1-11,4 1-2,4 0 0,-1 4 0,2 1 0,6 0 0,0 2 1,0 0-1,0 3 1,5 2 0,0-2 2,0 3 0,8-3-1,-8 2 1,8 3-3,-3 3 3,-2 2-5,2 5 4,3 2-1,0 2-1,0 0 0,0 0 0,-1 3 0,4 3 1,-1 1 1,3 0 1,0 1 3,0 0 0,0 0 2,0 1-1,0-1-2,0 6-3,0 1 1,0 0-5,3 2 2,-1 2 2,-2 4-4,0 2 1,0-2 1,0-3 1,0 4 1,0 1 2,0 0 1,0-1 0,0 0-2,0 0-3,0 1 0,0 0 0,0 2-1,-2-2-1,2 1-1,0-1 3,0 0-1,0 1 0,0-1 1,0 0-1,0 0 1,0 0 1,0 4 0,2-4 1,-2 2 0,0-2 1,3 0-2,-3 0 1,0 0-2,0 0 0,0 1 1,0-1-1,0 0 2,0 1-2,0 0 5,0-1 0,0 0 1,0 0 0,0-5-1,0-6 1,-3-1-3,3-4-1,0 1-2,0-5 0,11-4 0,-1-2 0,8-5 0,3-3 0,2 0 0,3-4 0,2-4-2,3 3 2,0-5 0,8 2 0,2-2-1,3-3 1,6-3 1,4-3-2,-3 2 0,6 1 1,-10-1 1,7 2-3,-2-1 1,-1 3 1,1 3 0,2 1 0,-2 3-3,5 1 3,2 0 0,1-3-1,2-1 1,0 0-1,0 0 1,2 0 0,6 2-1,-3-1 1,8 3-1,0 3 1,-5 1-1,0 1 2,-3 2-2,-2 1 1,-6 0 0,0 0 0,1 4 1,-1-2-2,-5-4 2,6 2-2,2-4 1,-3 5-1,1 1 1,-11 3 1,-3 8-1,3-1 0,-2 2 0,0 1 0,4-1-1,-2 1 2,13 4-2,-2-2 1,7-3-1,0 4 0,3 0 2,-3 0-2,0 3 1,0-1 1,1-3-1,-1 2 0,3-5 0,-1 5 1,-2-3 0,3-3-1,0 2-1,-5-2 1,-6 2 1,-5 2-1,-10 4-1,0-1 0,-3-1 0,-2 10 1,0 2 0,0-11-1,-3 10 2,0-6-1,3-7-3,2 8 11,-5-2-8,1 2-3,-4 0 7,-7-1-4,0-1 1,-6 1-1,-4 7 0,-8-1 0,-3-1 1,5-2-1,-10 0 0,3 4 0,-1 0-5,1-2-9,0 0-9,-3-2-6,0 1-7,0-4-19,-6 0-20,1 0 4,-10 0 25,-1 2 31,-10 0 17,-2-3 11,0 1 13,-6 7 17,3 0 11,-3 4-19,9 2-1,9-6-7,11-1-12,5 4-6,13-3-5,18-5 2,13-2-1,15-8-1,6 6-1,-1 3-2,-7 2 1,-8 4 0,-13 3 3,-12 3 6,-9 5-2,-7-1 5,-8 7 8,-13 6 1,-13 9-6,-13 10-7,-4 3-10,1 2 4,3 3-7,14 0-28,1 16-46,6 2-164</inkml:trace>
  <inkml:trace contextRef="#ctx0" brushRef="#br0" timeOffset="277614.7586">12100 14483 414,'-8'-10'36,"-7"-4"9,4 2-16,11 6-15,0 5-6,0-1-5,13-3-1,8-10-1,7-7-1,8-5 0,3-7 0,0-1 0,2 0 1,-2 0 1,0 9 0,0 4 0,-6 8 2,-4 10 1,-4 8-1,1 17 1,-2 11-2,-1 5-1,-5 9-1,-5 2 1,5 5-2,-3-6-4,1-8-9,-1-12-14,-4-12-24,-6-5-46,-3-8-87</inkml:trace>
  <inkml:trace contextRef="#ctx0" brushRef="#br0" timeOffset="277804.7776">12591 14508 222,'-3'0'97,"-2"0"-36,5 3-4,0 2-19,10 8-8,3 2 0,3-4-8,2 1 3,-5-6 4,5-3-8,5-2 5,-2-1-6,7-8-12,-15-5-4,0-7-11,-3 2-25,-4-3-4,1 0-34,-4-3-115</inkml:trace>
  <inkml:trace contextRef="#ctx0" brushRef="#br0" timeOffset="279376.9349">19053 2506 249,'-13'-20'28,"-7"0"46,-4 3-38,-7 0-2,0 0-7,-5-1-6,2 3-6,-4 2 1,-4 5-4,-4 5-4,-6 2 1,-5 1 0,-5 10-3,-2 6-3,-1 10-4,-30 51 1,4 27 0,16 21 0,26 24 0,54-31 0,31-6-3,21-6 0,21-21 2,25-26 0,16-32 10,10-30 9,13-35-5,6-28-5,-9-12 1,-12-10-10,-19-15 5,-33 5-5,-13-5 7,-31 7-5,-23 13-2,-13 15-3,-18 13-1,-11 13-3,-5 8 3,-25 1 0,-17 10-2,-22 8 0,-8 17-9,-8 26-8,-18 22-32,-13 28-88,-7 10-168</inkml:trace>
  <inkml:trace contextRef="#ctx0" brushRef="#br0" timeOffset="280276.0248">17986 2963 387,'0'-33'10,"5"-2"25,3 0-19,2 0-12,-10 6 3,0 0-6,0 5-3,-15 3 6,-6 3-7,-2 8-2,-16 3 3,-5 0 1,-5 6 0,-5 1 1,-3 2 3,-3 2 2,-2-1-3,-2 3-2,-6 0 0,-5 5 2,-13 2-4,-12 2 2,-9 3 0,-5 3-2,-5 1 3,3-1-1,-8-7 1,8-4 1,-3-2 3,0 5 5,-5 0-1,-8-5 1,-10 0-1,-2-6-6,4 2-2,3 5 1,5 7-1,-10-2-1,0 1 2,0-8-1,-3-4 2,-7 10 1,-6 2-3,-5 6-4,11-8 7,-1-5-5,1 3 0,0 0 2,-14 8-1,-9-3 0,1 0 5,1 0 2,0 2-4,5 8-1,3 4 0,-6 5 0,-10 1-1,3-1 0,0-1 2,2-3 0,8-1 4,5 3-1,-2 0-1,-3 3-2,-5 4-3,2 3-2,3-5 4,8-3-2,0 0 2,10-5-1,-2 3-1,-1-4 3,3-2-3,1 3-1,1 0 2,9 1-1,4-4 0,6-7 2,-5 0-1,7 2-1,3 4 0,-2 3 2,-4 0-4,1 3-1,0 1 6,8 3-3,4-1 8,6 1 0,5 1-1,0-3-3,6 2-1,9-3 1,6-2 0,7-1-6,1-3 5,7-6-1,5-2-4,9-5 4,9-3-6,13-5-6,11-2-5,3-2-7,4-2-8,8-5-27,8-7-34,5-9-65,8-3-46</inkml:trace>
  <inkml:trace contextRef="#ctx0" brushRef="#br0" timeOffset="280507.0478">6663 4385 128,'18'-12'60,"-2"4"9,-1-2-22,-4 5-19,-9 1 5,-2 4 5,-2 0 3,-9 5-13,-9 9-28,-6 10-1,-8 14 0,3 8 3,5 0 3,6-4 11,7-7 9,3-12-2,4-7-5,6-6-7,0-3-7,0 0 4,16 2 4,15 3 0,15-7-6,16-2-10,26-2-31,5-9-66,8-7-282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50:11.8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10798 15324 211,'-6'-10'82,"1"-4"7,-3-7-21,3-2-23,3 3-22,-1-4-3,3 9-3,0-5-5,0 6-3,-2-2 1,-4-3 0,-7 1-7,-7 1 1,-3 7-1,-8 7-1,-3 3 1,-5 0 1,0 0-1,-2 0 2,-3 3 0,0 1 2,0 0-3,0-3 1,0 2-3,3-1-1,2 2 2,3-2-1,0-3 3,5 1-2,-3-3 1,6 3-2,-8 3-1,2 2 0,3 0-1,0 1 2,0 4-2,3 4 3,-3-1-2,2 4 4,1 7-5,-1-2-2,6 2 4,-5-4 1,5 1 0,2 2 0,3-5 2,-3 0-1,8 1-2,0-2-2,3 6 2,2-1-1,8 4 1,-5 3-4,2 8 2,3 2 3,0 8-6,8 0 3,-3 9 1,3-3-1,2 4 0,3-8 1,3 2-1,5-4 1,-6-10-1,8 1 4,3-10-2,5 1 0,10-4 1,6 2-2,7-13 2,8 6-2,8 4 0,10 0 0,5 5-2,3-10-2,-2 1 0,-1-4-1,5 3 3,3-9-1,-7 1-1,1 0 3,-4-11-1,-3-2-2,-5-16 0,-5-3 2,2 6-4,6-2 0,2 3 1,-3-14-4,-2 0 5,-5-8 3,-3-4-1,-5-3 0,0-12 5,-18-15-7,-8-7 12,-10-10 0,-18-2 0,-11 8 4,-22-5-6,-22 4-2,-18 6-3,-20-3-2,-21 5 0,-10 15-4,-13 5 3,0 11 0,5 23-3,-1 8-1,1 16 10,-2 29-8,7 9-16,18 20-11,16 7-17,33 3-41,14-10-193</inkml:trace>
  <inkml:trace contextRef="#ctx0" brushRef="#br0" timeOffset="2154.2154">11911 15390 62,'-13'1'32,"-2"2"28,4-3-5,6-6-4,-2-1 7,4-6 4,0-1-9,1 2-8,-1-4-9,3 11-6,0-2-6,0 3-13,3 4-3,7-7-1,11 7-6,7-7 1,11-6-1,15 0 0,8-4 0,5-3-2,3 2-4,-8 4-2,-8 4-4,-4 10 5,-12 4 4,-2 11 0,-12 0 1,2 8 2,-6 1 0,-4 0 1,-1-1-1,1-6 4,-6-1-6,3-11-7,3 4 13,-6-5-17,0-4-21,3-2-23,-8 0-43,-2-9-63</inkml:trace>
  <inkml:trace contextRef="#ctx0" brushRef="#br0" timeOffset="2383.2382">12588 15330 138,'-23'-3'81,"7"-1"9,6 2 4,2-1-37,8 3-28,6 0-7,6 4 6,14 4-6,5 9-11,5 4-2,3 6-8,0-4 3,-8-5-3,-5-11 1,-3-6 11,-7-2 17,-9-10 2,-7-6-8,0-5-7,-2-3-10,-3-5-5,-3 2-2,-3 1-8,9 6-21,2 3-19,0 12-34,13 0-143</inkml:trace>
  <inkml:trace contextRef="#ctx0" brushRef="#br0" timeOffset="13683.3681">4953 5478 138,'-26'-15'32,"-2"2"12,4-1-9,-2-2 0,3-3-10,-3 0-4,-7 4-1,-6 3-6,-5 5 2,-2 0 0,4 3-4,-7 4-1,0 11-3,-3 3-3,-2 6 4,5 2 0,-3 7-2,6 2-1,7 6-1,3 2-4,7 12-2,6 12 1,10 15 1,13 12-2,8 8 1,28 10-1,18 2 1,16-1-2,23-9-4,8-18-3,20-18 1,14-26 9,17-25 4,-4-23 0,7-28 16,-3-16-5,-12-17 2,-11-5-6,-16-5-4,-25-1-5,-13 0-1,-23-1 0,-16-5-1,-18-1-4,-18-5 1,-18 4 0,-23 3 2,-21 7-1,-16 15-5,-17 13 5,-14 23-2,-10 21 1,-10 9 0,5 27-3,8 12-17,20 13-22,29 6-53,18-5-160</inkml:trace>
  <inkml:trace contextRef="#ctx0" brushRef="#br0" timeOffset="14762.476">6490 5567 184</inkml:trace>
  <inkml:trace contextRef="#ctx0" brushRef="#br0" timeOffset="16121.612">22244 1353 76,'-49'7'118,"-3"2"-52,-2-1-11,-3 1-19,3-1-4,0 1-2,7 3-11,3 3-1,8 4-3,5 5-8,0 8-2,0 13 2,8 10-5,5 11-1,10 8-1,8 3 0,10-1 0,21 2 0,11 1 1,9 2-1,14-3 0,7-5-1,16-13-1,5-9 4,16-14-1,4-15 2,4-17 8,4-10 8,-2-22 5,0-14-5,2-16-10,-7-10-6,-8-7-1,-18-4 1,-16-1-6,-25-6-6,-21-8-4,-21-6 0,-13 2 5,-26 5 2,-20 10-1,-26 9 3,-18 7-3,-18 12 2,-14 15 2,-12 21 0,-10 17-22,-6 17-30,-7 13-67,10 12-80</inkml:trace>
  <inkml:trace contextRef="#ctx0" brushRef="#br0" timeOffset="17468.7467">17906 1572 155,'-49'0'20,"5"-1"46,5-2-10,5 3-27,11 0-4,0 4-16,7-3-9,9-1-3,4-2-4,3 2 5,3 0 4,2 7 2,0 0 7,0-7-4,3 0-3,0-3-2,-1 2-3,1 1 3,-8 5-1,0 0 4,0-5 6,0 0 7,0-3-5,3 0-9,-3 3-1,0 2 0,0 4-1,0-3-3,-3-3 0,3 0 1,0-6 0,0 1 1,0 0 2,3 6 4,-3-1-1,0 4 2,0 0-3,0-2 0,0-2-2,-3 0-4,3 0 2,0 0-2,-8 2 1,6 1-2,-1-3 2,3 2 0,0 5 0,0 9-1,-2 10 0,2 5 0,0 3 1,0 4 0,15 8 0,1 10-1,7 13 1,8 7-1,5 4 1,13-3 1,13-10-2,8-8 3,18-12-1,15-14 1,14-11 0,9-9-2,1-7 3,-3-5-1,-3-4 0,3-9-2,-10-6 1,2-10 1,-2-9 0,-6-7-1,1-9-1,-8-10 0,-6-6-2,-7-8 1,-15-4 2,-14-6 0,-15-1 0,-18 0-1,-21-2 0,-10 2 0,-34 2-3,-18 1 3,-28 5-2,-21 3 1,-21 7 1,-20 11 5,-16 14 2,-18 19-3,-15 23 1,-8 22-4,0 22-1,7 15-1,16 4-11,29-1-16,20-4-29,29-2-44,20 5-44</inkml:trace>
  <inkml:trace contextRef="#ctx0" brushRef="#br0" timeOffset="18316.8314">17952 1742 112,'39'-12'197,"-18"3"-143,-13 2-5,-8 3-30,-11 3-13,-15 1-1,-7 0-2,-6 0 2,-10-3 3,-3 3-3,-5-1 0,-2 4-1,-3 6-2,-5 6-2,-8 6 1,-10 9 2,-6 5-2,-10 5 0,-7 1 0,-11-1 0,3 1 1,-6 2-1,-2 4 1,-8 8-2,-4 8 1,-12 8-2,-15 4 1,-36 7 0,-30 11 0,-35 22 1,-2 9 0,18 2 1,18-8 3,23-15 3,-5 3-4,5 4-1,1 12-1,-9 11-1,-2-4-1,0 2 2,0 0-2,-5 2 1,15 0 2,1 2-2,-4 0 1,1 0-3,2 3 2,1 0-1,14-1 1,1 4 1,-3-6-2,1 3 2,9-6 1,3-9 4,13 4-1,3-10-4,10-1 2,10-6-2,3-2-2,10-9 0,0 0 1,6-10-2,10-4 5,4 2-10,1-4 5,3 3 1,-1 2 0,9-4 1,4-1 0,3-2 0,5-5-1,-5-5-1,0 3 2,5-1-2,8 3 0,5-5 1,5 2 0,3-6 0,-5-3 2,7 7-2,-5-3 1,3 0-1,0-1 3,0-5 0,5-4 1,5-2 0,5-4-1,3-5 0,5-5-5,3-4 2,5-4-1,10-6-3,3-9-13,10-8-9,3-7-10,10-4-19,2-9-40,16-12-58,-7-6 35</inkml:trace>
  <inkml:trace contextRef="#ctx0" brushRef="#br0" timeOffset="18569.8568">6906 8472 29,'13'-30'100,"0"1"-24,0 4-12,2 2-14,1 3-5,-6 2-13,-2 5 3,-3 5-6,-5 7-10,0 1-7,0 2-5,-8 5-3,-4 10-6,-9 11-1,-5 10 3,3 4 5,2-3 2,3-4 7,10-10 3,3-6-4,3-8-5,2-3-4,2 1 3,11-2 7,5 0-5,3-3-4,10-4-1,5-4 2,5-3-16,3-5-28,0 5-35,5 6-121</inkml:trace>
  <inkml:trace contextRef="#ctx0" brushRef="#br0" timeOffset="19677.9676">12841 16204 387,'-23'-1'9,"-5"0"42,2-4 2,5 1-24,8-7-2,11 6-11,4-7-6,22-7 2,7 3-6,12-20-1,7 7 0,4 0-1,8 4-3,10 21 0,-2-11-2,15 6 1,-7-4 3,-1 3-5,-12 3 3,-19 5-2,-12 2-1,-24 0 3,-10 4-9,-26 9 1,-20 13-4,-24-7 7,-15 4 2,-8-9 4,-3-7 0,11 11 2,0-11 8,23 3-3,0 2 11,20-10-5,22 5 4,12-8-17,18 1-3,26-6 7,21-4-9,21 5 14,12-16-19,8 8-9,8 6-24,-2 7-25,-9 4-116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6T00:50:48.2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12557 16223 76,'-5'-9'59,"0"-2"0,-3-8-8,-5 7-5,3-11-9,-6 6 0,3 6-6,-2-6-4,-1 5-13,-2 1-1,-8 5 2,-2-5-7,2 1 4,-2 10-2,-6 0-2,3 2 0,-5 6-1,2-9-1,1 7 0,-1 3-1,-2-9-1,0-1 1,-3 1-1,3-6 1,0 7-3,2 0 4,-2 3-4,2 5 2,1 2-3,2 5 2,-3-4-1,3 3-1,3 1 0,2 3 0,0 0 0,3-2-2,2 5 2,-2-6 1,7 7 1,4-7 0,-4 0 3,3-1-2,0 3-2,8 8 1,0-2 0,2 4-4,3 7 4,0-6-4,0 3 3,0-1-2,0-2 0,0 1 0,5-3 3,3-9 0,0-3-2,5 1 3,-3 7-2,8 3 1,3-3-2,2-1 5,-5-2-6,3-1 3,2-1 1,3 4-4,0-4 1,5 1 2,-3-2-2,1-1 3,4 2-3,1-1 6,7 1-4,-2-1 1,8-1-4,-1 1 2,3 0-2,5 6 2,3 0-1,-2-2-2,4-5 2,0-2-2,1 1 1,2 2 0,0 3 1,10-2-2,-5-3 2,6-4-1,4-6 0,3-1-5,8-3 1,0 0-3,2-4-1,6-3 1,-3-6 5,-5-6-1,-3-6 3,-12-5-1,-4-7-2,-9-4 2,-6-2-2,-5-6 5,-5-5-2,-3-19 0,-10-19 0,-15-22 0,-19-6 0,-28 13 1,-23 6-1,-21 18-3,-10 3 3,-24 8 1,-20 8 4,-21 14-1,-25 23 6,-11 10-1,7 16-1,1 16-4,18 15-6,15 2 0,16 0-23,13 5-20,23-17-90,20-21-280</inkml:trace>
  <inkml:trace contextRef="#ctx0" brushRef="#br0" timeOffset="5262.5262">16950 2469 306,'-23'8'63,"4"-7"3,12-4-24,7-10-17,20-6 2,22-9-1,20-11-5,23-12-2,16-14-6,5-10-9,2-1-1,-15 2-4,-7 7 3,-12 10-10,-4 10-5,-8 6-10,-15 7-10,-8 7-18,-14 9-23,-9 8-24,-16 5-99</inkml:trace>
  <inkml:trace contextRef="#ctx0" brushRef="#br0" timeOffset="5472.5471">17709 1774 201,'-43'8'78,"9"-7"20,6-1-28,12 0-33,8 0-23,11 0-12,18-5-2,17-9 5,17-8 9,17-6 2,8 0-9,-8-2-8,-12 10 1,-16 7 2,-21 9 4,-13 6 18,-15 15-12,-21 12-3,-10 8-8,-5 9-2,-6 6-15,6 1-45,13 0-111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emf"/><Relationship Id="rId4" Type="http://schemas.openxmlformats.org/officeDocument/2006/relationships/image" Target="../media/image2.png"/><Relationship Id="rId9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 bwMode="auto">
          <a:xfrm>
            <a:off x="441849" y="2918794"/>
            <a:ext cx="5044550" cy="1432523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01039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FF0000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6709320" y="1135080"/>
              <a:ext cx="2333520" cy="5711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98880" y="1125720"/>
                <a:ext cx="2351160" cy="572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86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4: x86 Assembly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instructions, registers, and operands</a:t>
            </a:r>
          </a:p>
          <a:p>
            <a:r>
              <a:rPr lang="en-US" dirty="0"/>
              <a:t>Memory addressing modes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 example: 32-bit vs. 64-bit</a:t>
            </a:r>
          </a:p>
          <a:p>
            <a:r>
              <a:rPr lang="en-US" dirty="0"/>
              <a:t>Arithmetic </a:t>
            </a:r>
            <a:r>
              <a:rPr lang="en-US" dirty="0" smtClean="0"/>
              <a:t>operations</a:t>
            </a:r>
          </a:p>
          <a:p>
            <a:r>
              <a:rPr lang="en-US" dirty="0"/>
              <a:t>Condition codes</a:t>
            </a:r>
          </a:p>
          <a:p>
            <a:r>
              <a:rPr lang="en-US" dirty="0"/>
              <a:t>Conditional and unconditional branches</a:t>
            </a:r>
          </a:p>
          <a:p>
            <a:r>
              <a:rPr lang="en-US" dirty="0"/>
              <a:t>Loops</a:t>
            </a:r>
          </a:p>
          <a:p>
            <a:r>
              <a:rPr lang="en-US"/>
              <a:t>Switch </a:t>
            </a:r>
            <a:r>
              <a:rPr lang="en-US" smtClean="0"/>
              <a:t>statements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067760" y="1876680"/>
              <a:ext cx="4978800" cy="3066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7320" y="1867320"/>
                <a:ext cx="5000400" cy="308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05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93712"/>
            <a:ext cx="8382000" cy="573088"/>
          </a:xfrm>
        </p:spPr>
        <p:txBody>
          <a:bodyPr/>
          <a:lstStyle/>
          <a:p>
            <a:r>
              <a:rPr lang="en-US" dirty="0" smtClean="0"/>
              <a:t>Three Basic Kinds of Instructions</a:t>
            </a:r>
            <a:endParaRPr lang="en-US" dirty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327150"/>
            <a:ext cx="8548687" cy="4921250"/>
          </a:xfrm>
        </p:spPr>
        <p:txBody>
          <a:bodyPr/>
          <a:lstStyle/>
          <a:p>
            <a:r>
              <a:rPr lang="en-US" dirty="0"/>
              <a:t>Transfer data between memory and register</a:t>
            </a:r>
          </a:p>
          <a:p>
            <a:pPr lvl="1"/>
            <a:r>
              <a:rPr lang="en-US" i="1" dirty="0">
                <a:solidFill>
                  <a:srgbClr val="000090"/>
                </a:solidFill>
              </a:rPr>
              <a:t>Load</a:t>
            </a: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/>
              <a:t>data from memory into register</a:t>
            </a:r>
          </a:p>
          <a:p>
            <a:pPr lvl="2"/>
            <a:r>
              <a:rPr lang="en-US" dirty="0"/>
              <a:t>%</a:t>
            </a:r>
            <a:r>
              <a:rPr lang="en-US" dirty="0" err="1"/>
              <a:t>reg</a:t>
            </a:r>
            <a:r>
              <a:rPr lang="en-US" dirty="0"/>
              <a:t> = </a:t>
            </a:r>
            <a:r>
              <a:rPr lang="en-US" dirty="0" err="1"/>
              <a:t>Mem</a:t>
            </a:r>
            <a:r>
              <a:rPr lang="en-US" dirty="0"/>
              <a:t>[address] </a:t>
            </a:r>
          </a:p>
          <a:p>
            <a:pPr lvl="1"/>
            <a:r>
              <a:rPr lang="en-US" i="1" dirty="0">
                <a:solidFill>
                  <a:srgbClr val="000090"/>
                </a:solidFill>
              </a:rPr>
              <a:t>Store</a:t>
            </a: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/>
              <a:t>register data into memory</a:t>
            </a:r>
          </a:p>
          <a:p>
            <a:pPr lvl="2"/>
            <a:r>
              <a:rPr lang="en-US" dirty="0" err="1"/>
              <a:t>Mem</a:t>
            </a:r>
            <a:r>
              <a:rPr lang="en-US" dirty="0"/>
              <a:t>[address] = %</a:t>
            </a:r>
            <a:r>
              <a:rPr lang="en-US" dirty="0" err="1"/>
              <a:t>reg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Perform </a:t>
            </a:r>
            <a:r>
              <a:rPr lang="en-US" dirty="0"/>
              <a:t>arithmetic function on register or memory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c = a + b;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Transfer control</a:t>
            </a:r>
            <a:endParaRPr lang="en-US" dirty="0"/>
          </a:p>
          <a:p>
            <a:pPr lvl="1"/>
            <a:r>
              <a:rPr lang="en-US" dirty="0"/>
              <a:t>Unconditional jumps to/from procedures</a:t>
            </a:r>
          </a:p>
          <a:p>
            <a:pPr lvl="1"/>
            <a:r>
              <a:rPr lang="en-US" dirty="0"/>
              <a:t>Conditional branches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254178" y="2108659"/>
            <a:ext cx="2184864" cy="10156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lvl="2" eaLnBrk="1" hangingPunct="1">
              <a:spcBef>
                <a:spcPct val="20000"/>
              </a:spcBef>
              <a:buSzPct val="80000"/>
            </a:pPr>
            <a:r>
              <a:rPr lang="en-US" sz="2000" b="0" kern="0" dirty="0">
                <a:solidFill>
                  <a:srgbClr val="000000"/>
                </a:solidFill>
                <a:latin typeface="Calibri" pitchFamily="34" charset="0"/>
              </a:rPr>
              <a:t>Remember: memory is indexed just like an array[]!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30840" y="1264320"/>
              <a:ext cx="3682080" cy="4348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760" y="1253160"/>
                <a:ext cx="3702960" cy="436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195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5537200" cy="573088"/>
          </a:xfrm>
        </p:spPr>
        <p:txBody>
          <a:bodyPr/>
          <a:lstStyle/>
          <a:p>
            <a:r>
              <a:rPr lang="en-US"/>
              <a:t>Moving Data: IA32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371600"/>
            <a:ext cx="7786687" cy="4462462"/>
          </a:xfrm>
        </p:spPr>
        <p:txBody>
          <a:bodyPr/>
          <a:lstStyle/>
          <a:p>
            <a:r>
              <a:rPr lang="en-US" dirty="0"/>
              <a:t>Moving </a:t>
            </a:r>
            <a:r>
              <a:rPr lang="en-US" dirty="0" smtClean="0"/>
              <a:t>Data</a:t>
            </a:r>
          </a:p>
          <a:p>
            <a:pPr lvl="1"/>
            <a:r>
              <a:rPr lang="en-US" b="1" dirty="0" err="1" smtClean="0">
                <a:latin typeface="Courier New" pitchFamily="49" charset="0"/>
              </a:rPr>
              <a:t>movx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i="1" dirty="0" smtClean="0"/>
              <a:t>Source</a:t>
            </a:r>
            <a:r>
              <a:rPr lang="en-US" b="1" dirty="0" smtClean="0"/>
              <a:t>, </a:t>
            </a:r>
            <a:r>
              <a:rPr lang="en-US" b="1" i="1" dirty="0" err="1" smtClean="0"/>
              <a:t>Dest</a:t>
            </a:r>
            <a:r>
              <a:rPr lang="en-US" b="1" dirty="0" smtClean="0">
                <a:latin typeface="Courier New" pitchFamily="49" charset="0"/>
              </a:rPr>
              <a:t> </a:t>
            </a:r>
          </a:p>
          <a:p>
            <a:pPr lvl="1"/>
            <a:r>
              <a:rPr lang="en-US" b="1" dirty="0" err="1" smtClean="0">
                <a:latin typeface="Courier New" pitchFamily="49" charset="0"/>
              </a:rPr>
              <a:t>x</a:t>
            </a:r>
            <a:r>
              <a:rPr lang="en-US" dirty="0" smtClean="0"/>
              <a:t> is one of {</a:t>
            </a:r>
            <a:r>
              <a:rPr lang="en-US" b="1" dirty="0" smtClean="0">
                <a:latin typeface="Courier New" pitchFamily="49" charset="0"/>
              </a:rPr>
              <a:t>b, w, l</a:t>
            </a:r>
            <a:r>
              <a:rPr lang="en-US" dirty="0" smtClean="0"/>
              <a:t>}</a:t>
            </a:r>
            <a:endParaRPr lang="en-US" dirty="0"/>
          </a:p>
          <a:p>
            <a:pPr lvl="1"/>
            <a:endParaRPr lang="en-US" b="1" dirty="0" smtClean="0">
              <a:latin typeface="Courier New" pitchFamily="49" charset="0"/>
            </a:endParaRPr>
          </a:p>
          <a:p>
            <a:pPr lvl="1"/>
            <a:r>
              <a:rPr lang="en-US" b="1" dirty="0" err="1" smtClean="0">
                <a:latin typeface="Courier New" pitchFamily="49" charset="0"/>
              </a:rPr>
              <a:t>movl</a:t>
            </a:r>
            <a:r>
              <a:rPr lang="en-US" b="1" dirty="0" smtClean="0"/>
              <a:t> </a:t>
            </a:r>
            <a:r>
              <a:rPr lang="en-US" b="1" i="1" dirty="0"/>
              <a:t>Source</a:t>
            </a:r>
            <a:r>
              <a:rPr lang="en-US" b="1" dirty="0" smtClean="0"/>
              <a:t>, </a:t>
            </a:r>
            <a:r>
              <a:rPr lang="en-US" b="1" i="1" dirty="0" err="1" smtClean="0"/>
              <a:t>Dest</a:t>
            </a:r>
            <a:r>
              <a:rPr lang="en-US" b="1" dirty="0"/>
              <a:t>:</a:t>
            </a:r>
          </a:p>
          <a:p>
            <a:pPr lvl="1">
              <a:buNone/>
            </a:pPr>
            <a:r>
              <a:rPr lang="en-US" dirty="0" smtClean="0"/>
              <a:t>	Move </a:t>
            </a:r>
            <a:r>
              <a:rPr lang="en-US" dirty="0"/>
              <a:t>4-byte </a:t>
            </a:r>
            <a:r>
              <a:rPr lang="en-US" dirty="0" smtClean="0"/>
              <a:t>“long word”</a:t>
            </a:r>
          </a:p>
          <a:p>
            <a:pPr lvl="1"/>
            <a:r>
              <a:rPr lang="en-US" b="1" dirty="0" err="1" smtClean="0">
                <a:latin typeface="Courier New" pitchFamily="49" charset="0"/>
              </a:rPr>
              <a:t>movw</a:t>
            </a:r>
            <a:r>
              <a:rPr lang="en-US" b="1" dirty="0" smtClean="0"/>
              <a:t> </a:t>
            </a:r>
            <a:r>
              <a:rPr lang="en-US" b="1" i="1" dirty="0" smtClean="0"/>
              <a:t>Source</a:t>
            </a:r>
            <a:r>
              <a:rPr lang="en-US" b="1" dirty="0" smtClean="0"/>
              <a:t>, </a:t>
            </a:r>
            <a:r>
              <a:rPr lang="en-US" b="1" i="1" dirty="0" err="1" smtClean="0"/>
              <a:t>Dest</a:t>
            </a:r>
            <a:r>
              <a:rPr lang="en-US" b="1" dirty="0" smtClean="0"/>
              <a:t>:</a:t>
            </a:r>
          </a:p>
          <a:p>
            <a:pPr lvl="1">
              <a:buNone/>
            </a:pPr>
            <a:r>
              <a:rPr lang="en-US" dirty="0" smtClean="0"/>
              <a:t>	Move 2-byte “word”</a:t>
            </a:r>
          </a:p>
          <a:p>
            <a:pPr lvl="1"/>
            <a:r>
              <a:rPr lang="en-US" b="1" dirty="0" err="1" smtClean="0">
                <a:latin typeface="Courier New" pitchFamily="49" charset="0"/>
              </a:rPr>
              <a:t>movb</a:t>
            </a:r>
            <a:r>
              <a:rPr lang="en-US" b="1" dirty="0" smtClean="0"/>
              <a:t> </a:t>
            </a:r>
            <a:r>
              <a:rPr lang="en-US" b="1" i="1" dirty="0" smtClean="0"/>
              <a:t>Source</a:t>
            </a:r>
            <a:r>
              <a:rPr lang="en-US" b="1" dirty="0" smtClean="0"/>
              <a:t>, </a:t>
            </a:r>
            <a:r>
              <a:rPr lang="en-US" b="1" i="1" dirty="0" err="1" smtClean="0"/>
              <a:t>Dest</a:t>
            </a:r>
            <a:r>
              <a:rPr lang="en-US" b="1" dirty="0" smtClean="0"/>
              <a:t>:</a:t>
            </a:r>
          </a:p>
          <a:p>
            <a:pPr lvl="1">
              <a:buNone/>
            </a:pPr>
            <a:r>
              <a:rPr lang="en-US" dirty="0" smtClean="0"/>
              <a:t>	Move 1-byte “byte”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Lots </a:t>
            </a:r>
            <a:r>
              <a:rPr lang="en-US" dirty="0"/>
              <a:t>of these in typical </a:t>
            </a:r>
            <a:r>
              <a:rPr lang="en-US" dirty="0" smtClean="0"/>
              <a:t>code</a:t>
            </a:r>
            <a:endParaRPr lang="en-US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172200" y="609600"/>
            <a:ext cx="2514600" cy="3581400"/>
            <a:chOff x="3984" y="1008"/>
            <a:chExt cx="1584" cy="2256"/>
          </a:xfrm>
        </p:grpSpPr>
        <p:sp>
          <p:nvSpPr>
            <p:cNvPr id="156676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56677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 smtClean="0">
                  <a:latin typeface="Courier New" pitchFamily="49" charset="0"/>
                </a:rPr>
                <a:t>ecx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8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 smtClean="0">
                  <a:latin typeface="Courier New" pitchFamily="49" charset="0"/>
                </a:rPr>
                <a:t>edx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9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56680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56681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56682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56683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162440" y="535680"/>
              <a:ext cx="4991040" cy="4786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2360" y="529200"/>
                <a:ext cx="5009760" cy="4801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5537200" cy="573088"/>
          </a:xfrm>
        </p:spPr>
        <p:txBody>
          <a:bodyPr/>
          <a:lstStyle/>
          <a:p>
            <a:r>
              <a:rPr lang="en-US"/>
              <a:t>Moving Data: IA32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100138"/>
            <a:ext cx="8396287" cy="5224462"/>
          </a:xfrm>
        </p:spPr>
        <p:txBody>
          <a:bodyPr/>
          <a:lstStyle/>
          <a:p>
            <a:r>
              <a:rPr lang="en-US" dirty="0"/>
              <a:t>Moving Data</a:t>
            </a:r>
          </a:p>
          <a:p>
            <a:pPr lvl="1">
              <a:buFont typeface="Wingdings" pitchFamily="2" charset="2"/>
              <a:buNone/>
            </a:pPr>
            <a:r>
              <a:rPr lang="en-US" b="1" dirty="0" err="1">
                <a:latin typeface="Courier New" pitchFamily="49" charset="0"/>
              </a:rPr>
              <a:t>movl</a:t>
            </a:r>
            <a:r>
              <a:rPr lang="en-US" b="1" dirty="0"/>
              <a:t> </a:t>
            </a:r>
            <a:r>
              <a:rPr lang="en-US" b="1" i="1" dirty="0"/>
              <a:t>Source</a:t>
            </a:r>
            <a:r>
              <a:rPr lang="en-US" b="1" dirty="0" smtClean="0"/>
              <a:t>, </a:t>
            </a:r>
            <a:r>
              <a:rPr lang="en-US" b="1" i="1" dirty="0" err="1" smtClean="0"/>
              <a:t>Dest</a:t>
            </a:r>
            <a:r>
              <a:rPr lang="en-US" b="1" dirty="0" smtClean="0"/>
              <a:t>:</a:t>
            </a:r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dirty="0" smtClean="0"/>
              <a:t>Operand </a:t>
            </a:r>
            <a:r>
              <a:rPr lang="en-US" dirty="0"/>
              <a:t>Types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Immediate:</a:t>
            </a:r>
            <a:r>
              <a:rPr lang="en-US" dirty="0"/>
              <a:t> Constant integer data</a:t>
            </a:r>
          </a:p>
          <a:p>
            <a:pPr lvl="2"/>
            <a:r>
              <a:rPr lang="en-US" dirty="0" smtClean="0"/>
              <a:t>Example: </a:t>
            </a:r>
            <a:r>
              <a:rPr lang="en-US" b="1" dirty="0" smtClean="0">
                <a:latin typeface="Courier New" pitchFamily="49" charset="0"/>
              </a:rPr>
              <a:t>$0x400</a:t>
            </a:r>
            <a:r>
              <a:rPr lang="en-US" b="1" dirty="0" smtClean="0"/>
              <a:t>, </a:t>
            </a:r>
            <a:r>
              <a:rPr lang="en-US" b="1" dirty="0" smtClean="0">
                <a:latin typeface="Courier New" pitchFamily="49" charset="0"/>
              </a:rPr>
              <a:t>$-533</a:t>
            </a:r>
            <a:endParaRPr lang="en-US" dirty="0" smtClean="0"/>
          </a:p>
          <a:p>
            <a:pPr lvl="2"/>
            <a:r>
              <a:rPr lang="en-US" dirty="0" smtClean="0"/>
              <a:t>Like </a:t>
            </a:r>
            <a:r>
              <a:rPr lang="en-US" dirty="0"/>
              <a:t>C constant, but prefixed with </a:t>
            </a:r>
            <a:r>
              <a:rPr lang="en-US" b="1" dirty="0">
                <a:latin typeface="Courier New" pitchFamily="49" charset="0"/>
              </a:rPr>
              <a:t>‘$’</a:t>
            </a:r>
          </a:p>
          <a:p>
            <a:pPr lvl="2"/>
            <a:r>
              <a:rPr lang="en-US" dirty="0" smtClean="0"/>
              <a:t>Encoded </a:t>
            </a:r>
            <a:r>
              <a:rPr lang="en-US" dirty="0"/>
              <a:t>with 1, 2, or 4 bytes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Register: </a:t>
            </a:r>
            <a:r>
              <a:rPr lang="en-US" dirty="0"/>
              <a:t>One of 8 integer </a:t>
            </a:r>
            <a:r>
              <a:rPr lang="en-US" dirty="0" smtClean="0"/>
              <a:t>registers</a:t>
            </a:r>
          </a:p>
          <a:p>
            <a:pPr lvl="2"/>
            <a:r>
              <a:rPr lang="en-US" dirty="0" smtClean="0"/>
              <a:t>Example: </a:t>
            </a:r>
            <a:r>
              <a:rPr lang="en-US" b="1" dirty="0" smtClean="0">
                <a:latin typeface="Courier New" pitchFamily="49" charset="0"/>
              </a:rPr>
              <a:t>%</a:t>
            </a:r>
            <a:r>
              <a:rPr lang="en-US" b="1" dirty="0" err="1" smtClean="0">
                <a:latin typeface="Courier New" pitchFamily="49" charset="0"/>
              </a:rPr>
              <a:t>eax</a:t>
            </a:r>
            <a:r>
              <a:rPr lang="en-US" b="1" dirty="0" smtClean="0">
                <a:latin typeface="Courier New" pitchFamily="49" charset="0"/>
              </a:rPr>
              <a:t>, %</a:t>
            </a:r>
            <a:r>
              <a:rPr lang="en-US" b="1" dirty="0" err="1" smtClean="0">
                <a:latin typeface="Courier New" pitchFamily="49" charset="0"/>
              </a:rPr>
              <a:t>edx</a:t>
            </a:r>
            <a:endParaRPr lang="en-US" b="1" dirty="0" smtClean="0">
              <a:latin typeface="Courier New" pitchFamily="49" charset="0"/>
            </a:endParaRPr>
          </a:p>
          <a:p>
            <a:pPr lvl="2"/>
            <a:r>
              <a:rPr lang="en-US" dirty="0"/>
              <a:t>But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esp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dirty="0"/>
              <a:t>and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ebp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dirty="0"/>
              <a:t>reserved for special use</a:t>
            </a:r>
          </a:p>
          <a:p>
            <a:pPr lvl="2"/>
            <a:r>
              <a:rPr lang="en-US" dirty="0"/>
              <a:t>Others have special uses for particular instructions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Memory:</a:t>
            </a:r>
            <a:r>
              <a:rPr lang="en-US" dirty="0"/>
              <a:t> 4 consecutive bytes of </a:t>
            </a:r>
            <a:r>
              <a:rPr lang="en-US" dirty="0" smtClean="0"/>
              <a:t>memory at address given by register</a:t>
            </a:r>
          </a:p>
          <a:p>
            <a:pPr lvl="2"/>
            <a:r>
              <a:rPr lang="en-US" dirty="0" smtClean="0"/>
              <a:t>Simplest example: </a:t>
            </a:r>
            <a:r>
              <a:rPr lang="en-US" b="1" dirty="0" smtClean="0">
                <a:latin typeface="Courier New" pitchFamily="49" charset="0"/>
              </a:rPr>
              <a:t>(%</a:t>
            </a:r>
            <a:r>
              <a:rPr lang="en-US" b="1" dirty="0" err="1" smtClean="0">
                <a:latin typeface="Courier New" pitchFamily="49" charset="0"/>
              </a:rPr>
              <a:t>eax</a:t>
            </a:r>
            <a:r>
              <a:rPr lang="en-US" b="1" dirty="0" smtClean="0">
                <a:latin typeface="Courier New" pitchFamily="49" charset="0"/>
              </a:rPr>
              <a:t>)</a:t>
            </a:r>
            <a:endParaRPr lang="en-US" b="1" dirty="0">
              <a:latin typeface="Courier New" pitchFamily="49" charset="0"/>
            </a:endParaRPr>
          </a:p>
          <a:p>
            <a:pPr lvl="2"/>
            <a:r>
              <a:rPr lang="en-US" dirty="0"/>
              <a:t>Various </a:t>
            </a:r>
            <a:r>
              <a:rPr lang="en-US" dirty="0" smtClean="0"/>
              <a:t>other “address </a:t>
            </a:r>
            <a:r>
              <a:rPr lang="en-US" dirty="0"/>
              <a:t>modes”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172200" y="609600"/>
            <a:ext cx="2514600" cy="3581400"/>
            <a:chOff x="3984" y="1008"/>
            <a:chExt cx="1584" cy="2256"/>
          </a:xfrm>
        </p:grpSpPr>
        <p:sp>
          <p:nvSpPr>
            <p:cNvPr id="156676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56677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 smtClean="0">
                  <a:latin typeface="Courier New" pitchFamily="49" charset="0"/>
                </a:rPr>
                <a:t>ecx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8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 smtClean="0">
                  <a:latin typeface="Courier New" pitchFamily="49" charset="0"/>
                </a:rPr>
                <a:t>edx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9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56680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56681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56682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56683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092960" y="1355040"/>
              <a:ext cx="5043600" cy="5258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3600" y="1343880"/>
                <a:ext cx="5058000" cy="5281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71659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movl</a:t>
            </a:r>
            <a:r>
              <a:rPr lang="en-US"/>
              <a:t> Operand Combinations</a:t>
            </a:r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228600" y="37719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>
                <a:latin typeface="Courier New" pitchFamily="49" charset="0"/>
              </a:rPr>
              <a:t>movl</a:t>
            </a: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1600200" y="2705100"/>
            <a:ext cx="76014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Imm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1600200" y="37719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1600200" y="4914900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Mem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4" name="Text Box 8"/>
          <p:cNvSpPr txBox="1">
            <a:spLocks noChangeArrowheads="1"/>
          </p:cNvSpPr>
          <p:nvPr/>
        </p:nvSpPr>
        <p:spPr bwMode="auto">
          <a:xfrm>
            <a:off x="2819400" y="24765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5" name="Text Box 9"/>
          <p:cNvSpPr txBox="1">
            <a:spLocks noChangeArrowheads="1"/>
          </p:cNvSpPr>
          <p:nvPr/>
        </p:nvSpPr>
        <p:spPr bwMode="auto">
          <a:xfrm>
            <a:off x="2819400" y="2933700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Mem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2819400" y="36195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7" name="Text Box 11"/>
          <p:cNvSpPr txBox="1">
            <a:spLocks noChangeArrowheads="1"/>
          </p:cNvSpPr>
          <p:nvPr/>
        </p:nvSpPr>
        <p:spPr bwMode="auto">
          <a:xfrm>
            <a:off x="2819400" y="4065588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Mem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8" name="Text Box 12"/>
          <p:cNvSpPr txBox="1">
            <a:spLocks noChangeArrowheads="1"/>
          </p:cNvSpPr>
          <p:nvPr/>
        </p:nvSpPr>
        <p:spPr bwMode="auto">
          <a:xfrm>
            <a:off x="2819400" y="49149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9" name="Text Box 13"/>
          <p:cNvSpPr txBox="1">
            <a:spLocks noChangeArrowheads="1"/>
          </p:cNvSpPr>
          <p:nvPr/>
        </p:nvSpPr>
        <p:spPr bwMode="auto">
          <a:xfrm>
            <a:off x="1447800" y="1752600"/>
            <a:ext cx="104913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Source</a:t>
            </a:r>
          </a:p>
        </p:txBody>
      </p:sp>
      <p:sp>
        <p:nvSpPr>
          <p:cNvPr id="157710" name="Text Box 14"/>
          <p:cNvSpPr txBox="1">
            <a:spLocks noChangeArrowheads="1"/>
          </p:cNvSpPr>
          <p:nvPr/>
        </p:nvSpPr>
        <p:spPr bwMode="auto">
          <a:xfrm>
            <a:off x="2819400" y="1752600"/>
            <a:ext cx="76149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Dest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7716" name="AutoShape 20"/>
          <p:cNvSpPr>
            <a:spLocks/>
          </p:cNvSpPr>
          <p:nvPr/>
        </p:nvSpPr>
        <p:spPr bwMode="auto">
          <a:xfrm>
            <a:off x="1295400" y="2628900"/>
            <a:ext cx="304800" cy="27432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57717" name="AutoShape 21"/>
          <p:cNvSpPr>
            <a:spLocks/>
          </p:cNvSpPr>
          <p:nvPr/>
        </p:nvSpPr>
        <p:spPr bwMode="auto">
          <a:xfrm>
            <a:off x="2514600" y="25527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57718" name="AutoShape 22"/>
          <p:cNvSpPr>
            <a:spLocks/>
          </p:cNvSpPr>
          <p:nvPr/>
        </p:nvSpPr>
        <p:spPr bwMode="auto">
          <a:xfrm>
            <a:off x="2514600" y="36957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57719" name="Text Box 23"/>
          <p:cNvSpPr txBox="1">
            <a:spLocks noChangeArrowheads="1"/>
          </p:cNvSpPr>
          <p:nvPr/>
        </p:nvSpPr>
        <p:spPr bwMode="auto">
          <a:xfrm>
            <a:off x="6858000" y="1752600"/>
            <a:ext cx="130676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C Analog</a:t>
            </a:r>
          </a:p>
        </p:txBody>
      </p:sp>
      <p:sp>
        <p:nvSpPr>
          <p:cNvPr id="157711" name="Text Box 15"/>
          <p:cNvSpPr txBox="1">
            <a:spLocks noChangeArrowheads="1"/>
          </p:cNvSpPr>
          <p:nvPr/>
        </p:nvSpPr>
        <p:spPr bwMode="auto">
          <a:xfrm>
            <a:off x="3733800" y="2506663"/>
            <a:ext cx="23177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movl $0x4,%eax</a:t>
            </a: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3733800" y="2963863"/>
            <a:ext cx="27749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movl $-147,(%eax)</a:t>
            </a: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3733800" y="3649663"/>
            <a:ext cx="23177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movl %eax,%edx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3733800" y="4095750"/>
            <a:ext cx="26225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%</a:t>
            </a:r>
            <a:r>
              <a:rPr lang="en-US" sz="2000" dirty="0" err="1">
                <a:latin typeface="Courier New" pitchFamily="49" charset="0"/>
              </a:rPr>
              <a:t>eax</a:t>
            </a:r>
            <a:r>
              <a:rPr lang="en-US" sz="2000" dirty="0">
                <a:latin typeface="Courier New" pitchFamily="49" charset="0"/>
              </a:rPr>
              <a:t>,(%</a:t>
            </a:r>
            <a:r>
              <a:rPr lang="en-US" sz="2000" dirty="0" err="1">
                <a:latin typeface="Courier New" pitchFamily="49" charset="0"/>
              </a:rPr>
              <a:t>edx</a:t>
            </a:r>
            <a:r>
              <a:rPr lang="en-US" sz="2000" dirty="0">
                <a:latin typeface="Courier New" pitchFamily="49" charset="0"/>
              </a:rPr>
              <a:t>)</a:t>
            </a:r>
          </a:p>
        </p:txBody>
      </p:sp>
      <p:sp>
        <p:nvSpPr>
          <p:cNvPr id="157715" name="Text Box 19"/>
          <p:cNvSpPr txBox="1">
            <a:spLocks noChangeArrowheads="1"/>
          </p:cNvSpPr>
          <p:nvPr/>
        </p:nvSpPr>
        <p:spPr bwMode="auto">
          <a:xfrm>
            <a:off x="3733800" y="4945063"/>
            <a:ext cx="26225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movl (%eax),%edx</a:t>
            </a:r>
          </a:p>
        </p:txBody>
      </p:sp>
      <p:sp>
        <p:nvSpPr>
          <p:cNvPr id="157720" name="Text Box 24"/>
          <p:cNvSpPr txBox="1">
            <a:spLocks noChangeArrowheads="1"/>
          </p:cNvSpPr>
          <p:nvPr/>
        </p:nvSpPr>
        <p:spPr bwMode="auto">
          <a:xfrm>
            <a:off x="6673850" y="2506663"/>
            <a:ext cx="203162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var_a = 0x4;</a:t>
            </a:r>
          </a:p>
        </p:txBody>
      </p:sp>
      <p:sp>
        <p:nvSpPr>
          <p:cNvPr id="157721" name="Text Box 25"/>
          <p:cNvSpPr txBox="1">
            <a:spLocks noChangeArrowheads="1"/>
          </p:cNvSpPr>
          <p:nvPr/>
        </p:nvSpPr>
        <p:spPr bwMode="auto">
          <a:xfrm>
            <a:off x="6673850" y="2963863"/>
            <a:ext cx="203162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*p_a = -147;</a:t>
            </a:r>
          </a:p>
        </p:txBody>
      </p:sp>
      <p:sp>
        <p:nvSpPr>
          <p:cNvPr id="157722" name="Text Box 26"/>
          <p:cNvSpPr txBox="1">
            <a:spLocks noChangeArrowheads="1"/>
          </p:cNvSpPr>
          <p:nvPr/>
        </p:nvSpPr>
        <p:spPr bwMode="auto">
          <a:xfrm>
            <a:off x="6673850" y="3649663"/>
            <a:ext cx="233945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var_d = var_a;</a:t>
            </a:r>
          </a:p>
        </p:txBody>
      </p:sp>
      <p:sp>
        <p:nvSpPr>
          <p:cNvPr id="157723" name="Text Box 27"/>
          <p:cNvSpPr txBox="1">
            <a:spLocks noChangeArrowheads="1"/>
          </p:cNvSpPr>
          <p:nvPr/>
        </p:nvSpPr>
        <p:spPr bwMode="auto">
          <a:xfrm>
            <a:off x="6673850" y="4095750"/>
            <a:ext cx="218553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*p_d = var_a;</a:t>
            </a:r>
          </a:p>
        </p:txBody>
      </p:sp>
      <p:sp>
        <p:nvSpPr>
          <p:cNvPr id="157724" name="Text Box 28"/>
          <p:cNvSpPr txBox="1">
            <a:spLocks noChangeArrowheads="1"/>
          </p:cNvSpPr>
          <p:nvPr/>
        </p:nvSpPr>
        <p:spPr bwMode="auto">
          <a:xfrm>
            <a:off x="6673850" y="4945063"/>
            <a:ext cx="218553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var_d = *p_a;</a:t>
            </a:r>
          </a:p>
        </p:txBody>
      </p:sp>
      <p:sp>
        <p:nvSpPr>
          <p:cNvPr id="157725" name="Text Box 29"/>
          <p:cNvSpPr txBox="1">
            <a:spLocks noChangeArrowheads="1"/>
          </p:cNvSpPr>
          <p:nvPr/>
        </p:nvSpPr>
        <p:spPr bwMode="auto">
          <a:xfrm>
            <a:off x="4572000" y="1752600"/>
            <a:ext cx="122039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Src,Dest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457200" y="5655531"/>
            <a:ext cx="81407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Font typeface="Wingdings 2" pitchFamily="18" charset="2"/>
              <a:buNone/>
            </a:pPr>
            <a:r>
              <a:rPr lang="en-US" i="1" dirty="0">
                <a:solidFill>
                  <a:srgbClr val="C00000"/>
                </a:solidFill>
              </a:rPr>
              <a:t>Cannot do memory-memory transfer with a single </a:t>
            </a:r>
            <a:r>
              <a:rPr lang="en-US" i="1" dirty="0" smtClean="0">
                <a:solidFill>
                  <a:srgbClr val="C00000"/>
                </a:solidFill>
              </a:rPr>
              <a:t>instruction.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15440" y="1279080"/>
              <a:ext cx="8271720" cy="4365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3560" y="1267200"/>
                <a:ext cx="8288280" cy="438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983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7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7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20" grpId="0"/>
      <p:bldP spid="157721" grpId="0"/>
      <p:bldP spid="157722" grpId="0"/>
      <p:bldP spid="157723" grpId="0"/>
      <p:bldP spid="1577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69912"/>
            <a:ext cx="7035800" cy="573088"/>
          </a:xfrm>
        </p:spPr>
        <p:txBody>
          <a:bodyPr/>
          <a:lstStyle/>
          <a:p>
            <a:r>
              <a:rPr lang="en-US" dirty="0" smtClean="0"/>
              <a:t>Memory Addressing </a:t>
            </a:r>
            <a:r>
              <a:rPr lang="en-US" dirty="0"/>
              <a:t>Modes: Basic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362075"/>
            <a:ext cx="8611536" cy="49720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  <a:tab pos="4114800" algn="l"/>
              </a:tabLst>
            </a:pPr>
            <a:r>
              <a:rPr lang="en-US" dirty="0"/>
              <a:t>Indirect	(R)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[R]]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Register R specifies the memory address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err="1">
                <a:latin typeface="Courier New" pitchFamily="49" charset="0"/>
              </a:rPr>
              <a:t>movl</a:t>
            </a:r>
            <a:r>
              <a:rPr lang="en-US" sz="2400" b="1" dirty="0">
                <a:latin typeface="Courier New" pitchFamily="49" charset="0"/>
              </a:rPr>
              <a:t> (%</a:t>
            </a:r>
            <a:r>
              <a:rPr lang="en-US" sz="2400" b="1" dirty="0" err="1">
                <a:latin typeface="Courier New" pitchFamily="49" charset="0"/>
              </a:rPr>
              <a:t>ecx</a:t>
            </a:r>
            <a:r>
              <a:rPr lang="en-US" sz="2400" b="1" dirty="0">
                <a:latin typeface="Courier New" pitchFamily="49" charset="0"/>
              </a:rPr>
              <a:t>),%</a:t>
            </a:r>
            <a:r>
              <a:rPr lang="en-US" sz="2400" b="1" dirty="0" err="1">
                <a:latin typeface="Courier New" pitchFamily="49" charset="0"/>
              </a:rPr>
              <a:t>eax</a:t>
            </a:r>
            <a:endParaRPr lang="en-US" sz="2400" b="1" dirty="0">
              <a:latin typeface="Courier New" pitchFamily="49" charset="0"/>
            </a:endParaRP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endParaRPr lang="en-US" sz="2400" dirty="0"/>
          </a:p>
          <a:p>
            <a:pPr marL="223838" indent="-223838" defTabSz="895350">
              <a:tabLst>
                <a:tab pos="2349500" algn="l"/>
                <a:tab pos="4114800" algn="l"/>
              </a:tabLst>
            </a:pPr>
            <a:r>
              <a:rPr lang="en-US" dirty="0"/>
              <a:t>Displacement	D(R)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[R]+D]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Register R specifies a memory address</a:t>
            </a:r>
          </a:p>
          <a:p>
            <a:pPr marL="960438" lvl="2" indent="-222250" defTabSz="895350">
              <a:tabLst>
                <a:tab pos="2349500" algn="l"/>
                <a:tab pos="4114800" algn="l"/>
              </a:tabLst>
            </a:pPr>
            <a:r>
              <a:rPr lang="en-US" dirty="0"/>
              <a:t>(e.g. the start of some memory region)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Constant displacement D specifies the offset from that address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err="1">
                <a:latin typeface="Courier New" pitchFamily="49" charset="0"/>
              </a:rPr>
              <a:t>movl</a:t>
            </a:r>
            <a:r>
              <a:rPr lang="en-US" sz="2400" b="1" dirty="0">
                <a:latin typeface="Courier New" pitchFamily="49" charset="0"/>
              </a:rPr>
              <a:t> 8(%</a:t>
            </a:r>
            <a:r>
              <a:rPr lang="en-US" sz="2400" b="1" dirty="0" err="1">
                <a:latin typeface="Courier New" pitchFamily="49" charset="0"/>
              </a:rPr>
              <a:t>ebp</a:t>
            </a:r>
            <a:r>
              <a:rPr lang="en-US" sz="2400" b="1" dirty="0">
                <a:latin typeface="Courier New" pitchFamily="49" charset="0"/>
              </a:rPr>
              <a:t>),%</a:t>
            </a:r>
            <a:r>
              <a:rPr lang="en-US" sz="2400" b="1" dirty="0" err="1">
                <a:latin typeface="Courier New" pitchFamily="49" charset="0"/>
              </a:rPr>
              <a:t>edx</a:t>
            </a:r>
            <a:endParaRPr lang="en-US" sz="2400" b="1" dirty="0">
              <a:latin typeface="Courier New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81920" y="1162800"/>
              <a:ext cx="5763240" cy="5471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0400" y="1152000"/>
                <a:ext cx="5787000" cy="5491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58100" cy="573088"/>
          </a:xfrm>
        </p:spPr>
        <p:txBody>
          <a:bodyPr/>
          <a:lstStyle/>
          <a:p>
            <a:r>
              <a:rPr lang="en-US"/>
              <a:t>Using Basic Addressing Modes</a:t>
            </a:r>
          </a:p>
        </p:txBody>
      </p:sp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304800" y="20574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4343400" y="1066800"/>
            <a:ext cx="3657600" cy="4965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swap: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pushl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 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ebp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	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movl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  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esp,%ebp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	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pushl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 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ebx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12(%</a:t>
            </a:r>
            <a:r>
              <a:rPr lang="en-US" sz="2000" dirty="0" err="1">
                <a:latin typeface="Courier New" pitchFamily="49" charset="0"/>
              </a:rPr>
              <a:t>ebp</a:t>
            </a:r>
            <a:r>
              <a:rPr lang="en-US" sz="2000" dirty="0">
                <a:latin typeface="Courier New" pitchFamily="49" charset="0"/>
              </a:rPr>
              <a:t>),%</a:t>
            </a:r>
            <a:r>
              <a:rPr lang="en-US" sz="2000" dirty="0" err="1">
                <a:latin typeface="Courier New" pitchFamily="49" charset="0"/>
              </a:rPr>
              <a:t>ecx</a:t>
            </a:r>
            <a:endParaRPr lang="en-US" sz="20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8(%</a:t>
            </a:r>
            <a:r>
              <a:rPr lang="en-US" sz="2000" dirty="0" err="1">
                <a:latin typeface="Courier New" pitchFamily="49" charset="0"/>
              </a:rPr>
              <a:t>ebp</a:t>
            </a:r>
            <a:r>
              <a:rPr lang="en-US" sz="2000" dirty="0">
                <a:latin typeface="Courier New" pitchFamily="49" charset="0"/>
              </a:rPr>
              <a:t>),%</a:t>
            </a:r>
            <a:r>
              <a:rPr lang="en-US" sz="2000" dirty="0" err="1">
                <a:latin typeface="Courier New" pitchFamily="49" charset="0"/>
              </a:rPr>
              <a:t>edx</a:t>
            </a:r>
            <a:endParaRPr lang="en-US" sz="20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(%</a:t>
            </a:r>
            <a:r>
              <a:rPr lang="en-US" sz="2000" dirty="0" err="1">
                <a:latin typeface="Courier New" pitchFamily="49" charset="0"/>
              </a:rPr>
              <a:t>ecx</a:t>
            </a:r>
            <a:r>
              <a:rPr lang="en-US" sz="2000" dirty="0">
                <a:latin typeface="Courier New" pitchFamily="49" charset="0"/>
              </a:rPr>
              <a:t>),%</a:t>
            </a:r>
            <a:r>
              <a:rPr lang="en-US" sz="2000" dirty="0" err="1">
                <a:latin typeface="Courier New" pitchFamily="49" charset="0"/>
              </a:rPr>
              <a:t>eax</a:t>
            </a:r>
            <a:endParaRPr lang="en-US" sz="20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(%</a:t>
            </a:r>
            <a:r>
              <a:rPr lang="en-US" sz="2000" dirty="0" err="1">
                <a:latin typeface="Courier New" pitchFamily="49" charset="0"/>
              </a:rPr>
              <a:t>edx</a:t>
            </a:r>
            <a:r>
              <a:rPr lang="en-US" sz="2000" dirty="0">
                <a:latin typeface="Courier New" pitchFamily="49" charset="0"/>
              </a:rPr>
              <a:t>),%</a:t>
            </a:r>
            <a:r>
              <a:rPr lang="en-US" sz="2000" dirty="0" err="1">
                <a:latin typeface="Courier New" pitchFamily="49" charset="0"/>
              </a:rPr>
              <a:t>ebx</a:t>
            </a:r>
            <a:endParaRPr lang="en-US" sz="20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%</a:t>
            </a:r>
            <a:r>
              <a:rPr lang="en-US" sz="2000" dirty="0" err="1">
                <a:latin typeface="Courier New" pitchFamily="49" charset="0"/>
              </a:rPr>
              <a:t>eax</a:t>
            </a:r>
            <a:r>
              <a:rPr lang="en-US" sz="2000" dirty="0">
                <a:latin typeface="Courier New" pitchFamily="49" charset="0"/>
              </a:rPr>
              <a:t>,(%</a:t>
            </a:r>
            <a:r>
              <a:rPr lang="en-US" sz="2000" dirty="0" err="1">
                <a:latin typeface="Courier New" pitchFamily="49" charset="0"/>
              </a:rPr>
              <a:t>edx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movl</a:t>
            </a:r>
            <a:r>
              <a:rPr lang="en-US" sz="2000" dirty="0">
                <a:latin typeface="Courier New" pitchFamily="49" charset="0"/>
              </a:rPr>
              <a:t> %</a:t>
            </a:r>
            <a:r>
              <a:rPr lang="en-US" sz="2000" dirty="0" err="1">
                <a:latin typeface="Courier New" pitchFamily="49" charset="0"/>
              </a:rPr>
              <a:t>ebx</a:t>
            </a:r>
            <a:r>
              <a:rPr lang="en-US" sz="2000" dirty="0">
                <a:latin typeface="Courier New" pitchFamily="49" charset="0"/>
              </a:rPr>
              <a:t>,(%</a:t>
            </a:r>
            <a:r>
              <a:rPr lang="en-US" sz="2000" dirty="0" err="1">
                <a:latin typeface="Courier New" pitchFamily="49" charset="0"/>
              </a:rPr>
              <a:t>ecx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20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movl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 -4(%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ebp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),%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ebx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	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movl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 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ebp,%esp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	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popl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 %</a:t>
            </a:r>
            <a:r>
              <a:rPr 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ebp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</a:rPr>
              <a:t>	ret</a:t>
            </a:r>
          </a:p>
        </p:txBody>
      </p:sp>
      <p:sp>
        <p:nvSpPr>
          <p:cNvPr id="189445" name="AutoShape 5"/>
          <p:cNvSpPr>
            <a:spLocks/>
          </p:cNvSpPr>
          <p:nvPr/>
        </p:nvSpPr>
        <p:spPr bwMode="auto">
          <a:xfrm>
            <a:off x="7786688" y="2514600"/>
            <a:ext cx="271462" cy="1905000"/>
          </a:xfrm>
          <a:prstGeom prst="rightBrace">
            <a:avLst>
              <a:gd name="adj1" fmla="val 5848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8134350" y="3282950"/>
            <a:ext cx="83388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Body</a:t>
            </a:r>
          </a:p>
        </p:txBody>
      </p:sp>
      <p:sp>
        <p:nvSpPr>
          <p:cNvPr id="189447" name="AutoShape 7"/>
          <p:cNvSpPr>
            <a:spLocks/>
          </p:cNvSpPr>
          <p:nvPr/>
        </p:nvSpPr>
        <p:spPr bwMode="auto">
          <a:xfrm>
            <a:off x="7778750" y="1447800"/>
            <a:ext cx="279400" cy="8382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8134350" y="1546225"/>
            <a:ext cx="591316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Set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Up</a:t>
            </a:r>
          </a:p>
        </p:txBody>
      </p:sp>
      <p:sp>
        <p:nvSpPr>
          <p:cNvPr id="189449" name="AutoShape 9"/>
          <p:cNvSpPr>
            <a:spLocks/>
          </p:cNvSpPr>
          <p:nvPr/>
        </p:nvSpPr>
        <p:spPr bwMode="auto">
          <a:xfrm>
            <a:off x="7777163" y="4800600"/>
            <a:ext cx="280987" cy="1219200"/>
          </a:xfrm>
          <a:prstGeom prst="rightBrace">
            <a:avLst>
              <a:gd name="adj1" fmla="val 36158"/>
              <a:gd name="adj2" fmla="val 50000"/>
            </a:avLst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8134350" y="5226050"/>
            <a:ext cx="93006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Finish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75440" y="816120"/>
              <a:ext cx="8330400" cy="5646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5720" y="804960"/>
                <a:ext cx="8351640" cy="5662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04800" y="12954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3200400" y="4419600"/>
            <a:ext cx="5943600" cy="2070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7391400" y="1371600"/>
            <a:ext cx="1763368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smtClean="0">
                <a:latin typeface="Calibri" pitchFamily="34" charset="0"/>
              </a:rPr>
              <a:t>Stack</a:t>
            </a:r>
          </a:p>
          <a:p>
            <a:pPr algn="l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(in memory)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533400" y="4114800"/>
            <a:ext cx="2438400" cy="1676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alibri" pitchFamily="34" charset="0"/>
              </a:rPr>
              <a:t>Register	</a:t>
            </a:r>
            <a:r>
              <a:rPr lang="en-US" sz="1800" dirty="0" smtClean="0">
                <a:latin typeface="Calibri" pitchFamily="34" charset="0"/>
              </a:rPr>
              <a:t>Value</a:t>
            </a:r>
            <a:endParaRPr lang="en-US" sz="1800" dirty="0">
              <a:latin typeface="Calibri" pitchFamily="34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t1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t0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57800" y="914400"/>
            <a:ext cx="3305175" cy="3352800"/>
            <a:chOff x="3408" y="672"/>
            <a:chExt cx="2082" cy="2112"/>
          </a:xfrm>
        </p:grpSpPr>
        <p:sp>
          <p:nvSpPr>
            <p:cNvPr id="160776" name="Rectangle 8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yp</a:t>
              </a:r>
            </a:p>
          </p:txBody>
        </p:sp>
        <p:sp>
          <p:nvSpPr>
            <p:cNvPr id="160777" name="Rectangle 9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xp</a:t>
              </a:r>
            </a:p>
          </p:txBody>
        </p:sp>
        <p:sp>
          <p:nvSpPr>
            <p:cNvPr id="160778" name="Rectangle 10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 err="1">
                  <a:solidFill>
                    <a:srgbClr val="7F7F7F"/>
                  </a:solidFill>
                  <a:latin typeface="Calibri" pitchFamily="34" charset="0"/>
                </a:rPr>
                <a:t>Rtn</a:t>
              </a:r>
              <a:r>
                <a:rPr lang="en-US" sz="1800" dirty="0">
                  <a:solidFill>
                    <a:srgbClr val="7F7F7F"/>
                  </a:solidFill>
                  <a:latin typeface="Calibri" pitchFamily="34" charset="0"/>
                </a:rPr>
                <a:t> </a:t>
              </a:r>
              <a:r>
                <a:rPr lang="en-US" sz="1800" dirty="0" err="1">
                  <a:solidFill>
                    <a:srgbClr val="7F7F7F"/>
                  </a:solidFill>
                  <a:latin typeface="Calibri" pitchFamily="34" charset="0"/>
                </a:rPr>
                <a:t>adr</a:t>
              </a:r>
              <a:endParaRPr lang="en-US" sz="1800" dirty="0">
                <a:solidFill>
                  <a:srgbClr val="7F7F7F"/>
                </a:solidFill>
                <a:latin typeface="Calibri" pitchFamily="34" charset="0"/>
              </a:endParaRPr>
            </a:p>
          </p:txBody>
        </p:sp>
        <p:sp>
          <p:nvSpPr>
            <p:cNvPr id="160779" name="Rectangle 11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</a:rPr>
                <a:t>Old %</a:t>
              </a:r>
              <a:r>
                <a:rPr lang="en-US" sz="1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ourier New" pitchFamily="49" charset="0"/>
                </a:rPr>
                <a:t>ebp</a:t>
              </a:r>
              <a:endPara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160780" name="Line 12"/>
            <p:cNvSpPr>
              <a:spLocks noChangeShapeType="1"/>
            </p:cNvSpPr>
            <p:nvPr/>
          </p:nvSpPr>
          <p:spPr bwMode="auto">
            <a:xfrm flipH="1">
              <a:off x="4656" y="2421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0781" name="Text Box 13"/>
            <p:cNvSpPr txBox="1">
              <a:spLocks noChangeArrowheads="1"/>
            </p:cNvSpPr>
            <p:nvPr/>
          </p:nvSpPr>
          <p:spPr bwMode="auto">
            <a:xfrm>
              <a:off x="5030" y="2313"/>
              <a:ext cx="46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ebp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0782" name="Text Box 14"/>
            <p:cNvSpPr txBox="1">
              <a:spLocks noChangeArrowheads="1"/>
            </p:cNvSpPr>
            <p:nvPr/>
          </p:nvSpPr>
          <p:spPr bwMode="auto">
            <a:xfrm>
              <a:off x="3648" y="230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160783" name="Text Box 15"/>
            <p:cNvSpPr txBox="1">
              <a:spLocks noChangeArrowheads="1"/>
            </p:cNvSpPr>
            <p:nvPr/>
          </p:nvSpPr>
          <p:spPr bwMode="auto">
            <a:xfrm>
              <a:off x="3648" y="206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160784" name="Text Box 16"/>
            <p:cNvSpPr txBox="1">
              <a:spLocks noChangeArrowheads="1"/>
            </p:cNvSpPr>
            <p:nvPr/>
          </p:nvSpPr>
          <p:spPr bwMode="auto">
            <a:xfrm>
              <a:off x="3648" y="182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160785" name="Text Box 17"/>
            <p:cNvSpPr txBox="1">
              <a:spLocks noChangeArrowheads="1"/>
            </p:cNvSpPr>
            <p:nvPr/>
          </p:nvSpPr>
          <p:spPr bwMode="auto">
            <a:xfrm>
              <a:off x="3648" y="158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160786" name="Text Box 18"/>
            <p:cNvSpPr txBox="1">
              <a:spLocks noChangeArrowheads="1"/>
            </p:cNvSpPr>
            <p:nvPr/>
          </p:nvSpPr>
          <p:spPr bwMode="auto">
            <a:xfrm>
              <a:off x="3408" y="1296"/>
              <a:ext cx="485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160787" name="Rectangle 19"/>
            <p:cNvSpPr>
              <a:spLocks noChangeArrowheads="1"/>
            </p:cNvSpPr>
            <p:nvPr/>
          </p:nvSpPr>
          <p:spPr bwMode="auto">
            <a:xfrm>
              <a:off x="3984" y="672"/>
              <a:ext cx="672" cy="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0788" name="Rectangle 20"/>
            <p:cNvSpPr>
              <a:spLocks noChangeArrowheads="1"/>
            </p:cNvSpPr>
            <p:nvPr/>
          </p:nvSpPr>
          <p:spPr bwMode="auto">
            <a:xfrm>
              <a:off x="3984" y="254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</a:rPr>
                <a:t>Old %</a:t>
              </a:r>
              <a:r>
                <a:rPr lang="en-US" sz="1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ourier New" pitchFamily="49" charset="0"/>
                </a:rPr>
                <a:t>ebx</a:t>
              </a:r>
              <a:endPara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160789" name="Text Box 21"/>
            <p:cNvSpPr txBox="1">
              <a:spLocks noChangeArrowheads="1"/>
            </p:cNvSpPr>
            <p:nvPr/>
          </p:nvSpPr>
          <p:spPr bwMode="auto">
            <a:xfrm>
              <a:off x="3648" y="254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-4 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785880" y="549360"/>
              <a:ext cx="8278200" cy="5797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7240" y="538200"/>
                <a:ext cx="8298000" cy="5820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76136" name="Rectangle 8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6137" name="Rectangle 9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76138" name="Rectangle 10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76139" name="Rectangle 11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6140" name="Line 12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76141" name="Text Box 13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76142" name="Text Box 14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76143" name="Text Box 15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76144" name="Text Box 16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76145" name="Text Box 17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76146" name="Text Box 18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76148" name="Rectangle 20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6149" name="Text Box 21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76151" name="Rectangle 23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76152" name="Rectangle 24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76153" name="Rectangle 25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6154" name="Rectangle 26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6155" name="Rectangle 27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6156" name="Text Box 28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76157" name="Text Box 29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76158" name="Text Box 30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76159" name="Text Box 31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76160" name="Text Box 32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76161" name="Text Box 33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76162" name="Text Box 34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76163" name="Text Box 35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76164" name="Text Box 36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76165" name="Text Box 37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76166" name="Text Box 38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76167" name="Rectangle 39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76168" name="Rectangle 40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76171" name="Rectangle 43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76172" name="Rectangle 44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 smtClean="0">
                  <a:latin typeface="Courier New" pitchFamily="49" charset="0"/>
                </a:rPr>
                <a:t>edx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6173" name="Rectangle 45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 smtClean="0">
                  <a:latin typeface="Courier New" pitchFamily="49" charset="0"/>
                </a:rPr>
                <a:t>ecx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6174" name="Rectangle 46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76175" name="Rectangle 47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76176" name="Rectangle 48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76177" name="Rectangle 49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76178" name="Rectangle 50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1219200" y="1524000"/>
            <a:ext cx="1066800" cy="3581400"/>
            <a:chOff x="3984" y="1008"/>
            <a:chExt cx="1584" cy="2256"/>
          </a:xfrm>
        </p:grpSpPr>
        <p:sp>
          <p:nvSpPr>
            <p:cNvPr id="176180" name="Rectangle 52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1" name="Rectangle 53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2" name="Rectangle 54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3" name="Rectangle 55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4" name="Rectangle 56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5" name="Rectangle 57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6" name="Rectangle 58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6187" name="Rectangle 59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0x104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789480" y="625320"/>
              <a:ext cx="6521040" cy="4809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0480" y="615600"/>
                <a:ext cx="6540480" cy="4827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05" name="Rectangle 53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12(%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	</a:t>
            </a:r>
            <a:r>
              <a:rPr lang="en-US" sz="1800" dirty="0" smtClean="0">
                <a:solidFill>
                  <a:srgbClr val="CC00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yp</a:t>
            </a:r>
            <a:endParaRPr lang="en-US" sz="1800" dirty="0">
              <a:solidFill>
                <a:srgbClr val="CC0000"/>
              </a:solidFill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77159" name="Rectangle 7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77161" name="Text Box 9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77162" name="Text Box 10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77163" name="Text Box 11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77164" name="Text Box 12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77165" name="Text Box 13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77166" name="Text Box 14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77167" name="Rectangle 15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7168" name="Text Box 16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77169" name="Rectangle 17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77170" name="Rectangle 18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77171" name="Rectangle 19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7172" name="Rectangle 20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7173" name="Rectangle 21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7174" name="Text Box 22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77175" name="Text Box 23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77176" name="Text Box 24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77177" name="Text Box 25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77178" name="Text Box 26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77179" name="Text Box 27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77180" name="Text Box 28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77181" name="Text Box 29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77182" name="Text Box 30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77183" name="Text Box 31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77184" name="Text Box 32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77185" name="Rectangle 33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77186" name="Rectangle 34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77188" name="Rectangle 36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77189" name="Rectangle 37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7190" name="Rectangle 38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%ecx</a:t>
              </a:r>
            </a:p>
          </p:txBody>
        </p:sp>
        <p:sp>
          <p:nvSpPr>
            <p:cNvPr id="177191" name="Rectangle 39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77192" name="Rectangle 40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77193" name="Rectangle 41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77194" name="Rectangle 42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esp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7195" name="Rectangle 43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1219200" y="1524000"/>
            <a:ext cx="1066800" cy="3581400"/>
            <a:chOff x="3984" y="1008"/>
            <a:chExt cx="1584" cy="2256"/>
          </a:xfrm>
        </p:grpSpPr>
        <p:sp>
          <p:nvSpPr>
            <p:cNvPr id="177197" name="Rectangle 45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7198" name="Rectangle 46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7199" name="Rectangle 47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solidFill>
                  <a:srgbClr val="CC0000"/>
                </a:solidFill>
                <a:latin typeface="Courier New" pitchFamily="49" charset="0"/>
              </a:endParaRPr>
            </a:p>
          </p:txBody>
        </p:sp>
        <p:sp>
          <p:nvSpPr>
            <p:cNvPr id="177200" name="Rectangle 48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7201" name="Rectangle 49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7202" name="Rectangle 50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7203" name="Rectangle 51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177204" name="Rectangle 52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0x104</a:t>
              </a:r>
            </a:p>
          </p:txBody>
        </p:sp>
      </p:grpSp>
      <p:sp>
        <p:nvSpPr>
          <p:cNvPr id="177215" name="Rectangle 63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7216" name="Rectangle 64"/>
          <p:cNvSpPr>
            <a:spLocks noChangeArrowheads="1"/>
          </p:cNvSpPr>
          <p:nvPr/>
        </p:nvSpPr>
        <p:spPr bwMode="auto">
          <a:xfrm>
            <a:off x="1219200" y="24384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rgbClr val="CC0000"/>
                </a:solidFill>
                <a:latin typeface="Courier New" pitchFamily="49" charset="0"/>
              </a:rPr>
              <a:t>0x120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49360" y="1897200"/>
              <a:ext cx="5061600" cy="29602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1080" y="1887840"/>
                <a:ext cx="5079960" cy="2979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31" name="Rectangle 55"/>
          <p:cNvSpPr>
            <a:spLocks noChangeArrowheads="1"/>
          </p:cNvSpPr>
          <p:nvPr/>
        </p:nvSpPr>
        <p:spPr bwMode="auto">
          <a:xfrm>
            <a:off x="1219200" y="19812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8181" name="Rectangle 5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78182" name="Rectangle 6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78183" name="Rectangle 7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8184" name="Line 8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78185" name="Text Box 9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78188" name="Text Box 12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78190" name="Text Box 14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78191" name="Rectangle 15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8192" name="Text Box 16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78193" name="Rectangle 17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78194" name="Rectangle 18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78195" name="Rectangle 19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196" name="Rectangle 20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197" name="Rectangle 21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198" name="Text Box 22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78199" name="Text Box 23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78200" name="Text Box 24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78201" name="Text Box 25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78202" name="Text Box 26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78203" name="Text Box 27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78204" name="Text Box 28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78205" name="Text Box 29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78206" name="Text Box 30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78207" name="Text Box 31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78208" name="Text Box 32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78209" name="Rectangle 33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78210" name="Rectangle 34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78212" name="Rectangle 36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78213" name="Rectangle 37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%edx</a:t>
              </a:r>
            </a:p>
          </p:txBody>
        </p:sp>
        <p:sp>
          <p:nvSpPr>
            <p:cNvPr id="178214" name="Rectangle 38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%ecx</a:t>
              </a:r>
            </a:p>
          </p:txBody>
        </p:sp>
        <p:sp>
          <p:nvSpPr>
            <p:cNvPr id="178215" name="Rectangle 39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78216" name="Rectangle 40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78217" name="Rectangle 41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78218" name="Rectangle 42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78219" name="Rectangle 43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178221" name="Rectangle 45"/>
          <p:cNvSpPr>
            <a:spLocks noChangeArrowheads="1"/>
          </p:cNvSpPr>
          <p:nvPr/>
        </p:nvSpPr>
        <p:spPr bwMode="auto">
          <a:xfrm>
            <a:off x="1219200" y="1524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223" name="Rectangle 47"/>
          <p:cNvSpPr>
            <a:spLocks noChangeArrowheads="1"/>
          </p:cNvSpPr>
          <p:nvPr/>
        </p:nvSpPr>
        <p:spPr bwMode="auto">
          <a:xfrm>
            <a:off x="1219200" y="24384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8224" name="Rectangle 48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225" name="Rectangle 49"/>
          <p:cNvSpPr>
            <a:spLocks noChangeArrowheads="1"/>
          </p:cNvSpPr>
          <p:nvPr/>
        </p:nvSpPr>
        <p:spPr bwMode="auto">
          <a:xfrm>
            <a:off x="1219200" y="33528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226" name="Rectangle 50"/>
          <p:cNvSpPr>
            <a:spLocks noChangeArrowheads="1"/>
          </p:cNvSpPr>
          <p:nvPr/>
        </p:nvSpPr>
        <p:spPr bwMode="auto">
          <a:xfrm>
            <a:off x="1219200" y="3810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227" name="Rectangle 51"/>
          <p:cNvSpPr>
            <a:spLocks noChangeArrowheads="1"/>
          </p:cNvSpPr>
          <p:nvPr/>
        </p:nvSpPr>
        <p:spPr bwMode="auto">
          <a:xfrm>
            <a:off x="1219200" y="42672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8228" name="Rectangle 52"/>
          <p:cNvSpPr>
            <a:spLocks noChangeArrowheads="1"/>
          </p:cNvSpPr>
          <p:nvPr/>
        </p:nvSpPr>
        <p:spPr bwMode="auto">
          <a:xfrm>
            <a:off x="1219200" y="47244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</a:t>
            </a:r>
          </a:p>
        </p:txBody>
      </p:sp>
      <p:sp>
        <p:nvSpPr>
          <p:cNvPr id="178229" name="Rectangle 53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8(%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		#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xp</a:t>
            </a:r>
            <a:endParaRPr lang="en-US" sz="1800" dirty="0">
              <a:solidFill>
                <a:srgbClr val="CC0000"/>
              </a:solidFill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78230" name="Rectangle 54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78222" name="Rectangle 46"/>
          <p:cNvSpPr>
            <a:spLocks noChangeArrowheads="1"/>
          </p:cNvSpPr>
          <p:nvPr/>
        </p:nvSpPr>
        <p:spPr bwMode="auto">
          <a:xfrm>
            <a:off x="1219200" y="19812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solidFill>
                  <a:srgbClr val="CC0000"/>
                </a:solidFill>
                <a:latin typeface="Courier New" pitchFamily="49" charset="0"/>
              </a:rPr>
              <a:t>0x124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435120" y="2833200"/>
              <a:ext cx="2976840" cy="2292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3240" y="2822040"/>
                <a:ext cx="2999880" cy="231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56" name="Rectangle 56"/>
          <p:cNvSpPr>
            <a:spLocks noChangeArrowheads="1"/>
          </p:cNvSpPr>
          <p:nvPr/>
        </p:nvSpPr>
        <p:spPr bwMode="auto">
          <a:xfrm>
            <a:off x="1219200" y="1524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79204" name="Rectangle 4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79206" name="Rectangle 6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79207" name="Rectangle 7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9208" name="Line 8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79209" name="Text Box 9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79210" name="Text Box 10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79211" name="Text Box 11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79212" name="Text Box 12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79213" name="Text Box 13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79214" name="Text Box 14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79215" name="Rectangle 15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9216" name="Text Box 16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79217" name="Rectangle 17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79218" name="Rectangle 18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79219" name="Rectangle 19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20" name="Rectangle 20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21" name="Rectangle 21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22" name="Text Box 22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79223" name="Text Box 23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79224" name="Text Box 24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79225" name="Text Box 25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79226" name="Text Box 26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79227" name="Text Box 27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79228" name="Text Box 28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79229" name="Text Box 29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79230" name="Text Box 30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79231" name="Text Box 31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79232" name="Text Box 32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79233" name="Rectangle 33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79234" name="Rectangle 34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79236" name="Rectangle 36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79237" name="Rectangle 37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%edx</a:t>
              </a:r>
            </a:p>
          </p:txBody>
        </p:sp>
        <p:sp>
          <p:nvSpPr>
            <p:cNvPr id="179238" name="Rectangle 38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%ecx</a:t>
              </a:r>
            </a:p>
          </p:txBody>
        </p:sp>
        <p:sp>
          <p:nvSpPr>
            <p:cNvPr id="179239" name="Rectangle 39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79240" name="Rectangle 40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79241" name="Rectangle 41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79242" name="Rectangle 42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esp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9243" name="Rectangle 43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179246" name="Rectangle 46"/>
          <p:cNvSpPr>
            <a:spLocks noChangeArrowheads="1"/>
          </p:cNvSpPr>
          <p:nvPr/>
        </p:nvSpPr>
        <p:spPr bwMode="auto">
          <a:xfrm>
            <a:off x="1219200" y="19812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79247" name="Rectangle 47"/>
          <p:cNvSpPr>
            <a:spLocks noChangeArrowheads="1"/>
          </p:cNvSpPr>
          <p:nvPr/>
        </p:nvSpPr>
        <p:spPr bwMode="auto">
          <a:xfrm>
            <a:off x="1219200" y="24384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79248" name="Rectangle 48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49" name="Rectangle 49"/>
          <p:cNvSpPr>
            <a:spLocks noChangeArrowheads="1"/>
          </p:cNvSpPr>
          <p:nvPr/>
        </p:nvSpPr>
        <p:spPr bwMode="auto">
          <a:xfrm>
            <a:off x="1219200" y="33528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50" name="Rectangle 50"/>
          <p:cNvSpPr>
            <a:spLocks noChangeArrowheads="1"/>
          </p:cNvSpPr>
          <p:nvPr/>
        </p:nvSpPr>
        <p:spPr bwMode="auto">
          <a:xfrm>
            <a:off x="1219200" y="3810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51" name="Rectangle 51"/>
          <p:cNvSpPr>
            <a:spLocks noChangeArrowheads="1"/>
          </p:cNvSpPr>
          <p:nvPr/>
        </p:nvSpPr>
        <p:spPr bwMode="auto">
          <a:xfrm>
            <a:off x="1219200" y="42672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79252" name="Rectangle 52"/>
          <p:cNvSpPr>
            <a:spLocks noChangeArrowheads="1"/>
          </p:cNvSpPr>
          <p:nvPr/>
        </p:nvSpPr>
        <p:spPr bwMode="auto">
          <a:xfrm>
            <a:off x="1219200" y="47244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</a:t>
            </a:r>
          </a:p>
        </p:txBody>
      </p:sp>
      <p:sp>
        <p:nvSpPr>
          <p:cNvPr id="179253" name="Rectangle 53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(%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		#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= *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yp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79257" name="Rectangle 57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79245" name="Rectangle 45"/>
          <p:cNvSpPr>
            <a:spLocks noChangeArrowheads="1"/>
          </p:cNvSpPr>
          <p:nvPr/>
        </p:nvSpPr>
        <p:spPr bwMode="auto">
          <a:xfrm>
            <a:off x="1219200" y="1524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solidFill>
                  <a:srgbClr val="CC0000"/>
                </a:solidFill>
                <a:latin typeface="Courier New" pitchFamily="49" charset="0"/>
              </a:rPr>
              <a:t>456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349360" y="844200"/>
              <a:ext cx="5097240" cy="4700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8920" y="834120"/>
                <a:ext cx="5116680" cy="4716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78" name="Rectangle 54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80231" name="Rectangle 7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80232" name="Line 8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80234" name="Text Box 10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80235" name="Text Box 11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80236" name="Text Box 12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80237" name="Text Box 13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80238" name="Text Box 14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80239" name="Rectangle 15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80240" name="Text Box 16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80241" name="Rectangle 17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80242" name="Rectangle 18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0243" name="Rectangle 19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44" name="Rectangle 20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45" name="Rectangle 21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46" name="Text Box 22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80247" name="Text Box 23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80248" name="Text Box 24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80249" name="Text Box 25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80250" name="Text Box 26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80251" name="Text Box 27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80252" name="Text Box 28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80253" name="Text Box 29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80254" name="Text Box 30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80255" name="Text Box 31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80256" name="Text Box 32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80257" name="Rectangle 33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80258" name="Rectangle 34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80260" name="Rectangle 36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80261" name="Rectangle 37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%edx</a:t>
              </a:r>
            </a:p>
          </p:txBody>
        </p:sp>
        <p:sp>
          <p:nvSpPr>
            <p:cNvPr id="180262" name="Rectangle 38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%ecx</a:t>
              </a:r>
            </a:p>
          </p:txBody>
        </p:sp>
        <p:sp>
          <p:nvSpPr>
            <p:cNvPr id="180263" name="Rectangle 39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80264" name="Rectangle 40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80265" name="Rectangle 41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80266" name="Rectangle 42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80267" name="Rectangle 43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180269" name="Rectangle 45"/>
          <p:cNvSpPr>
            <a:spLocks noChangeArrowheads="1"/>
          </p:cNvSpPr>
          <p:nvPr/>
        </p:nvSpPr>
        <p:spPr bwMode="auto">
          <a:xfrm>
            <a:off x="1219200" y="1524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0270" name="Rectangle 46"/>
          <p:cNvSpPr>
            <a:spLocks noChangeArrowheads="1"/>
          </p:cNvSpPr>
          <p:nvPr/>
        </p:nvSpPr>
        <p:spPr bwMode="auto">
          <a:xfrm>
            <a:off x="1219200" y="19812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80271" name="Rectangle 47"/>
          <p:cNvSpPr>
            <a:spLocks noChangeArrowheads="1"/>
          </p:cNvSpPr>
          <p:nvPr/>
        </p:nvSpPr>
        <p:spPr bwMode="auto">
          <a:xfrm>
            <a:off x="1219200" y="24384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80273" name="Rectangle 49"/>
          <p:cNvSpPr>
            <a:spLocks noChangeArrowheads="1"/>
          </p:cNvSpPr>
          <p:nvPr/>
        </p:nvSpPr>
        <p:spPr bwMode="auto">
          <a:xfrm>
            <a:off x="1219200" y="33528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74" name="Rectangle 50"/>
          <p:cNvSpPr>
            <a:spLocks noChangeArrowheads="1"/>
          </p:cNvSpPr>
          <p:nvPr/>
        </p:nvSpPr>
        <p:spPr bwMode="auto">
          <a:xfrm>
            <a:off x="1219200" y="3810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75" name="Rectangle 51"/>
          <p:cNvSpPr>
            <a:spLocks noChangeArrowheads="1"/>
          </p:cNvSpPr>
          <p:nvPr/>
        </p:nvSpPr>
        <p:spPr bwMode="auto">
          <a:xfrm>
            <a:off x="1219200" y="42672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0276" name="Rectangle 52"/>
          <p:cNvSpPr>
            <a:spLocks noChangeArrowheads="1"/>
          </p:cNvSpPr>
          <p:nvPr/>
        </p:nvSpPr>
        <p:spPr bwMode="auto">
          <a:xfrm>
            <a:off x="1219200" y="47244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</a:t>
            </a:r>
          </a:p>
        </p:txBody>
      </p:sp>
      <p:sp>
        <p:nvSpPr>
          <p:cNvPr id="180277" name="Rectangle 53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(%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ebx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		#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ebx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= *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xp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80280" name="Rectangle 56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80272" name="Rectangle 48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solidFill>
                  <a:srgbClr val="CC0000"/>
                </a:solidFill>
                <a:latin typeface="Courier New" pitchFamily="49" charset="0"/>
              </a:rPr>
              <a:t>123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477800" y="340200"/>
              <a:ext cx="6940800" cy="555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8800" y="330840"/>
                <a:ext cx="6959880" cy="557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14" name="Rectangle 18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83302" name="Rectangle 6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83304" name="Line 8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3305" name="Text Box 9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83306" name="Text Box 10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83307" name="Text Box 11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83308" name="Text Box 12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83309" name="Text Box 13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83310" name="Text Box 14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83311" name="Rectangle 15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83312" name="Text Box 16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83315" name="Rectangle 19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3316" name="Rectangle 20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3317" name="Rectangle 21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3318" name="Text Box 22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83319" name="Text Box 23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83320" name="Text Box 24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83321" name="Text Box 25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83322" name="Text Box 26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83323" name="Text Box 27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83324" name="Text Box 28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83325" name="Text Box 29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83326" name="Text Box 30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83327" name="Text Box 31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83328" name="Text Box 32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83329" name="Rectangle 33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83330" name="Rectangle 34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83332" name="Rectangle 36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83333" name="Rectangle 37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%edx</a:t>
              </a:r>
            </a:p>
          </p:txBody>
        </p:sp>
        <p:sp>
          <p:nvSpPr>
            <p:cNvPr id="183334" name="Rectangle 38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%ecx</a:t>
              </a:r>
            </a:p>
          </p:txBody>
        </p:sp>
        <p:sp>
          <p:nvSpPr>
            <p:cNvPr id="183335" name="Rectangle 39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83336" name="Rectangle 40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83337" name="Rectangle 41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83338" name="Rectangle 42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esp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83339" name="Rectangle 43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183350" name="Rectangle 54"/>
          <p:cNvSpPr>
            <a:spLocks noChangeArrowheads="1"/>
          </p:cNvSpPr>
          <p:nvPr/>
        </p:nvSpPr>
        <p:spPr bwMode="auto">
          <a:xfrm>
            <a:off x="1447800" y="1524000"/>
            <a:ext cx="1066800" cy="381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3341" name="Rectangle 45"/>
          <p:cNvSpPr>
            <a:spLocks noChangeArrowheads="1"/>
          </p:cNvSpPr>
          <p:nvPr/>
        </p:nvSpPr>
        <p:spPr bwMode="auto">
          <a:xfrm>
            <a:off x="1219200" y="1524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3342" name="Rectangle 46"/>
          <p:cNvSpPr>
            <a:spLocks noChangeArrowheads="1"/>
          </p:cNvSpPr>
          <p:nvPr/>
        </p:nvSpPr>
        <p:spPr bwMode="auto">
          <a:xfrm>
            <a:off x="1219200" y="19812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83343" name="Rectangle 47"/>
          <p:cNvSpPr>
            <a:spLocks noChangeArrowheads="1"/>
          </p:cNvSpPr>
          <p:nvPr/>
        </p:nvSpPr>
        <p:spPr bwMode="auto">
          <a:xfrm>
            <a:off x="1219200" y="24384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83344" name="Rectangle 48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83345" name="Rectangle 49"/>
          <p:cNvSpPr>
            <a:spLocks noChangeArrowheads="1"/>
          </p:cNvSpPr>
          <p:nvPr/>
        </p:nvSpPr>
        <p:spPr bwMode="auto">
          <a:xfrm>
            <a:off x="1219200" y="33528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3346" name="Rectangle 50"/>
          <p:cNvSpPr>
            <a:spLocks noChangeArrowheads="1"/>
          </p:cNvSpPr>
          <p:nvPr/>
        </p:nvSpPr>
        <p:spPr bwMode="auto">
          <a:xfrm>
            <a:off x="1219200" y="3810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3347" name="Rectangle 51"/>
          <p:cNvSpPr>
            <a:spLocks noChangeArrowheads="1"/>
          </p:cNvSpPr>
          <p:nvPr/>
        </p:nvSpPr>
        <p:spPr bwMode="auto">
          <a:xfrm>
            <a:off x="1219200" y="42672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3348" name="Rectangle 52"/>
          <p:cNvSpPr>
            <a:spLocks noChangeArrowheads="1"/>
          </p:cNvSpPr>
          <p:nvPr/>
        </p:nvSpPr>
        <p:spPr bwMode="auto">
          <a:xfrm>
            <a:off x="1219200" y="47244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</a:t>
            </a:r>
          </a:p>
        </p:txBody>
      </p:sp>
      <p:sp>
        <p:nvSpPr>
          <p:cNvPr id="183349" name="Rectangle 53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,(%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)		# *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xp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rgbClr val="CC0000"/>
              </a:solidFill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183351" name="Rectangle 55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solidFill>
                <a:srgbClr val="CC0000"/>
              </a:solidFill>
              <a:latin typeface="Courier New" pitchFamily="49" charset="0"/>
            </a:endParaRPr>
          </a:p>
        </p:txBody>
      </p:sp>
      <p:sp>
        <p:nvSpPr>
          <p:cNvPr id="183313" name="Rectangle 17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rgbClr val="CC0000"/>
                </a:solidFill>
                <a:latin typeface="Courier New" pitchFamily="49" charset="0"/>
              </a:rPr>
              <a:t>456</a:t>
            </a:r>
          </a:p>
        </p:txBody>
      </p:sp>
      <p:sp>
        <p:nvSpPr>
          <p:cNvPr id="183352" name="Rectangle 56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133520" y="582840"/>
              <a:ext cx="2367720" cy="5625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2720" y="572760"/>
                <a:ext cx="2388960" cy="564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Swap</a:t>
            </a:r>
          </a:p>
        </p:txBody>
      </p:sp>
      <p:sp>
        <p:nvSpPr>
          <p:cNvPr id="184324" name="Rectangle 4"/>
          <p:cNvSpPr>
            <a:spLocks noChangeArrowheads="1"/>
          </p:cNvSpPr>
          <p:nvPr/>
        </p:nvSpPr>
        <p:spPr bwMode="auto">
          <a:xfrm>
            <a:off x="6553200" y="2362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84325" name="Rectangle 5"/>
          <p:cNvSpPr>
            <a:spLocks noChangeArrowheads="1"/>
          </p:cNvSpPr>
          <p:nvPr/>
        </p:nvSpPr>
        <p:spPr bwMode="auto">
          <a:xfrm>
            <a:off x="6553200" y="2743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6553200" y="3124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6553200" y="3505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84328" name="Line 8"/>
          <p:cNvSpPr>
            <a:spLocks noChangeShapeType="1"/>
          </p:cNvSpPr>
          <p:nvPr/>
        </p:nvSpPr>
        <p:spPr bwMode="auto">
          <a:xfrm>
            <a:off x="5715000" y="37338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4953000" y="35814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84330" name="Text Box 10"/>
          <p:cNvSpPr txBox="1">
            <a:spLocks noChangeArrowheads="1"/>
          </p:cNvSpPr>
          <p:nvPr/>
        </p:nvSpPr>
        <p:spPr bwMode="auto">
          <a:xfrm>
            <a:off x="6019800" y="3505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0 </a:t>
            </a:r>
          </a:p>
        </p:txBody>
      </p:sp>
      <p:sp>
        <p:nvSpPr>
          <p:cNvPr id="184331" name="Text Box 11"/>
          <p:cNvSpPr txBox="1">
            <a:spLocks noChangeArrowheads="1"/>
          </p:cNvSpPr>
          <p:nvPr/>
        </p:nvSpPr>
        <p:spPr bwMode="auto">
          <a:xfrm>
            <a:off x="6019800" y="3124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4 </a:t>
            </a:r>
          </a:p>
        </p:txBody>
      </p:sp>
      <p:sp>
        <p:nvSpPr>
          <p:cNvPr id="184332" name="Text Box 12"/>
          <p:cNvSpPr txBox="1">
            <a:spLocks noChangeArrowheads="1"/>
          </p:cNvSpPr>
          <p:nvPr/>
        </p:nvSpPr>
        <p:spPr bwMode="auto">
          <a:xfrm>
            <a:off x="6019800" y="2743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8 </a:t>
            </a:r>
          </a:p>
        </p:txBody>
      </p:sp>
      <p:sp>
        <p:nvSpPr>
          <p:cNvPr id="184333" name="Text Box 13"/>
          <p:cNvSpPr txBox="1">
            <a:spLocks noChangeArrowheads="1"/>
          </p:cNvSpPr>
          <p:nvPr/>
        </p:nvSpPr>
        <p:spPr bwMode="auto">
          <a:xfrm>
            <a:off x="6019800" y="2362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 </a:t>
            </a:r>
          </a:p>
        </p:txBody>
      </p:sp>
      <p:sp>
        <p:nvSpPr>
          <p:cNvPr id="184334" name="Text Box 14"/>
          <p:cNvSpPr txBox="1">
            <a:spLocks noChangeArrowheads="1"/>
          </p:cNvSpPr>
          <p:nvPr/>
        </p:nvSpPr>
        <p:spPr bwMode="auto">
          <a:xfrm>
            <a:off x="5638800" y="1905000"/>
            <a:ext cx="77072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Offset</a:t>
            </a:r>
          </a:p>
        </p:txBody>
      </p:sp>
      <p:sp>
        <p:nvSpPr>
          <p:cNvPr id="184335" name="Rectangle 15"/>
          <p:cNvSpPr>
            <a:spLocks noChangeArrowheads="1"/>
          </p:cNvSpPr>
          <p:nvPr/>
        </p:nvSpPr>
        <p:spPr bwMode="auto">
          <a:xfrm>
            <a:off x="6553200" y="3886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84336" name="Text Box 16"/>
          <p:cNvSpPr txBox="1">
            <a:spLocks noChangeArrowheads="1"/>
          </p:cNvSpPr>
          <p:nvPr/>
        </p:nvSpPr>
        <p:spPr bwMode="auto">
          <a:xfrm>
            <a:off x="6019800" y="3886200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-4 </a:t>
            </a:r>
          </a:p>
        </p:txBody>
      </p:sp>
      <p:sp>
        <p:nvSpPr>
          <p:cNvPr id="184337" name="Rectangle 17"/>
          <p:cNvSpPr>
            <a:spLocks noChangeArrowheads="1"/>
          </p:cNvSpPr>
          <p:nvPr/>
        </p:nvSpPr>
        <p:spPr bwMode="auto">
          <a:xfrm>
            <a:off x="6553200" y="457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4338" name="Rectangle 18"/>
          <p:cNvSpPr>
            <a:spLocks noChangeArrowheads="1"/>
          </p:cNvSpPr>
          <p:nvPr/>
        </p:nvSpPr>
        <p:spPr bwMode="auto">
          <a:xfrm>
            <a:off x="6553200" y="838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rgbClr val="CC0000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84339" name="Rectangle 19"/>
          <p:cNvSpPr>
            <a:spLocks noChangeArrowheads="1"/>
          </p:cNvSpPr>
          <p:nvPr/>
        </p:nvSpPr>
        <p:spPr bwMode="auto">
          <a:xfrm>
            <a:off x="6553200" y="1219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4340" name="Rectangle 20"/>
          <p:cNvSpPr>
            <a:spLocks noChangeArrowheads="1"/>
          </p:cNvSpPr>
          <p:nvPr/>
        </p:nvSpPr>
        <p:spPr bwMode="auto">
          <a:xfrm>
            <a:off x="6553200" y="1600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4341" name="Rectangle 21"/>
          <p:cNvSpPr>
            <a:spLocks noChangeArrowheads="1"/>
          </p:cNvSpPr>
          <p:nvPr/>
        </p:nvSpPr>
        <p:spPr bwMode="auto">
          <a:xfrm>
            <a:off x="6553200" y="19812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4342" name="Text Box 22"/>
          <p:cNvSpPr txBox="1">
            <a:spLocks noChangeArrowheads="1"/>
          </p:cNvSpPr>
          <p:nvPr/>
        </p:nvSpPr>
        <p:spPr bwMode="auto">
          <a:xfrm>
            <a:off x="7620000" y="164068"/>
            <a:ext cx="9483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Address</a:t>
            </a:r>
          </a:p>
        </p:txBody>
      </p:sp>
      <p:sp>
        <p:nvSpPr>
          <p:cNvPr id="184343" name="Text Box 23"/>
          <p:cNvSpPr txBox="1">
            <a:spLocks noChangeArrowheads="1"/>
          </p:cNvSpPr>
          <p:nvPr/>
        </p:nvSpPr>
        <p:spPr bwMode="auto">
          <a:xfrm>
            <a:off x="7696200" y="457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 </a:t>
            </a:r>
          </a:p>
        </p:txBody>
      </p:sp>
      <p:sp>
        <p:nvSpPr>
          <p:cNvPr id="184344" name="Text Box 24"/>
          <p:cNvSpPr txBox="1">
            <a:spLocks noChangeArrowheads="1"/>
          </p:cNvSpPr>
          <p:nvPr/>
        </p:nvSpPr>
        <p:spPr bwMode="auto">
          <a:xfrm>
            <a:off x="7696200" y="8524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 </a:t>
            </a:r>
          </a:p>
        </p:txBody>
      </p:sp>
      <p:sp>
        <p:nvSpPr>
          <p:cNvPr id="184345" name="Text Box 25"/>
          <p:cNvSpPr txBox="1">
            <a:spLocks noChangeArrowheads="1"/>
          </p:cNvSpPr>
          <p:nvPr/>
        </p:nvSpPr>
        <p:spPr bwMode="auto">
          <a:xfrm>
            <a:off x="7696200" y="124777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0x11c </a:t>
            </a:r>
          </a:p>
        </p:txBody>
      </p:sp>
      <p:sp>
        <p:nvSpPr>
          <p:cNvPr id="184346" name="Text Box 26"/>
          <p:cNvSpPr txBox="1">
            <a:spLocks noChangeArrowheads="1"/>
          </p:cNvSpPr>
          <p:nvPr/>
        </p:nvSpPr>
        <p:spPr bwMode="auto">
          <a:xfrm>
            <a:off x="7696200" y="164306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0x118 </a:t>
            </a:r>
          </a:p>
        </p:txBody>
      </p:sp>
      <p:sp>
        <p:nvSpPr>
          <p:cNvPr id="184347" name="Text Box 27"/>
          <p:cNvSpPr txBox="1">
            <a:spLocks noChangeArrowheads="1"/>
          </p:cNvSpPr>
          <p:nvPr/>
        </p:nvSpPr>
        <p:spPr bwMode="auto">
          <a:xfrm>
            <a:off x="7696200" y="203835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0x114 </a:t>
            </a:r>
          </a:p>
        </p:txBody>
      </p:sp>
      <p:sp>
        <p:nvSpPr>
          <p:cNvPr id="184348" name="Text Box 28"/>
          <p:cNvSpPr txBox="1">
            <a:spLocks noChangeArrowheads="1"/>
          </p:cNvSpPr>
          <p:nvPr/>
        </p:nvSpPr>
        <p:spPr bwMode="auto">
          <a:xfrm>
            <a:off x="7696200" y="243363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0x110 </a:t>
            </a:r>
          </a:p>
        </p:txBody>
      </p:sp>
      <p:sp>
        <p:nvSpPr>
          <p:cNvPr id="184349" name="Text Box 29"/>
          <p:cNvSpPr txBox="1">
            <a:spLocks noChangeArrowheads="1"/>
          </p:cNvSpPr>
          <p:nvPr/>
        </p:nvSpPr>
        <p:spPr bwMode="auto">
          <a:xfrm>
            <a:off x="7696200" y="2828925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0x10c</a:t>
            </a:r>
          </a:p>
        </p:txBody>
      </p:sp>
      <p:sp>
        <p:nvSpPr>
          <p:cNvPr id="184350" name="Text Box 30"/>
          <p:cNvSpPr txBox="1">
            <a:spLocks noChangeArrowheads="1"/>
          </p:cNvSpPr>
          <p:nvPr/>
        </p:nvSpPr>
        <p:spPr bwMode="auto">
          <a:xfrm>
            <a:off x="7696200" y="3224213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0x108 </a:t>
            </a:r>
          </a:p>
        </p:txBody>
      </p:sp>
      <p:sp>
        <p:nvSpPr>
          <p:cNvPr id="184351" name="Text Box 31"/>
          <p:cNvSpPr txBox="1">
            <a:spLocks noChangeArrowheads="1"/>
          </p:cNvSpPr>
          <p:nvPr/>
        </p:nvSpPr>
        <p:spPr bwMode="auto">
          <a:xfrm>
            <a:off x="7696200" y="36195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 </a:t>
            </a:r>
          </a:p>
        </p:txBody>
      </p:sp>
      <p:sp>
        <p:nvSpPr>
          <p:cNvPr id="184352" name="Text Box 32"/>
          <p:cNvSpPr txBox="1">
            <a:spLocks noChangeArrowheads="1"/>
          </p:cNvSpPr>
          <p:nvPr/>
        </p:nvSpPr>
        <p:spPr bwMode="auto">
          <a:xfrm>
            <a:off x="7696200" y="4014788"/>
            <a:ext cx="12192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0x100 </a:t>
            </a:r>
          </a:p>
        </p:txBody>
      </p:sp>
      <p:sp>
        <p:nvSpPr>
          <p:cNvPr id="184353" name="Rectangle 33"/>
          <p:cNvSpPr>
            <a:spLocks noChangeArrowheads="1"/>
          </p:cNvSpPr>
          <p:nvPr/>
        </p:nvSpPr>
        <p:spPr bwMode="auto">
          <a:xfrm>
            <a:off x="5029200" y="2362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184354" name="Rectangle 34"/>
          <p:cNvSpPr>
            <a:spLocks noChangeArrowheads="1"/>
          </p:cNvSpPr>
          <p:nvPr/>
        </p:nvSpPr>
        <p:spPr bwMode="auto">
          <a:xfrm>
            <a:off x="5029200" y="2743200"/>
            <a:ext cx="654050" cy="3693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 sz="1800">
                <a:latin typeface="Courier New" pitchFamily="49" charset="0"/>
              </a:rPr>
              <a:t>xp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533400" y="1524000"/>
            <a:ext cx="685800" cy="3581400"/>
            <a:chOff x="3984" y="1008"/>
            <a:chExt cx="1584" cy="2256"/>
          </a:xfrm>
        </p:grpSpPr>
        <p:sp>
          <p:nvSpPr>
            <p:cNvPr id="184356" name="Rectangle 36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%eax</a:t>
              </a:r>
            </a:p>
          </p:txBody>
        </p:sp>
        <p:sp>
          <p:nvSpPr>
            <p:cNvPr id="184357" name="Rectangle 37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%edx</a:t>
              </a:r>
            </a:p>
          </p:txBody>
        </p:sp>
        <p:sp>
          <p:nvSpPr>
            <p:cNvPr id="184358" name="Rectangle 38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%ecx</a:t>
              </a:r>
            </a:p>
          </p:txBody>
        </p:sp>
        <p:sp>
          <p:nvSpPr>
            <p:cNvPr id="184359" name="Rectangle 39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184360" name="Rectangle 40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84361" name="Rectangle 41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84362" name="Rectangle 42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84363" name="Rectangle 43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</p:grpSp>
      <p:sp>
        <p:nvSpPr>
          <p:cNvPr id="184365" name="Rectangle 45"/>
          <p:cNvSpPr>
            <a:spLocks noChangeArrowheads="1"/>
          </p:cNvSpPr>
          <p:nvPr/>
        </p:nvSpPr>
        <p:spPr bwMode="auto">
          <a:xfrm>
            <a:off x="1219200" y="1524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456</a:t>
            </a:r>
          </a:p>
        </p:txBody>
      </p:sp>
      <p:sp>
        <p:nvSpPr>
          <p:cNvPr id="184366" name="Rectangle 46"/>
          <p:cNvSpPr>
            <a:spLocks noChangeArrowheads="1"/>
          </p:cNvSpPr>
          <p:nvPr/>
        </p:nvSpPr>
        <p:spPr bwMode="auto">
          <a:xfrm>
            <a:off x="1219200" y="19812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0x124</a:t>
            </a:r>
          </a:p>
        </p:txBody>
      </p:sp>
      <p:sp>
        <p:nvSpPr>
          <p:cNvPr id="184367" name="Rectangle 47"/>
          <p:cNvSpPr>
            <a:spLocks noChangeArrowheads="1"/>
          </p:cNvSpPr>
          <p:nvPr/>
        </p:nvSpPr>
        <p:spPr bwMode="auto">
          <a:xfrm>
            <a:off x="1219200" y="24384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0x120</a:t>
            </a:r>
          </a:p>
        </p:txBody>
      </p:sp>
      <p:sp>
        <p:nvSpPr>
          <p:cNvPr id="184369" name="Rectangle 49"/>
          <p:cNvSpPr>
            <a:spLocks noChangeArrowheads="1"/>
          </p:cNvSpPr>
          <p:nvPr/>
        </p:nvSpPr>
        <p:spPr bwMode="auto">
          <a:xfrm>
            <a:off x="1219200" y="33528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4370" name="Rectangle 50"/>
          <p:cNvSpPr>
            <a:spLocks noChangeArrowheads="1"/>
          </p:cNvSpPr>
          <p:nvPr/>
        </p:nvSpPr>
        <p:spPr bwMode="auto">
          <a:xfrm>
            <a:off x="1219200" y="38100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4371" name="Rectangle 51"/>
          <p:cNvSpPr>
            <a:spLocks noChangeArrowheads="1"/>
          </p:cNvSpPr>
          <p:nvPr/>
        </p:nvSpPr>
        <p:spPr bwMode="auto">
          <a:xfrm>
            <a:off x="1219200" y="42672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184372" name="Rectangle 52"/>
          <p:cNvSpPr>
            <a:spLocks noChangeArrowheads="1"/>
          </p:cNvSpPr>
          <p:nvPr/>
        </p:nvSpPr>
        <p:spPr bwMode="auto">
          <a:xfrm>
            <a:off x="1219200" y="4724400"/>
            <a:ext cx="1066800" cy="3810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0x104</a:t>
            </a:r>
          </a:p>
        </p:txBody>
      </p:sp>
      <p:sp>
        <p:nvSpPr>
          <p:cNvPr id="184373" name="Rectangle 53"/>
          <p:cNvSpPr>
            <a:spLocks noChangeArrowheads="1"/>
          </p:cNvSpPr>
          <p:nvPr/>
        </p:nvSpPr>
        <p:spPr bwMode="auto">
          <a:xfrm>
            <a:off x="2209800" y="4419600"/>
            <a:ext cx="6324600" cy="20841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(t1)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		# 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(t0)</a:t>
            </a: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		#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ebx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,(%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)		# *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yp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C0000"/>
                </a:solidFill>
                <a:latin typeface="Courier New" pitchFamily="49" charset="0"/>
              </a:rPr>
              <a:t>ebx</a:t>
            </a: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184374" name="Rectangle 54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184375" name="Rectangle 55"/>
          <p:cNvSpPr>
            <a:spLocks noChangeArrowheads="1"/>
          </p:cNvSpPr>
          <p:nvPr/>
        </p:nvSpPr>
        <p:spPr bwMode="auto">
          <a:xfrm>
            <a:off x="6553200" y="914400"/>
            <a:ext cx="6096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CC0000"/>
                </a:solidFill>
                <a:latin typeface="Courier New" pitchFamily="49" charset="0"/>
              </a:rPr>
              <a:t>123</a:t>
            </a:r>
          </a:p>
        </p:txBody>
      </p:sp>
      <p:sp>
        <p:nvSpPr>
          <p:cNvPr id="184368" name="Rectangle 48"/>
          <p:cNvSpPr>
            <a:spLocks noChangeArrowheads="1"/>
          </p:cNvSpPr>
          <p:nvPr/>
        </p:nvSpPr>
        <p:spPr bwMode="auto">
          <a:xfrm>
            <a:off x="1219200" y="2895600"/>
            <a:ext cx="1066800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798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22645</TotalTime>
  <Words>955</Words>
  <Application>Microsoft Office PowerPoint</Application>
  <PresentationFormat>On-screen Show (4:3)</PresentationFormat>
  <Paragraphs>531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template2010</vt:lpstr>
      <vt:lpstr>Roadmap</vt:lpstr>
      <vt:lpstr>Section 4: x86 Assembly Programming</vt:lpstr>
      <vt:lpstr>Three Basic Kinds of Instructions</vt:lpstr>
      <vt:lpstr>Moving Data: IA32</vt:lpstr>
      <vt:lpstr>Moving Data: IA32</vt:lpstr>
      <vt:lpstr>movl Operand Combinations</vt:lpstr>
      <vt:lpstr>Memory Addressing Modes: Basic</vt:lpstr>
      <vt:lpstr>Using Basic Addressing Modes</vt:lpstr>
      <vt:lpstr>Understanding Swap</vt:lpstr>
      <vt:lpstr>Understanding Swap</vt:lpstr>
      <vt:lpstr>Understanding Swap</vt:lpstr>
      <vt:lpstr>Understanding Swap</vt:lpstr>
      <vt:lpstr>Understanding Swap</vt:lpstr>
      <vt:lpstr>Understanding Swap</vt:lpstr>
      <vt:lpstr>Understanding Swap</vt:lpstr>
      <vt:lpstr>Understanding Swap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447</cp:revision>
  <cp:lastPrinted>2013-01-23T18:24:15Z</cp:lastPrinted>
  <dcterms:created xsi:type="dcterms:W3CDTF">2012-04-20T08:37:20Z</dcterms:created>
  <dcterms:modified xsi:type="dcterms:W3CDTF">2013-04-08T16:51:57Z</dcterms:modified>
</cp:coreProperties>
</file>