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saveSubsetFonts="1">
  <p:sldMasterIdLst>
    <p:sldMasterId id="2147483671" r:id="rId1"/>
  </p:sldMasterIdLst>
  <p:notesMasterIdLst>
    <p:notesMasterId r:id="rId9"/>
  </p:notesMasterIdLst>
  <p:handoutMasterIdLst>
    <p:handoutMasterId r:id="rId10"/>
  </p:handoutMasterIdLst>
  <p:sldIdLst>
    <p:sldId id="654" r:id="rId2"/>
    <p:sldId id="616" r:id="rId3"/>
    <p:sldId id="640" r:id="rId4"/>
    <p:sldId id="653" r:id="rId5"/>
    <p:sldId id="603" r:id="rId6"/>
    <p:sldId id="599" r:id="rId7"/>
    <p:sldId id="600" r:id="rId8"/>
  </p:sldIdLst>
  <p:sldSz cx="9144000" cy="6858000" type="screen4x3"/>
  <p:notesSz cx="9586913" cy="7302500"/>
  <p:custDataLst>
    <p:tags r:id="rId11"/>
  </p:custDataLst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Arial Narrow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Arial Narrow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Arial Narrow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Arial Narrow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Arial Narrow" pitchFamily="34" charset="0"/>
        <a:ea typeface="+mn-ea"/>
        <a:cs typeface="+mn-cs"/>
      </a:defRPr>
    </a:lvl5pPr>
    <a:lvl6pPr marL="2286000" algn="l" defTabSz="914400" rtl="0" eaLnBrk="1" latinLnBrk="0" hangingPunct="1">
      <a:defRPr sz="2400" b="1" kern="1200">
        <a:solidFill>
          <a:schemeClr val="tx1"/>
        </a:solidFill>
        <a:latin typeface="Arial Narrow" pitchFamily="34" charset="0"/>
        <a:ea typeface="+mn-ea"/>
        <a:cs typeface="+mn-cs"/>
      </a:defRPr>
    </a:lvl6pPr>
    <a:lvl7pPr marL="2743200" algn="l" defTabSz="914400" rtl="0" eaLnBrk="1" latinLnBrk="0" hangingPunct="1">
      <a:defRPr sz="2400" b="1" kern="1200">
        <a:solidFill>
          <a:schemeClr val="tx1"/>
        </a:solidFill>
        <a:latin typeface="Arial Narrow" pitchFamily="34" charset="0"/>
        <a:ea typeface="+mn-ea"/>
        <a:cs typeface="+mn-cs"/>
      </a:defRPr>
    </a:lvl7pPr>
    <a:lvl8pPr marL="3200400" algn="l" defTabSz="914400" rtl="0" eaLnBrk="1" latinLnBrk="0" hangingPunct="1">
      <a:defRPr sz="2400" b="1" kern="1200">
        <a:solidFill>
          <a:schemeClr val="tx1"/>
        </a:solidFill>
        <a:latin typeface="Arial Narrow" pitchFamily="34" charset="0"/>
        <a:ea typeface="+mn-ea"/>
        <a:cs typeface="+mn-cs"/>
      </a:defRPr>
    </a:lvl8pPr>
    <a:lvl9pPr marL="3657600" algn="l" defTabSz="914400" rtl="0" eaLnBrk="1" latinLnBrk="0" hangingPunct="1">
      <a:defRPr sz="2400" b="1" kern="1200">
        <a:solidFill>
          <a:schemeClr val="tx1"/>
        </a:solidFill>
        <a:latin typeface="Arial Narrow" pitchFamily="34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prnWhat="handouts4"/>
  <p:clrMru>
    <a:srgbClr val="FF9999"/>
    <a:srgbClr val="FFFF99"/>
    <a:srgbClr val="DCB834"/>
    <a:srgbClr val="DFC03D"/>
    <a:srgbClr val="CDF1C5"/>
    <a:srgbClr val="F1C7C7"/>
    <a:srgbClr val="EFBFBF"/>
    <a:srgbClr val="C5FEB8"/>
    <a:srgbClr val="808080"/>
    <a:srgbClr val="CC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00" autoAdjust="0"/>
    <p:restoredTop sz="94660" autoAdjust="0"/>
  </p:normalViewPr>
  <p:slideViewPr>
    <p:cSldViewPr snapToObjects="1">
      <p:cViewPr varScale="1">
        <p:scale>
          <a:sx n="73" d="100"/>
          <a:sy n="73" d="100"/>
        </p:scale>
        <p:origin x="-948" y="-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15" d="100"/>
        <a:sy n="115" d="100"/>
      </p:scale>
      <p:origin x="0" y="0"/>
    </p:cViewPr>
  </p:sorterViewPr>
  <p:notesViewPr>
    <p:cSldViewPr snapToObjects="1">
      <p:cViewPr varScale="1">
        <p:scale>
          <a:sx n="49" d="100"/>
          <a:sy n="49" d="100"/>
        </p:scale>
        <p:origin x="-1812" y="-90"/>
      </p:cViewPr>
      <p:guideLst>
        <p:guide orient="horz" pos="2300"/>
        <p:guide pos="302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gs" Target="tags/tag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14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19495815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857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4201569" cy="3482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 b="0" smtClean="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0857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5402017" y="0"/>
            <a:ext cx="4201569" cy="3482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b="0" smtClean="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018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2943225" y="522288"/>
            <a:ext cx="3714750" cy="2786062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0858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1300485" y="3482563"/>
            <a:ext cx="7002615" cy="32503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40858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6965126"/>
            <a:ext cx="4201569" cy="3482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 b="0" smtClean="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0858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5402017" y="6965126"/>
            <a:ext cx="4201569" cy="3482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b="0" smtClean="0">
                <a:latin typeface="Times New Roman" pitchFamily="18" charset="0"/>
              </a:defRPr>
            </a:lvl1pPr>
          </a:lstStyle>
          <a:p>
            <a:pPr>
              <a:defRPr/>
            </a:pPr>
            <a:fld id="{40F64717-A5A5-4C4E-9291-2F18B7410B0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2335635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0F64717-A5A5-4C4E-9291-2F18B7410B06}" type="slidenum">
              <a:rPr lang="en-US" smtClean="0"/>
              <a:pPr>
                <a:defRPr/>
              </a:pPr>
              <a:t>1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403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993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</p:spPr>
        <p:txBody>
          <a:bodyPr/>
          <a:lstStyle/>
          <a:p>
            <a:r>
              <a:rPr lang="en-US" smtClean="0"/>
              <a:t>%p: prefix “0x” automatically printed</a:t>
            </a: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09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708012"/>
            <a:ext cx="7772400" cy="1470025"/>
          </a:xfrm>
        </p:spPr>
        <p:txBody>
          <a:bodyPr/>
          <a:lstStyle>
            <a:lvl1pPr>
              <a:defRPr>
                <a:latin typeface="Calibri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3886200"/>
            <a:ext cx="7772400" cy="1752600"/>
          </a:xfrm>
        </p:spPr>
        <p:txBody>
          <a:bodyPr/>
          <a:lstStyle>
            <a:lvl1pPr marL="0" indent="0" algn="l">
              <a:buNone/>
              <a:defRPr sz="2000" b="0">
                <a:latin typeface="Calibri" pitchFamily="34" charset="0"/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9"/>
          <p:cNvSpPr>
            <a:spLocks noGrp="1"/>
          </p:cNvSpPr>
          <p:nvPr>
            <p:ph type="dt" sz="half" idx="2"/>
          </p:nvPr>
        </p:nvSpPr>
        <p:spPr>
          <a:xfrm>
            <a:off x="0" y="65690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r>
              <a:rPr lang="en-US" smtClean="0"/>
              <a:t>Winter 2013</a:t>
            </a:r>
            <a:endParaRPr lang="en-US" dirty="0"/>
          </a:p>
        </p:txBody>
      </p:sp>
      <p:sp>
        <p:nvSpPr>
          <p:cNvPr id="5" name="Slide Number Placeholder 10"/>
          <p:cNvSpPr>
            <a:spLocks noGrp="1"/>
          </p:cNvSpPr>
          <p:nvPr>
            <p:ph type="sldNum" sz="quarter" idx="4"/>
          </p:nvPr>
        </p:nvSpPr>
        <p:spPr>
          <a:xfrm>
            <a:off x="8534400" y="6569075"/>
            <a:ext cx="60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00">
                <a:solidFill>
                  <a:schemeClr val="tx1">
                    <a:tint val="75000"/>
                  </a:schemeClr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fld id="{7CBE8339-D2AD-46DC-A898-FD1E949067F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Footer Placeholder 7"/>
          <p:cNvSpPr>
            <a:spLocks noGrp="1"/>
          </p:cNvSpPr>
          <p:nvPr>
            <p:ph type="ftr" sz="quarter" idx="3"/>
          </p:nvPr>
        </p:nvSpPr>
        <p:spPr>
          <a:xfrm>
            <a:off x="3124200" y="6569075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lang="en-US" sz="900" b="1" kern="1200" dirty="0" smtClean="0">
                <a:solidFill>
                  <a:schemeClr val="tx1">
                    <a:tint val="75000"/>
                  </a:schemeClr>
                </a:solidFill>
                <a:latin typeface="Calibri" pitchFamily="34" charset="0"/>
                <a:ea typeface="+mn-ea"/>
                <a:cs typeface="Calibri" pitchFamily="34" charset="0"/>
              </a:defRPr>
            </a:lvl1pPr>
          </a:lstStyle>
          <a:p>
            <a:r>
              <a:rPr lang="en-US" smtClean="0"/>
              <a:t>Arrays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7018" y="435678"/>
            <a:ext cx="8405982" cy="762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6875" y="1362075"/>
            <a:ext cx="8366125" cy="497205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9"/>
          <p:cNvSpPr>
            <a:spLocks noGrp="1"/>
          </p:cNvSpPr>
          <p:nvPr>
            <p:ph type="dt" sz="half" idx="2"/>
          </p:nvPr>
        </p:nvSpPr>
        <p:spPr>
          <a:xfrm>
            <a:off x="0" y="65690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r>
              <a:rPr lang="en-US" smtClean="0"/>
              <a:t>Winter 2013</a:t>
            </a:r>
            <a:endParaRPr lang="en-US" dirty="0"/>
          </a:p>
        </p:txBody>
      </p:sp>
      <p:sp>
        <p:nvSpPr>
          <p:cNvPr id="5" name="Slide Number Placeholder 10"/>
          <p:cNvSpPr>
            <a:spLocks noGrp="1"/>
          </p:cNvSpPr>
          <p:nvPr>
            <p:ph type="sldNum" sz="quarter" idx="4"/>
          </p:nvPr>
        </p:nvSpPr>
        <p:spPr>
          <a:xfrm>
            <a:off x="8534400" y="6569075"/>
            <a:ext cx="60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00">
                <a:solidFill>
                  <a:schemeClr val="tx1">
                    <a:tint val="75000"/>
                  </a:schemeClr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fld id="{7CBE8339-D2AD-46DC-A898-FD1E949067F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Footer Placeholder 7"/>
          <p:cNvSpPr>
            <a:spLocks noGrp="1"/>
          </p:cNvSpPr>
          <p:nvPr>
            <p:ph type="ftr" sz="quarter" idx="3"/>
          </p:nvPr>
        </p:nvSpPr>
        <p:spPr>
          <a:xfrm>
            <a:off x="3124200" y="6569075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lang="en-US" sz="900" b="1" kern="1200" dirty="0" smtClean="0">
                <a:solidFill>
                  <a:schemeClr val="tx1">
                    <a:tint val="75000"/>
                  </a:schemeClr>
                </a:solidFill>
                <a:latin typeface="Calibri" pitchFamily="34" charset="0"/>
                <a:ea typeface="+mn-ea"/>
                <a:cs typeface="Calibri" pitchFamily="34" charset="0"/>
              </a:defRPr>
            </a:lvl1pPr>
          </a:lstStyle>
          <a:p>
            <a:r>
              <a:rPr lang="en-US" smtClean="0"/>
              <a:t>Arrays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7762" y="445070"/>
            <a:ext cx="8405238" cy="762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9"/>
          <p:cNvSpPr>
            <a:spLocks noGrp="1"/>
          </p:cNvSpPr>
          <p:nvPr>
            <p:ph type="dt" sz="half" idx="2"/>
          </p:nvPr>
        </p:nvSpPr>
        <p:spPr>
          <a:xfrm>
            <a:off x="0" y="65690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r>
              <a:rPr lang="en-US" smtClean="0"/>
              <a:t>Winter 2013</a:t>
            </a:r>
            <a:endParaRPr lang="en-US" dirty="0"/>
          </a:p>
        </p:txBody>
      </p:sp>
      <p:sp>
        <p:nvSpPr>
          <p:cNvPr id="4" name="Slide Number Placeholder 10"/>
          <p:cNvSpPr>
            <a:spLocks noGrp="1"/>
          </p:cNvSpPr>
          <p:nvPr>
            <p:ph type="sldNum" sz="quarter" idx="4"/>
          </p:nvPr>
        </p:nvSpPr>
        <p:spPr>
          <a:xfrm>
            <a:off x="8534400" y="6569075"/>
            <a:ext cx="60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00">
                <a:solidFill>
                  <a:schemeClr val="tx1">
                    <a:tint val="75000"/>
                  </a:schemeClr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fld id="{7CBE8339-D2AD-46DC-A898-FD1E949067F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5" name="Footer Placeholder 7"/>
          <p:cNvSpPr>
            <a:spLocks noGrp="1"/>
          </p:cNvSpPr>
          <p:nvPr>
            <p:ph type="ftr" sz="quarter" idx="3"/>
          </p:nvPr>
        </p:nvSpPr>
        <p:spPr>
          <a:xfrm>
            <a:off x="3124200" y="6569075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lang="en-US" sz="900" b="1" kern="1200" dirty="0" smtClean="0">
                <a:solidFill>
                  <a:schemeClr val="tx1">
                    <a:tint val="75000"/>
                  </a:schemeClr>
                </a:solidFill>
                <a:latin typeface="Calibri" pitchFamily="34" charset="0"/>
                <a:ea typeface="+mn-ea"/>
                <a:cs typeface="Calibri" pitchFamily="34" charset="0"/>
              </a:defRPr>
            </a:lvl1pPr>
          </a:lstStyle>
          <a:p>
            <a:r>
              <a:rPr lang="en-US" smtClean="0"/>
              <a:t>Arrays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9"/>
          <p:cNvSpPr>
            <a:spLocks noGrp="1"/>
          </p:cNvSpPr>
          <p:nvPr>
            <p:ph type="dt" sz="half" idx="2"/>
          </p:nvPr>
        </p:nvSpPr>
        <p:spPr>
          <a:xfrm>
            <a:off x="0" y="65690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r>
              <a:rPr lang="en-US" smtClean="0"/>
              <a:t>Winter 2013</a:t>
            </a:r>
            <a:endParaRPr lang="en-US" dirty="0"/>
          </a:p>
        </p:txBody>
      </p:sp>
      <p:sp>
        <p:nvSpPr>
          <p:cNvPr id="3" name="Slide Number Placeholder 10"/>
          <p:cNvSpPr>
            <a:spLocks noGrp="1"/>
          </p:cNvSpPr>
          <p:nvPr>
            <p:ph type="sldNum" sz="quarter" idx="4"/>
          </p:nvPr>
        </p:nvSpPr>
        <p:spPr>
          <a:xfrm>
            <a:off x="8534400" y="6569075"/>
            <a:ext cx="60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00">
                <a:solidFill>
                  <a:schemeClr val="tx1">
                    <a:tint val="75000"/>
                  </a:schemeClr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fld id="{7CBE8339-D2AD-46DC-A898-FD1E949067F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4" name="Footer Placeholder 7"/>
          <p:cNvSpPr>
            <a:spLocks noGrp="1"/>
          </p:cNvSpPr>
          <p:nvPr>
            <p:ph type="ftr" sz="quarter" idx="3"/>
          </p:nvPr>
        </p:nvSpPr>
        <p:spPr>
          <a:xfrm>
            <a:off x="3124200" y="6569075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lang="en-US" sz="900" b="1" kern="1200" dirty="0" smtClean="0">
                <a:solidFill>
                  <a:schemeClr val="tx1">
                    <a:tint val="75000"/>
                  </a:schemeClr>
                </a:solidFill>
                <a:latin typeface="Calibri" pitchFamily="34" charset="0"/>
                <a:ea typeface="+mn-ea"/>
                <a:cs typeface="Calibri" pitchFamily="34" charset="0"/>
              </a:defRPr>
            </a:lvl1pPr>
          </a:lstStyle>
          <a:p>
            <a:r>
              <a:rPr lang="en-US" smtClean="0"/>
              <a:t>Arrays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74090" y="371182"/>
            <a:ext cx="838891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  <a:endParaRPr lang="en-US" dirty="0" smtClean="0"/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396875" y="1362075"/>
            <a:ext cx="8366125" cy="4972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1032" name="Rectangle 8"/>
          <p:cNvSpPr>
            <a:spLocks noChangeArrowheads="1"/>
          </p:cNvSpPr>
          <p:nvPr/>
        </p:nvSpPr>
        <p:spPr bwMode="auto">
          <a:xfrm>
            <a:off x="0" y="0"/>
            <a:ext cx="9144000" cy="228600"/>
          </a:xfrm>
          <a:prstGeom prst="rect">
            <a:avLst/>
          </a:prstGeom>
          <a:solidFill>
            <a:srgbClr val="7030A0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lang="en-US" b="0" dirty="0">
              <a:latin typeface="Times New Roman" pitchFamily="18" charset="0"/>
            </a:endParaRPr>
          </a:p>
        </p:txBody>
      </p:sp>
      <p:sp>
        <p:nvSpPr>
          <p:cNvPr id="7" name="Text Box 5"/>
          <p:cNvSpPr txBox="1">
            <a:spLocks noChangeArrowheads="1"/>
          </p:cNvSpPr>
          <p:nvPr/>
        </p:nvSpPr>
        <p:spPr bwMode="auto">
          <a:xfrm>
            <a:off x="6705600" y="-48399"/>
            <a:ext cx="2425700" cy="276999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r">
              <a:defRPr/>
            </a:pPr>
            <a:r>
              <a:rPr lang="en-US" sz="1200" dirty="0" smtClean="0">
                <a:solidFill>
                  <a:srgbClr val="DCB834"/>
                </a:solidFill>
                <a:latin typeface="Calibri" pitchFamily="34" charset="0"/>
                <a:cs typeface="Calibri" pitchFamily="34" charset="0"/>
              </a:rPr>
              <a:t>University of </a:t>
            </a:r>
            <a:r>
              <a:rPr lang="en-US" sz="1200" b="1" kern="1200" dirty="0" smtClean="0">
                <a:solidFill>
                  <a:srgbClr val="DCB834"/>
                </a:solidFill>
                <a:latin typeface="Calibri" pitchFamily="34" charset="0"/>
                <a:ea typeface="+mn-ea"/>
                <a:cs typeface="Calibri" pitchFamily="34" charset="0"/>
              </a:rPr>
              <a:t>Washington</a:t>
            </a:r>
            <a:endParaRPr lang="en-US" sz="1200" b="1" kern="1200" dirty="0">
              <a:solidFill>
                <a:srgbClr val="DCB834"/>
              </a:solidFill>
              <a:latin typeface="Calibri" pitchFamily="34" charset="0"/>
              <a:ea typeface="+mn-ea"/>
              <a:cs typeface="Calibri" pitchFamily="34" charset="0"/>
            </a:endParaRPr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0" y="65690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r>
              <a:rPr lang="en-US" smtClean="0"/>
              <a:t>Winter 2013</a:t>
            </a:r>
            <a:endParaRPr lang="en-US" dirty="0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4"/>
          </p:nvPr>
        </p:nvSpPr>
        <p:spPr>
          <a:xfrm>
            <a:off x="8534400" y="6569075"/>
            <a:ext cx="60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00">
                <a:solidFill>
                  <a:schemeClr val="tx1">
                    <a:tint val="75000"/>
                  </a:schemeClr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fld id="{7CBE8339-D2AD-46DC-A898-FD1E949067F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3"/>
          </p:nvPr>
        </p:nvSpPr>
        <p:spPr>
          <a:xfrm>
            <a:off x="3124200" y="6569075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lang="en-US" sz="900" b="1" kern="1200" dirty="0" smtClean="0">
                <a:solidFill>
                  <a:schemeClr val="tx1">
                    <a:tint val="75000"/>
                  </a:schemeClr>
                </a:solidFill>
                <a:latin typeface="Calibri" pitchFamily="34" charset="0"/>
                <a:ea typeface="+mn-ea"/>
                <a:cs typeface="Calibri" pitchFamily="34" charset="0"/>
              </a:defRPr>
            </a:lvl1pPr>
          </a:lstStyle>
          <a:p>
            <a:r>
              <a:rPr lang="en-US" smtClean="0"/>
              <a:t>Arrays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2" r:id="rId1"/>
    <p:sldLayoutId id="2147483673" r:id="rId2"/>
    <p:sldLayoutId id="2147483677" r:id="rId3"/>
    <p:sldLayoutId id="2147483678" r:id="rId4"/>
  </p:sldLayoutIdLst>
  <p:timing>
    <p:tnLst>
      <p:par>
        <p:cTn id="1" dur="indefinite" restart="never" nodeType="tmRoot"/>
      </p:par>
    </p:tnLst>
  </p:timing>
  <p:hf sldNum="0" hdr="0" dt="0"/>
  <p:txStyles>
    <p:titleStyle>
      <a:lvl1pPr marL="119063" indent="-119063" algn="l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tx1"/>
          </a:solidFill>
          <a:latin typeface="Calibri" pitchFamily="34" charset="0"/>
          <a:ea typeface="+mj-ea"/>
          <a:cs typeface="+mj-cs"/>
        </a:defRPr>
      </a:lvl1pPr>
      <a:lvl2pPr marL="119063" indent="-119063" algn="l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tx1"/>
          </a:solidFill>
          <a:latin typeface="Arial Narrow" pitchFamily="34" charset="0"/>
        </a:defRPr>
      </a:lvl2pPr>
      <a:lvl3pPr marL="119063" indent="-119063" algn="l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tx1"/>
          </a:solidFill>
          <a:latin typeface="Arial Narrow" pitchFamily="34" charset="0"/>
        </a:defRPr>
      </a:lvl3pPr>
      <a:lvl4pPr marL="119063" indent="-119063" algn="l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tx1"/>
          </a:solidFill>
          <a:latin typeface="Arial Narrow" pitchFamily="34" charset="0"/>
        </a:defRPr>
      </a:lvl4pPr>
      <a:lvl5pPr marL="119063" indent="-119063" algn="l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tx1"/>
          </a:solidFill>
          <a:latin typeface="Arial Narrow" pitchFamily="34" charset="0"/>
        </a:defRPr>
      </a:lvl5pPr>
      <a:lvl6pPr marL="576263" algn="l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tx1"/>
          </a:solidFill>
          <a:latin typeface="Arial Narrow" pitchFamily="34" charset="0"/>
        </a:defRPr>
      </a:lvl6pPr>
      <a:lvl7pPr marL="1033463" algn="l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tx1"/>
          </a:solidFill>
          <a:latin typeface="Arial Narrow" pitchFamily="34" charset="0"/>
        </a:defRPr>
      </a:lvl7pPr>
      <a:lvl8pPr marL="1490663" algn="l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tx1"/>
          </a:solidFill>
          <a:latin typeface="Arial Narrow" pitchFamily="34" charset="0"/>
        </a:defRPr>
      </a:lvl8pPr>
      <a:lvl9pPr marL="1947863" algn="l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tx1"/>
          </a:solidFill>
          <a:latin typeface="Arial Narrow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rgbClr val="990000"/>
        </a:buClr>
        <a:buSzPct val="60000"/>
        <a:buFont typeface="Wingdings 2" pitchFamily="18" charset="2"/>
        <a:buChar char="¢"/>
        <a:defRPr sz="2400" b="1">
          <a:solidFill>
            <a:schemeClr val="tx1"/>
          </a:solidFill>
          <a:latin typeface="Calibri" pitchFamily="34" charset="0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lr>
          <a:srgbClr val="990000"/>
        </a:buClr>
        <a:buSzPct val="110000"/>
        <a:buFont typeface="Wingdings" pitchFamily="2" charset="2"/>
        <a:buChar char="§"/>
        <a:defRPr sz="2000">
          <a:solidFill>
            <a:schemeClr val="tx1"/>
          </a:solidFill>
          <a:latin typeface="Calibri" pitchFamily="34" charset="0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SzPct val="80000"/>
        <a:buFont typeface="Wingdings" pitchFamily="2" charset="2"/>
        <a:buChar char="§"/>
        <a:defRPr sz="2000">
          <a:solidFill>
            <a:schemeClr val="tx1"/>
          </a:solidFill>
          <a:latin typeface="Calibri" pitchFamily="34" charset="0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Calibri" pitchFamily="34" charset="0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Calibri" pitchFamily="34" charset="0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tags" Target="../tags/tag4.xml"/><Relationship Id="rId2" Type="http://schemas.openxmlformats.org/officeDocument/2006/relationships/tags" Target="../tags/tag3.xml"/><Relationship Id="rId1" Type="http://schemas.openxmlformats.org/officeDocument/2006/relationships/tags" Target="../tags/tag2.xml"/><Relationship Id="rId4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tags" Target="../tags/tag7.xml"/><Relationship Id="rId2" Type="http://schemas.openxmlformats.org/officeDocument/2006/relationships/tags" Target="../tags/tag6.xml"/><Relationship Id="rId1" Type="http://schemas.openxmlformats.org/officeDocument/2006/relationships/tags" Target="../tags/tag5.xml"/><Relationship Id="rId4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7018" y="435678"/>
            <a:ext cx="8786982" cy="762000"/>
          </a:xfrm>
        </p:spPr>
        <p:txBody>
          <a:bodyPr/>
          <a:lstStyle/>
          <a:p>
            <a:r>
              <a:rPr lang="en-US" dirty="0" smtClean="0"/>
              <a:t>Section 1: Memory, Data, and Addressing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Preliminaries</a:t>
            </a:r>
          </a:p>
          <a:p>
            <a:r>
              <a:rPr lang="en-US" dirty="0" smtClean="0"/>
              <a:t>Representing information as bits and bytes</a:t>
            </a:r>
          </a:p>
          <a:p>
            <a:r>
              <a:rPr lang="en-US" dirty="0"/>
              <a:t>Organizing and addressing data in memory</a:t>
            </a:r>
          </a:p>
          <a:p>
            <a:r>
              <a:rPr lang="en-US" u="sng" dirty="0" smtClean="0"/>
              <a:t>Manipulating data in memory using C</a:t>
            </a:r>
          </a:p>
          <a:p>
            <a:r>
              <a:rPr lang="en-US" dirty="0" smtClean="0"/>
              <a:t>Boolean algebra and bit-level manipulations</a:t>
            </a:r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smtClean="0"/>
              <a:t>Addresses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454018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Arrays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6875" y="1143000"/>
            <a:ext cx="8366125" cy="4972050"/>
          </a:xfrm>
        </p:spPr>
        <p:txBody>
          <a:bodyPr/>
          <a:lstStyle/>
          <a:p>
            <a:r>
              <a:rPr lang="en-US" dirty="0" smtClean="0"/>
              <a:t>Arrays represent adjacent locations in memory storing the same type of data object</a:t>
            </a:r>
          </a:p>
          <a:p>
            <a:pPr lvl="1"/>
            <a:r>
              <a:rPr lang="en-US" dirty="0" smtClean="0"/>
              <a:t>e.g., </a:t>
            </a:r>
            <a:r>
              <a:rPr lang="en-US" dirty="0" err="1" smtClean="0"/>
              <a:t>int</a:t>
            </a:r>
            <a:r>
              <a:rPr lang="en-US" dirty="0" smtClean="0"/>
              <a:t> big_array[128]; </a:t>
            </a:r>
            <a:br>
              <a:rPr lang="en-US" dirty="0" smtClean="0"/>
            </a:br>
            <a:r>
              <a:rPr lang="en-US" dirty="0" smtClean="0"/>
              <a:t>allocates 512 adjacent bytes in memory starting at 0x00ff0000</a:t>
            </a:r>
          </a:p>
          <a:p>
            <a:r>
              <a:rPr lang="en-US" dirty="0" smtClean="0"/>
              <a:t>Pointer arithmetic can be used for array indexing in C (if pointer and array have the same type!):</a:t>
            </a:r>
          </a:p>
          <a:p>
            <a:pPr lvl="1">
              <a:tabLst>
                <a:tab pos="4576763" algn="l"/>
              </a:tabLst>
            </a:pPr>
            <a:r>
              <a:rPr lang="en-US" dirty="0" err="1" smtClean="0"/>
              <a:t>int</a:t>
            </a:r>
            <a:r>
              <a:rPr lang="en-US" dirty="0" smtClean="0"/>
              <a:t> *</a:t>
            </a:r>
            <a:r>
              <a:rPr lang="en-US" dirty="0" err="1" smtClean="0"/>
              <a:t>array_ptr</a:t>
            </a:r>
            <a:r>
              <a:rPr lang="en-US" dirty="0" smtClean="0"/>
              <a:t>;  </a:t>
            </a:r>
            <a:br>
              <a:rPr lang="en-US" dirty="0" smtClean="0"/>
            </a:br>
            <a:r>
              <a:rPr lang="en-US" dirty="0" err="1" smtClean="0"/>
              <a:t>array_ptr</a:t>
            </a:r>
            <a:r>
              <a:rPr lang="en-US" dirty="0" smtClean="0"/>
              <a:t> = </a:t>
            </a:r>
            <a:r>
              <a:rPr lang="en-US" dirty="0" err="1" smtClean="0"/>
              <a:t>big_array</a:t>
            </a:r>
            <a:r>
              <a:rPr lang="en-US" dirty="0" smtClean="0"/>
              <a:t>;  	</a:t>
            </a:r>
            <a:br>
              <a:rPr lang="en-US" dirty="0" smtClean="0"/>
            </a:br>
            <a:r>
              <a:rPr lang="en-US" dirty="0" err="1" smtClean="0"/>
              <a:t>array_ptr</a:t>
            </a:r>
            <a:r>
              <a:rPr lang="en-US" dirty="0" smtClean="0"/>
              <a:t> = &amp;big_array[0]; 	</a:t>
            </a:r>
            <a:br>
              <a:rPr lang="en-US" dirty="0" smtClean="0"/>
            </a:br>
            <a:r>
              <a:rPr lang="en-US" dirty="0" err="1" smtClean="0"/>
              <a:t>array_ptr</a:t>
            </a:r>
            <a:r>
              <a:rPr lang="en-US" dirty="0" smtClean="0"/>
              <a:t> = &amp;big_array[3]; 	</a:t>
            </a:r>
            <a:br>
              <a:rPr lang="en-US" dirty="0" smtClean="0"/>
            </a:br>
            <a:r>
              <a:rPr lang="en-US" dirty="0" err="1" smtClean="0"/>
              <a:t>array_ptr</a:t>
            </a:r>
            <a:r>
              <a:rPr lang="en-US" dirty="0" smtClean="0"/>
              <a:t> = &amp;big_array[0] + 3; 	</a:t>
            </a:r>
            <a:br>
              <a:rPr lang="en-US" dirty="0" smtClean="0"/>
            </a:br>
            <a:r>
              <a:rPr lang="en-US" dirty="0" err="1" smtClean="0"/>
              <a:t>array_ptr</a:t>
            </a:r>
            <a:r>
              <a:rPr lang="en-US" dirty="0" smtClean="0"/>
              <a:t> = </a:t>
            </a:r>
            <a:r>
              <a:rPr lang="en-US" dirty="0" err="1" smtClean="0"/>
              <a:t>big_array</a:t>
            </a:r>
            <a:r>
              <a:rPr lang="en-US" dirty="0" smtClean="0"/>
              <a:t> + 3; 	</a:t>
            </a:r>
            <a:br>
              <a:rPr lang="en-US" dirty="0" smtClean="0"/>
            </a:br>
            <a:r>
              <a:rPr lang="en-US" dirty="0" smtClean="0"/>
              <a:t>*</a:t>
            </a:r>
            <a:r>
              <a:rPr lang="en-US" dirty="0" err="1" smtClean="0"/>
              <a:t>array_ptr</a:t>
            </a:r>
            <a:r>
              <a:rPr lang="en-US" dirty="0" smtClean="0"/>
              <a:t> = *</a:t>
            </a:r>
            <a:r>
              <a:rPr lang="en-US" dirty="0" err="1" smtClean="0"/>
              <a:t>array_ptr</a:t>
            </a:r>
            <a:r>
              <a:rPr lang="en-US" dirty="0" smtClean="0"/>
              <a:t> + 1; 	</a:t>
            </a:r>
            <a:r>
              <a:rPr lang="en-US" sz="1400" i="1" dirty="0" smtClean="0"/>
              <a:t/>
            </a:r>
            <a:br>
              <a:rPr lang="en-US" sz="1400" i="1" dirty="0" smtClean="0"/>
            </a:br>
            <a:r>
              <a:rPr lang="en-US" dirty="0" err="1" smtClean="0"/>
              <a:t>array_ptr</a:t>
            </a:r>
            <a:r>
              <a:rPr lang="en-US" dirty="0" smtClean="0"/>
              <a:t> = &amp;big_array[130]; 	</a:t>
            </a:r>
            <a:endParaRPr lang="en-US" sz="1400" i="1" dirty="0" smtClean="0"/>
          </a:p>
          <a:p>
            <a:pPr lvl="1">
              <a:tabLst>
                <a:tab pos="4576763" algn="l"/>
              </a:tabLst>
            </a:pPr>
            <a:r>
              <a:rPr lang="en-US" dirty="0" smtClean="0"/>
              <a:t>In general:  &amp;</a:t>
            </a:r>
            <a:r>
              <a:rPr lang="en-US" dirty="0" err="1" smtClean="0"/>
              <a:t>big_array[i</a:t>
            </a:r>
            <a:r>
              <a:rPr lang="en-US" dirty="0" smtClean="0"/>
              <a:t>] is the same as (</a:t>
            </a:r>
            <a:r>
              <a:rPr lang="en-US" dirty="0" err="1" smtClean="0"/>
              <a:t>big_array</a:t>
            </a:r>
            <a:r>
              <a:rPr lang="en-US" dirty="0" smtClean="0"/>
              <a:t> + </a:t>
            </a:r>
            <a:r>
              <a:rPr lang="en-US" dirty="0" err="1" smtClean="0"/>
              <a:t>i</a:t>
            </a:r>
            <a:r>
              <a:rPr lang="en-US" dirty="0"/>
              <a:t>),</a:t>
            </a:r>
            <a:br>
              <a:rPr lang="en-US" dirty="0"/>
            </a:br>
            <a:r>
              <a:rPr lang="en-US" dirty="0"/>
              <a:t>which implicitly computes: </a:t>
            </a:r>
            <a:r>
              <a:rPr lang="en-US" i="1" dirty="0"/>
              <a:t>&amp;bigarray[0] + </a:t>
            </a:r>
            <a:r>
              <a:rPr lang="en-US" i="1" dirty="0" err="1"/>
              <a:t>i</a:t>
            </a:r>
            <a:r>
              <a:rPr lang="en-US" i="1" dirty="0"/>
              <a:t>*sizeof(bigarray[0]);</a:t>
            </a:r>
            <a:endParaRPr lang="en-US" dirty="0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smtClean="0"/>
              <a:t>Arrays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4953000" y="3733800"/>
            <a:ext cx="3810000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eaLnBrk="1" hangingPunct="1">
              <a:spcBef>
                <a:spcPts val="0"/>
              </a:spcBef>
              <a:buClr>
                <a:srgbClr val="990000"/>
              </a:buClr>
              <a:buSzPct val="60000"/>
            </a:pPr>
            <a:r>
              <a:rPr lang="en-US" sz="2000" b="0" kern="0" dirty="0">
                <a:solidFill>
                  <a:srgbClr val="000090"/>
                </a:solidFill>
                <a:latin typeface="Calibri" pitchFamily="34" charset="0"/>
              </a:rPr>
              <a:t>0x00ff0000</a:t>
            </a:r>
          </a:p>
          <a:p>
            <a:pPr marL="0" lvl="1" eaLnBrk="1" hangingPunct="1">
              <a:spcBef>
                <a:spcPts val="0"/>
              </a:spcBef>
              <a:buClr>
                <a:srgbClr val="990000"/>
              </a:buClr>
              <a:buSzPct val="60000"/>
            </a:pPr>
            <a:r>
              <a:rPr lang="en-US" sz="2000" b="0" kern="0" dirty="0">
                <a:solidFill>
                  <a:srgbClr val="000090"/>
                </a:solidFill>
                <a:latin typeface="Calibri" pitchFamily="34" charset="0"/>
              </a:rPr>
              <a:t>0x00ff0000</a:t>
            </a:r>
          </a:p>
          <a:p>
            <a:pPr marL="0" lvl="1" eaLnBrk="1" hangingPunct="1">
              <a:spcBef>
                <a:spcPts val="0"/>
              </a:spcBef>
              <a:buClr>
                <a:srgbClr val="990000"/>
              </a:buClr>
              <a:buSzPct val="60000"/>
            </a:pPr>
            <a:r>
              <a:rPr lang="en-US" sz="2000" b="0" kern="0" dirty="0">
                <a:solidFill>
                  <a:srgbClr val="000090"/>
                </a:solidFill>
                <a:latin typeface="Calibri" pitchFamily="34" charset="0"/>
              </a:rPr>
              <a:t>0x00ff000c</a:t>
            </a:r>
          </a:p>
          <a:p>
            <a:pPr marL="0" lvl="1" eaLnBrk="1" hangingPunct="1">
              <a:spcBef>
                <a:spcPts val="0"/>
              </a:spcBef>
              <a:buClr>
                <a:srgbClr val="990000"/>
              </a:buClr>
              <a:buSzPct val="60000"/>
            </a:pPr>
            <a:r>
              <a:rPr lang="en-US" sz="2000" b="0" kern="0" dirty="0">
                <a:solidFill>
                  <a:srgbClr val="000090"/>
                </a:solidFill>
                <a:latin typeface="Calibri" pitchFamily="34" charset="0"/>
              </a:rPr>
              <a:t>0x00ff000c</a:t>
            </a:r>
            <a:r>
              <a:rPr lang="en-US" sz="2000" b="0" kern="0" dirty="0">
                <a:latin typeface="Calibri" pitchFamily="34" charset="0"/>
              </a:rPr>
              <a:t> </a:t>
            </a:r>
            <a:r>
              <a:rPr lang="en-US" sz="1400" b="0" i="1" kern="0" dirty="0">
                <a:latin typeface="Calibri" pitchFamily="34" charset="0"/>
              </a:rPr>
              <a:t>(adds 3 * size of </a:t>
            </a:r>
            <a:r>
              <a:rPr lang="en-US" sz="1400" b="0" i="1" kern="0" dirty="0" err="1">
                <a:latin typeface="Calibri" pitchFamily="34" charset="0"/>
              </a:rPr>
              <a:t>int</a:t>
            </a:r>
            <a:r>
              <a:rPr lang="en-US" sz="1400" b="0" i="1" kern="0" dirty="0">
                <a:latin typeface="Calibri" pitchFamily="34" charset="0"/>
              </a:rPr>
              <a:t>)</a:t>
            </a:r>
          </a:p>
          <a:p>
            <a:pPr marL="0" lvl="1" eaLnBrk="1" hangingPunct="1">
              <a:spcBef>
                <a:spcPts val="0"/>
              </a:spcBef>
              <a:buClr>
                <a:srgbClr val="990000"/>
              </a:buClr>
              <a:buSzPct val="60000"/>
            </a:pPr>
            <a:r>
              <a:rPr lang="en-US" sz="2000" b="0" kern="0" dirty="0">
                <a:solidFill>
                  <a:srgbClr val="000090"/>
                </a:solidFill>
                <a:latin typeface="Calibri" pitchFamily="34" charset="0"/>
              </a:rPr>
              <a:t>0x00ff000c</a:t>
            </a:r>
            <a:r>
              <a:rPr lang="en-US" sz="2000" b="0" kern="0" dirty="0">
                <a:solidFill>
                  <a:srgbClr val="000000"/>
                </a:solidFill>
                <a:latin typeface="Calibri" pitchFamily="34" charset="0"/>
              </a:rPr>
              <a:t> </a:t>
            </a:r>
            <a:r>
              <a:rPr lang="en-US" sz="1400" b="0" i="1" kern="0" dirty="0">
                <a:solidFill>
                  <a:srgbClr val="000000"/>
                </a:solidFill>
                <a:latin typeface="Calibri" pitchFamily="34" charset="0"/>
              </a:rPr>
              <a:t>(adds 3 * size of </a:t>
            </a:r>
            <a:r>
              <a:rPr lang="en-US" sz="1400" b="0" i="1" kern="0" dirty="0" err="1">
                <a:solidFill>
                  <a:srgbClr val="000000"/>
                </a:solidFill>
                <a:latin typeface="Calibri" pitchFamily="34" charset="0"/>
              </a:rPr>
              <a:t>int</a:t>
            </a:r>
            <a:r>
              <a:rPr lang="en-US" sz="1400" b="0" i="1" kern="0" dirty="0">
                <a:solidFill>
                  <a:srgbClr val="000000"/>
                </a:solidFill>
                <a:latin typeface="Calibri" pitchFamily="34" charset="0"/>
              </a:rPr>
              <a:t>)</a:t>
            </a:r>
            <a:endParaRPr lang="en-US" sz="2000" b="0" kern="0" dirty="0">
              <a:solidFill>
                <a:srgbClr val="000000"/>
              </a:solidFill>
              <a:latin typeface="Calibri" pitchFamily="34" charset="0"/>
            </a:endParaRPr>
          </a:p>
          <a:p>
            <a:pPr marL="0" lvl="1" eaLnBrk="1" hangingPunct="1">
              <a:spcBef>
                <a:spcPts val="0"/>
              </a:spcBef>
              <a:buClr>
                <a:srgbClr val="990000"/>
              </a:buClr>
              <a:buSzPct val="60000"/>
            </a:pPr>
            <a:r>
              <a:rPr lang="en-US" sz="2000" b="0" kern="0" dirty="0">
                <a:solidFill>
                  <a:srgbClr val="000090"/>
                </a:solidFill>
                <a:latin typeface="Calibri" pitchFamily="34" charset="0"/>
              </a:rPr>
              <a:t>0x00ff000c</a:t>
            </a:r>
            <a:r>
              <a:rPr lang="en-US" sz="2000" b="0" kern="0" dirty="0">
                <a:solidFill>
                  <a:srgbClr val="000000"/>
                </a:solidFill>
                <a:latin typeface="Calibri" pitchFamily="34" charset="0"/>
              </a:rPr>
              <a:t> </a:t>
            </a:r>
            <a:r>
              <a:rPr lang="en-US" sz="1400" b="0" i="1" kern="0" dirty="0">
                <a:solidFill>
                  <a:srgbClr val="000000"/>
                </a:solidFill>
                <a:latin typeface="Calibri" pitchFamily="34" charset="0"/>
              </a:rPr>
              <a:t>(but big_array[3] is incremented)</a:t>
            </a:r>
          </a:p>
          <a:p>
            <a:pPr marL="0" lvl="1" eaLnBrk="1" hangingPunct="1">
              <a:spcBef>
                <a:spcPts val="0"/>
              </a:spcBef>
              <a:buClr>
                <a:srgbClr val="990000"/>
              </a:buClr>
              <a:buSzPct val="60000"/>
            </a:pPr>
            <a:r>
              <a:rPr lang="en-US" sz="2000" b="0" kern="0" dirty="0">
                <a:solidFill>
                  <a:srgbClr val="000090"/>
                </a:solidFill>
                <a:latin typeface="Calibri" pitchFamily="34" charset="0"/>
              </a:rPr>
              <a:t>0x00ff0208</a:t>
            </a:r>
            <a:r>
              <a:rPr lang="en-US" sz="2000" b="0" kern="0" dirty="0">
                <a:solidFill>
                  <a:srgbClr val="000000"/>
                </a:solidFill>
                <a:latin typeface="Calibri" pitchFamily="34" charset="0"/>
              </a:rPr>
              <a:t> </a:t>
            </a:r>
            <a:r>
              <a:rPr lang="en-US" sz="1400" b="0" i="1" kern="0" dirty="0">
                <a:solidFill>
                  <a:srgbClr val="000000"/>
                </a:solidFill>
                <a:latin typeface="Calibri" pitchFamily="34" charset="0"/>
              </a:rPr>
              <a:t>(out of bounds, C doesn’t check)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allAtOnce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8" name="Rectangle 2"/>
          <p:cNvSpPr>
            <a:spLocks noGrp="1" noChangeArrowheads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en-US" smtClean="0"/>
              <a:t>Representing strings</a:t>
            </a:r>
            <a:endParaRPr lang="en-US" dirty="0"/>
          </a:p>
        </p:txBody>
      </p:sp>
      <p:sp>
        <p:nvSpPr>
          <p:cNvPr id="31749" name="Rectangle 3"/>
          <p:cNvSpPr>
            <a:spLocks noGrp="1" noChangeArrowheads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en-US" smtClean="0"/>
              <a:t>A C-style string is represented by an array of bytes.</a:t>
            </a:r>
          </a:p>
          <a:p>
            <a:pPr lvl="1"/>
            <a:r>
              <a:rPr lang="en-US" smtClean="0"/>
              <a:t>Elements are one-byte ASCII codes for each character.</a:t>
            </a:r>
          </a:p>
          <a:p>
            <a:pPr lvl="1"/>
            <a:r>
              <a:rPr lang="en-US" smtClean="0"/>
              <a:t>A 0 byte marks the end of the array.</a:t>
            </a:r>
            <a:endParaRPr lang="en-US" dirty="0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smtClean="0"/>
              <a:t>Arrays</a:t>
            </a:r>
            <a:endParaRPr lang="en-US" dirty="0"/>
          </a:p>
        </p:txBody>
      </p:sp>
      <p:graphicFrame>
        <p:nvGraphicFramePr>
          <p:cNvPr id="11268" name="Group 4"/>
          <p:cNvGraphicFramePr>
            <a:graphicFrameLocks noGrp="1"/>
          </p:cNvGraphicFramePr>
          <p:nvPr>
            <p:custDataLst>
              <p:tags r:id="rId3"/>
            </p:custDataLst>
          </p:nvPr>
        </p:nvGraphicFramePr>
        <p:xfrm>
          <a:off x="1246909" y="2743200"/>
          <a:ext cx="6580907" cy="3695143"/>
        </p:xfrm>
        <a:graphic>
          <a:graphicData uri="http://schemas.openxmlformats.org/drawingml/2006/table">
            <a:tbl>
              <a:tblPr/>
              <a:tblGrid>
                <a:gridCol w="484909"/>
                <a:gridCol w="692727"/>
                <a:gridCol w="165966"/>
                <a:gridCol w="457488"/>
                <a:gridCol w="346364"/>
                <a:gridCol w="165966"/>
                <a:gridCol w="457488"/>
                <a:gridCol w="346364"/>
                <a:gridCol w="165966"/>
                <a:gridCol w="457488"/>
                <a:gridCol w="415636"/>
                <a:gridCol w="165966"/>
                <a:gridCol w="596034"/>
                <a:gridCol w="415636"/>
                <a:gridCol w="165966"/>
                <a:gridCol w="596034"/>
                <a:gridCol w="484909"/>
              </a:tblGrid>
              <a:tr h="232522">
                <a:tc>
                  <a:txBody>
                    <a:bodyPr/>
                    <a:lstStyle/>
                    <a:p>
                      <a:pPr marL="90488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Wingdings" charset="0"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charset="0"/>
                          <a:ea typeface="ＭＳ Ｐゴシック" charset="0"/>
                          <a:cs typeface="ＭＳ Ｐゴシック" charset="0"/>
                          <a:sym typeface="Trebuchet MS" charset="0"/>
                        </a:rPr>
                        <a:t>32</a:t>
                      </a:r>
                    </a:p>
                  </a:txBody>
                  <a:tcPr marL="0" marR="0" marT="0" marB="0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90488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Wingdings" charset="0"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charset="0"/>
                          <a:ea typeface="ＭＳ Ｐゴシック" charset="0"/>
                          <a:cs typeface="ＭＳ Ｐゴシック" charset="0"/>
                          <a:sym typeface="Trebuchet MS" charset="0"/>
                        </a:rPr>
                        <a:t>space</a:t>
                      </a:r>
                    </a:p>
                  </a:txBody>
                  <a:tcPr marL="0" marR="0" marT="0" marB="0" horzOverflow="overflow">
                    <a:lnL>
                      <a:noFill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90488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Wingdings" charset="0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rebuchet MS" charset="0"/>
                        <a:ea typeface="ＭＳ Ｐゴシック" charset="0"/>
                        <a:cs typeface="ＭＳ Ｐゴシック" charset="0"/>
                        <a:sym typeface="Trebuchet MS" charset="0"/>
                      </a:endParaRPr>
                    </a:p>
                  </a:txBody>
                  <a:tcPr marL="0" marR="0" marT="0" marB="0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90488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Wingdings" charset="0"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charset="0"/>
                          <a:ea typeface="ＭＳ Ｐゴシック" charset="0"/>
                          <a:cs typeface="ＭＳ Ｐゴシック" charset="0"/>
                          <a:sym typeface="Trebuchet MS" charset="0"/>
                        </a:rPr>
                        <a:t>48</a:t>
                      </a:r>
                    </a:p>
                  </a:txBody>
                  <a:tcPr marL="0" marR="0" marT="0" marB="0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90488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Wingdings" charset="0"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charset="0"/>
                          <a:ea typeface="ＭＳ Ｐゴシック" charset="0"/>
                          <a:cs typeface="ＭＳ Ｐゴシック" charset="0"/>
                          <a:sym typeface="Trebuchet MS" charset="0"/>
                        </a:rPr>
                        <a:t>0</a:t>
                      </a:r>
                    </a:p>
                  </a:txBody>
                  <a:tcPr marL="0" marR="0" marT="0" marB="0" horzOverflow="overflow">
                    <a:lnL>
                      <a:noFill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90488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Wingdings" charset="0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rebuchet MS" charset="0"/>
                        <a:ea typeface="ＭＳ Ｐゴシック" charset="0"/>
                        <a:cs typeface="ＭＳ Ｐゴシック" charset="0"/>
                        <a:sym typeface="Trebuchet MS" charset="0"/>
                      </a:endParaRPr>
                    </a:p>
                  </a:txBody>
                  <a:tcPr marL="0" marR="0" marT="0" marB="0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90488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Wingdings" charset="0"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charset="0"/>
                          <a:ea typeface="ＭＳ Ｐゴシック" charset="0"/>
                          <a:cs typeface="ＭＳ Ｐゴシック" charset="0"/>
                          <a:sym typeface="Trebuchet MS" charset="0"/>
                        </a:rPr>
                        <a:t>64</a:t>
                      </a:r>
                    </a:p>
                  </a:txBody>
                  <a:tcPr marL="0" marR="0" marT="0" marB="0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90488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Wingdings" charset="0"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charset="0"/>
                          <a:ea typeface="ＭＳ Ｐゴシック" charset="0"/>
                          <a:cs typeface="ＭＳ Ｐゴシック" charset="0"/>
                          <a:sym typeface="Trebuchet MS" charset="0"/>
                        </a:rPr>
                        <a:t>@</a:t>
                      </a:r>
                    </a:p>
                  </a:txBody>
                  <a:tcPr marL="0" marR="0" marT="0" marB="0" horzOverflow="overflow">
                    <a:lnL>
                      <a:noFill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90488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Wingdings" charset="0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rebuchet MS" charset="0"/>
                        <a:ea typeface="ＭＳ Ｐゴシック" charset="0"/>
                        <a:cs typeface="ＭＳ Ｐゴシック" charset="0"/>
                        <a:sym typeface="Trebuchet MS" charset="0"/>
                      </a:endParaRPr>
                    </a:p>
                  </a:txBody>
                  <a:tcPr marL="0" marR="0" marT="0" marB="0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90488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Wingdings" charset="0"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charset="0"/>
                          <a:ea typeface="ＭＳ Ｐゴシック" charset="0"/>
                          <a:cs typeface="ＭＳ Ｐゴシック" charset="0"/>
                          <a:sym typeface="Trebuchet MS" charset="0"/>
                        </a:rPr>
                        <a:t>80</a:t>
                      </a:r>
                    </a:p>
                  </a:txBody>
                  <a:tcPr marL="0" marR="0" marT="0" marB="0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90488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Wingdings" charset="0"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charset="0"/>
                          <a:ea typeface="ＭＳ Ｐゴシック" charset="0"/>
                          <a:cs typeface="ＭＳ Ｐゴシック" charset="0"/>
                          <a:sym typeface="Trebuchet MS" charset="0"/>
                        </a:rPr>
                        <a:t>P</a:t>
                      </a:r>
                    </a:p>
                  </a:txBody>
                  <a:tcPr marL="0" marR="0" marT="0" marB="0" horzOverflow="overflow">
                    <a:lnL>
                      <a:noFill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90488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Wingdings" charset="0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rebuchet MS" charset="0"/>
                        <a:ea typeface="ＭＳ Ｐゴシック" charset="0"/>
                        <a:cs typeface="ＭＳ Ｐゴシック" charset="0"/>
                        <a:sym typeface="Trebuchet MS" charset="0"/>
                      </a:endParaRPr>
                    </a:p>
                  </a:txBody>
                  <a:tcPr marL="0" marR="0" marT="0" marB="0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90488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Wingdings" charset="0"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charset="0"/>
                          <a:ea typeface="ＭＳ Ｐゴシック" charset="0"/>
                          <a:cs typeface="ＭＳ Ｐゴシック" charset="0"/>
                          <a:sym typeface="Trebuchet MS" charset="0"/>
                        </a:rPr>
                        <a:t>96</a:t>
                      </a:r>
                    </a:p>
                  </a:txBody>
                  <a:tcPr marL="0" marR="0" marT="0" marB="0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90488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Wingdings" charset="0"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charset="0"/>
                          <a:ea typeface="ＭＳ Ｐゴシック" charset="0"/>
                          <a:cs typeface="ＭＳ Ｐゴシック" charset="0"/>
                          <a:sym typeface="Trebuchet MS" charset="0"/>
                        </a:rPr>
                        <a:t>`</a:t>
                      </a:r>
                    </a:p>
                  </a:txBody>
                  <a:tcPr marL="0" marR="0" marT="0" marB="0" horzOverflow="overflow">
                    <a:lnL>
                      <a:noFill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90488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Wingdings" charset="0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rebuchet MS" charset="0"/>
                        <a:ea typeface="ＭＳ Ｐゴシック" charset="0"/>
                        <a:cs typeface="ＭＳ Ｐゴシック" charset="0"/>
                        <a:sym typeface="Trebuchet MS" charset="0"/>
                      </a:endParaRPr>
                    </a:p>
                  </a:txBody>
                  <a:tcPr marL="0" marR="0" marT="0" marB="0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90488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Wingdings" charset="0"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charset="0"/>
                          <a:ea typeface="ＭＳ Ｐゴシック" charset="0"/>
                          <a:cs typeface="ＭＳ Ｐゴシック" charset="0"/>
                          <a:sym typeface="Trebuchet MS" charset="0"/>
                        </a:rPr>
                        <a:t>112</a:t>
                      </a:r>
                    </a:p>
                  </a:txBody>
                  <a:tcPr marL="0" marR="0" marT="0" marB="0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90488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Wingdings" charset="0"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charset="0"/>
                          <a:ea typeface="ＭＳ Ｐゴシック" charset="0"/>
                          <a:cs typeface="ＭＳ Ｐゴシック" charset="0"/>
                          <a:sym typeface="Trebuchet MS" charset="0"/>
                        </a:rPr>
                        <a:t>p</a:t>
                      </a:r>
                    </a:p>
                  </a:txBody>
                  <a:tcPr marL="0" marR="0" marT="0" marB="0" horzOverflow="overflow">
                    <a:lnL>
                      <a:noFill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31122">
                <a:tc>
                  <a:txBody>
                    <a:bodyPr/>
                    <a:lstStyle/>
                    <a:p>
                      <a:pPr marL="90488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Wingdings" charset="0"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charset="0"/>
                          <a:ea typeface="ＭＳ Ｐゴシック" charset="0"/>
                          <a:cs typeface="ＭＳ Ｐゴシック" charset="0"/>
                          <a:sym typeface="Trebuchet MS" charset="0"/>
                        </a:rPr>
                        <a:t>33</a:t>
                      </a:r>
                    </a:p>
                  </a:txBody>
                  <a:tcPr marL="0" marR="0" marT="0" marB="0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90488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Wingdings" charset="0"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charset="0"/>
                          <a:ea typeface="ＭＳ Ｐゴシック" charset="0"/>
                          <a:cs typeface="ＭＳ Ｐゴシック" charset="0"/>
                          <a:sym typeface="Trebuchet MS" charset="0"/>
                        </a:rPr>
                        <a:t>!</a:t>
                      </a:r>
                    </a:p>
                  </a:txBody>
                  <a:tcPr marL="0" marR="0" marT="0" marB="0" horzOverflow="overflow">
                    <a:lnL>
                      <a:noFill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90488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Wingdings" charset="0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rebuchet MS" charset="0"/>
                        <a:ea typeface="ＭＳ Ｐゴシック" charset="0"/>
                        <a:cs typeface="ＭＳ Ｐゴシック" charset="0"/>
                        <a:sym typeface="Trebuchet MS" charset="0"/>
                      </a:endParaRPr>
                    </a:p>
                  </a:txBody>
                  <a:tcPr marL="0" marR="0" marT="0" marB="0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90488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Wingdings" charset="0"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charset="0"/>
                          <a:ea typeface="ＭＳ Ｐゴシック" charset="0"/>
                          <a:cs typeface="ＭＳ Ｐゴシック" charset="0"/>
                          <a:sym typeface="Trebuchet MS" charset="0"/>
                        </a:rPr>
                        <a:t>49</a:t>
                      </a:r>
                    </a:p>
                  </a:txBody>
                  <a:tcPr marL="0" marR="0" marT="0" marB="0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90488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Wingdings" charset="0"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charset="0"/>
                          <a:ea typeface="ＭＳ Ｐゴシック" charset="0"/>
                          <a:cs typeface="ＭＳ Ｐゴシック" charset="0"/>
                          <a:sym typeface="Trebuchet MS" charset="0"/>
                        </a:rPr>
                        <a:t>1</a:t>
                      </a:r>
                    </a:p>
                  </a:txBody>
                  <a:tcPr marL="0" marR="0" marT="0" marB="0" horzOverflow="overflow">
                    <a:lnL>
                      <a:noFill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90488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Wingdings" charset="0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rebuchet MS" charset="0"/>
                        <a:ea typeface="ＭＳ Ｐゴシック" charset="0"/>
                        <a:cs typeface="ＭＳ Ｐゴシック" charset="0"/>
                        <a:sym typeface="Trebuchet MS" charset="0"/>
                      </a:endParaRPr>
                    </a:p>
                  </a:txBody>
                  <a:tcPr marL="0" marR="0" marT="0" marB="0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90488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Wingdings" charset="0"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charset="0"/>
                          <a:ea typeface="ＭＳ Ｐゴシック" charset="0"/>
                          <a:cs typeface="ＭＳ Ｐゴシック" charset="0"/>
                          <a:sym typeface="Trebuchet MS" charset="0"/>
                        </a:rPr>
                        <a:t>65</a:t>
                      </a:r>
                    </a:p>
                  </a:txBody>
                  <a:tcPr marL="0" marR="0" marT="0" marB="0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90488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Wingdings" charset="0"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charset="0"/>
                          <a:ea typeface="ＭＳ Ｐゴシック" charset="0"/>
                          <a:cs typeface="ＭＳ Ｐゴシック" charset="0"/>
                          <a:sym typeface="Trebuchet MS" charset="0"/>
                        </a:rPr>
                        <a:t>A</a:t>
                      </a:r>
                    </a:p>
                  </a:txBody>
                  <a:tcPr marL="0" marR="0" marT="0" marB="0" horzOverflow="overflow">
                    <a:lnL>
                      <a:noFill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90488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Wingdings" charset="0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rebuchet MS" charset="0"/>
                        <a:ea typeface="ＭＳ Ｐゴシック" charset="0"/>
                        <a:cs typeface="ＭＳ Ｐゴシック" charset="0"/>
                        <a:sym typeface="Trebuchet MS" charset="0"/>
                      </a:endParaRPr>
                    </a:p>
                  </a:txBody>
                  <a:tcPr marL="0" marR="0" marT="0" marB="0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90488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Wingdings" charset="0"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charset="0"/>
                          <a:ea typeface="ＭＳ Ｐゴシック" charset="0"/>
                          <a:cs typeface="ＭＳ Ｐゴシック" charset="0"/>
                          <a:sym typeface="Trebuchet MS" charset="0"/>
                        </a:rPr>
                        <a:t>81</a:t>
                      </a:r>
                    </a:p>
                  </a:txBody>
                  <a:tcPr marL="0" marR="0" marT="0" marB="0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90488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Wingdings" charset="0"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charset="0"/>
                          <a:ea typeface="ＭＳ Ｐゴシック" charset="0"/>
                          <a:cs typeface="ＭＳ Ｐゴシック" charset="0"/>
                          <a:sym typeface="Trebuchet MS" charset="0"/>
                        </a:rPr>
                        <a:t>Q</a:t>
                      </a:r>
                    </a:p>
                  </a:txBody>
                  <a:tcPr marL="0" marR="0" marT="0" marB="0" horzOverflow="overflow">
                    <a:lnL>
                      <a:noFill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90488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Wingdings" charset="0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rebuchet MS" charset="0"/>
                        <a:ea typeface="ＭＳ Ｐゴシック" charset="0"/>
                        <a:cs typeface="ＭＳ Ｐゴシック" charset="0"/>
                        <a:sym typeface="Trebuchet MS" charset="0"/>
                      </a:endParaRPr>
                    </a:p>
                  </a:txBody>
                  <a:tcPr marL="0" marR="0" marT="0" marB="0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90488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Wingdings" charset="0"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charset="0"/>
                          <a:ea typeface="ＭＳ Ｐゴシック" charset="0"/>
                          <a:cs typeface="ＭＳ Ｐゴシック" charset="0"/>
                          <a:sym typeface="Trebuchet MS" charset="0"/>
                        </a:rPr>
                        <a:t>97</a:t>
                      </a:r>
                    </a:p>
                  </a:txBody>
                  <a:tcPr marL="0" marR="0" marT="0" marB="0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90488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Wingdings" charset="0"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charset="0"/>
                          <a:ea typeface="ＭＳ Ｐゴシック" charset="0"/>
                          <a:cs typeface="ＭＳ Ｐゴシック" charset="0"/>
                          <a:sym typeface="Trebuchet MS" charset="0"/>
                        </a:rPr>
                        <a:t>a</a:t>
                      </a:r>
                    </a:p>
                  </a:txBody>
                  <a:tcPr marL="0" marR="0" marT="0" marB="0" horzOverflow="overflow">
                    <a:lnL>
                      <a:noFill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90488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Wingdings" charset="0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rebuchet MS" charset="0"/>
                        <a:ea typeface="ＭＳ Ｐゴシック" charset="0"/>
                        <a:cs typeface="ＭＳ Ｐゴシック" charset="0"/>
                        <a:sym typeface="Trebuchet MS" charset="0"/>
                      </a:endParaRPr>
                    </a:p>
                  </a:txBody>
                  <a:tcPr marL="0" marR="0" marT="0" marB="0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90488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Wingdings" charset="0"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charset="0"/>
                          <a:ea typeface="ＭＳ Ｐゴシック" charset="0"/>
                          <a:cs typeface="ＭＳ Ｐゴシック" charset="0"/>
                          <a:sym typeface="Trebuchet MS" charset="0"/>
                        </a:rPr>
                        <a:t>113</a:t>
                      </a:r>
                    </a:p>
                  </a:txBody>
                  <a:tcPr marL="0" marR="0" marT="0" marB="0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90488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Wingdings" charset="0"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charset="0"/>
                          <a:ea typeface="ＭＳ Ｐゴシック" charset="0"/>
                          <a:cs typeface="ＭＳ Ｐゴシック" charset="0"/>
                          <a:sym typeface="Trebuchet MS" charset="0"/>
                        </a:rPr>
                        <a:t>q</a:t>
                      </a:r>
                    </a:p>
                  </a:txBody>
                  <a:tcPr marL="0" marR="0" marT="0" marB="0" horzOverflow="overflow">
                    <a:lnL>
                      <a:noFill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32522">
                <a:tc>
                  <a:txBody>
                    <a:bodyPr/>
                    <a:lstStyle/>
                    <a:p>
                      <a:pPr marL="90488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Wingdings" charset="0"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charset="0"/>
                          <a:ea typeface="ＭＳ Ｐゴシック" charset="0"/>
                          <a:cs typeface="ＭＳ Ｐゴシック" charset="0"/>
                          <a:sym typeface="Trebuchet MS" charset="0"/>
                        </a:rPr>
                        <a:t>34</a:t>
                      </a:r>
                    </a:p>
                  </a:txBody>
                  <a:tcPr marL="0" marR="0" marT="0" marB="0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90488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Wingdings" charset="0"/>
                        <a:buNone/>
                        <a:tabLst/>
                      </a:pPr>
                      <a:r>
                        <a:rPr kumimoji="0" lang="ja-JP" alt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charset="0"/>
                          <a:ea typeface="ＭＳ Ｐゴシック" charset="0"/>
                          <a:cs typeface="ＭＳ Ｐゴシック" charset="0"/>
                          <a:sym typeface="Trebuchet MS" charset="0"/>
                        </a:rPr>
                        <a:t>”</a:t>
                      </a: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rebuchet MS" charset="0"/>
                        <a:ea typeface="ＭＳ Ｐゴシック" charset="0"/>
                        <a:cs typeface="ＭＳ Ｐゴシック" charset="0"/>
                        <a:sym typeface="Trebuchet MS" charset="0"/>
                      </a:endParaRPr>
                    </a:p>
                  </a:txBody>
                  <a:tcPr marL="0" marR="0" marT="0" marB="0" horzOverflow="overflow">
                    <a:lnL>
                      <a:noFill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90488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Wingdings" charset="0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rebuchet MS" charset="0"/>
                        <a:ea typeface="ＭＳ Ｐゴシック" charset="0"/>
                        <a:cs typeface="ＭＳ Ｐゴシック" charset="0"/>
                        <a:sym typeface="Trebuchet MS" charset="0"/>
                      </a:endParaRPr>
                    </a:p>
                  </a:txBody>
                  <a:tcPr marL="0" marR="0" marT="0" marB="0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90488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Wingdings" charset="0"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charset="0"/>
                          <a:ea typeface="ＭＳ Ｐゴシック" charset="0"/>
                          <a:cs typeface="ＭＳ Ｐゴシック" charset="0"/>
                          <a:sym typeface="Trebuchet MS" charset="0"/>
                        </a:rPr>
                        <a:t>50</a:t>
                      </a:r>
                    </a:p>
                  </a:txBody>
                  <a:tcPr marL="0" marR="0" marT="0" marB="0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90488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Wingdings" charset="0"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charset="0"/>
                          <a:ea typeface="ＭＳ Ｐゴシック" charset="0"/>
                          <a:cs typeface="ＭＳ Ｐゴシック" charset="0"/>
                          <a:sym typeface="Trebuchet MS" charset="0"/>
                        </a:rPr>
                        <a:t>2</a:t>
                      </a:r>
                    </a:p>
                  </a:txBody>
                  <a:tcPr marL="0" marR="0" marT="0" marB="0" horzOverflow="overflow">
                    <a:lnL>
                      <a:noFill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90488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Wingdings" charset="0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rebuchet MS" charset="0"/>
                        <a:ea typeface="ＭＳ Ｐゴシック" charset="0"/>
                        <a:cs typeface="ＭＳ Ｐゴシック" charset="0"/>
                        <a:sym typeface="Trebuchet MS" charset="0"/>
                      </a:endParaRPr>
                    </a:p>
                  </a:txBody>
                  <a:tcPr marL="0" marR="0" marT="0" marB="0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90488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Wingdings" charset="0"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charset="0"/>
                          <a:ea typeface="ＭＳ Ｐゴシック" charset="0"/>
                          <a:cs typeface="ＭＳ Ｐゴシック" charset="0"/>
                          <a:sym typeface="Trebuchet MS" charset="0"/>
                        </a:rPr>
                        <a:t>66</a:t>
                      </a:r>
                    </a:p>
                  </a:txBody>
                  <a:tcPr marL="0" marR="0" marT="0" marB="0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90488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Wingdings" charset="0"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charset="0"/>
                          <a:ea typeface="ＭＳ Ｐゴシック" charset="0"/>
                          <a:cs typeface="ＭＳ Ｐゴシック" charset="0"/>
                          <a:sym typeface="Trebuchet MS" charset="0"/>
                        </a:rPr>
                        <a:t>B</a:t>
                      </a:r>
                    </a:p>
                  </a:txBody>
                  <a:tcPr marL="0" marR="0" marT="0" marB="0" horzOverflow="overflow">
                    <a:lnL>
                      <a:noFill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90488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Wingdings" charset="0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rebuchet MS" charset="0"/>
                        <a:ea typeface="ＭＳ Ｐゴシック" charset="0"/>
                        <a:cs typeface="ＭＳ Ｐゴシック" charset="0"/>
                        <a:sym typeface="Trebuchet MS" charset="0"/>
                      </a:endParaRPr>
                    </a:p>
                  </a:txBody>
                  <a:tcPr marL="0" marR="0" marT="0" marB="0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90488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Wingdings" charset="0"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charset="0"/>
                          <a:ea typeface="ＭＳ Ｐゴシック" charset="0"/>
                          <a:cs typeface="ＭＳ Ｐゴシック" charset="0"/>
                          <a:sym typeface="Trebuchet MS" charset="0"/>
                        </a:rPr>
                        <a:t>82</a:t>
                      </a:r>
                    </a:p>
                  </a:txBody>
                  <a:tcPr marL="0" marR="0" marT="0" marB="0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90488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Wingdings" charset="0"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charset="0"/>
                          <a:ea typeface="ＭＳ Ｐゴシック" charset="0"/>
                          <a:cs typeface="ＭＳ Ｐゴシック" charset="0"/>
                          <a:sym typeface="Trebuchet MS" charset="0"/>
                        </a:rPr>
                        <a:t>R</a:t>
                      </a:r>
                    </a:p>
                  </a:txBody>
                  <a:tcPr marL="0" marR="0" marT="0" marB="0" horzOverflow="overflow">
                    <a:lnL>
                      <a:noFill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90488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Wingdings" charset="0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rebuchet MS" charset="0"/>
                        <a:ea typeface="ＭＳ Ｐゴシック" charset="0"/>
                        <a:cs typeface="ＭＳ Ｐゴシック" charset="0"/>
                        <a:sym typeface="Trebuchet MS" charset="0"/>
                      </a:endParaRPr>
                    </a:p>
                  </a:txBody>
                  <a:tcPr marL="0" marR="0" marT="0" marB="0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90488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Wingdings" charset="0"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charset="0"/>
                          <a:ea typeface="ＭＳ Ｐゴシック" charset="0"/>
                          <a:cs typeface="ＭＳ Ｐゴシック" charset="0"/>
                          <a:sym typeface="Trebuchet MS" charset="0"/>
                        </a:rPr>
                        <a:t>98</a:t>
                      </a:r>
                    </a:p>
                  </a:txBody>
                  <a:tcPr marL="0" marR="0" marT="0" marB="0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90488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Wingdings" charset="0"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charset="0"/>
                          <a:ea typeface="ＭＳ Ｐゴシック" charset="0"/>
                          <a:cs typeface="ＭＳ Ｐゴシック" charset="0"/>
                          <a:sym typeface="Trebuchet MS" charset="0"/>
                        </a:rPr>
                        <a:t>b</a:t>
                      </a:r>
                    </a:p>
                  </a:txBody>
                  <a:tcPr marL="0" marR="0" marT="0" marB="0" horzOverflow="overflow">
                    <a:lnL>
                      <a:noFill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90488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Wingdings" charset="0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rebuchet MS" charset="0"/>
                        <a:ea typeface="ＭＳ Ｐゴシック" charset="0"/>
                        <a:cs typeface="ＭＳ Ｐゴシック" charset="0"/>
                        <a:sym typeface="Trebuchet MS" charset="0"/>
                      </a:endParaRPr>
                    </a:p>
                  </a:txBody>
                  <a:tcPr marL="0" marR="0" marT="0" marB="0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90488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Wingdings" charset="0"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charset="0"/>
                          <a:ea typeface="ＭＳ Ｐゴシック" charset="0"/>
                          <a:cs typeface="ＭＳ Ｐゴシック" charset="0"/>
                          <a:sym typeface="Trebuchet MS" charset="0"/>
                        </a:rPr>
                        <a:t>114</a:t>
                      </a:r>
                    </a:p>
                  </a:txBody>
                  <a:tcPr marL="0" marR="0" marT="0" marB="0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90488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Wingdings" charset="0"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charset="0"/>
                          <a:ea typeface="ＭＳ Ｐゴシック" charset="0"/>
                          <a:cs typeface="ＭＳ Ｐゴシック" charset="0"/>
                          <a:sym typeface="Trebuchet MS" charset="0"/>
                        </a:rPr>
                        <a:t>r</a:t>
                      </a:r>
                    </a:p>
                  </a:txBody>
                  <a:tcPr marL="0" marR="0" marT="0" marB="0" horzOverflow="overflow">
                    <a:lnL>
                      <a:noFill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15713">
                <a:tc>
                  <a:txBody>
                    <a:bodyPr/>
                    <a:lstStyle/>
                    <a:p>
                      <a:pPr marL="90488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Wingdings" charset="0"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charset="0"/>
                          <a:ea typeface="ＭＳ Ｐゴシック" charset="0"/>
                          <a:cs typeface="ＭＳ Ｐゴシック" charset="0"/>
                          <a:sym typeface="Trebuchet MS" charset="0"/>
                        </a:rPr>
                        <a:t>35</a:t>
                      </a:r>
                    </a:p>
                  </a:txBody>
                  <a:tcPr marL="0" marR="0" marT="0" marB="0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90488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Wingdings" charset="0"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charset="0"/>
                          <a:ea typeface="ＭＳ Ｐゴシック" charset="0"/>
                          <a:cs typeface="ＭＳ Ｐゴシック" charset="0"/>
                          <a:sym typeface="Trebuchet MS" charset="0"/>
                        </a:rPr>
                        <a:t>#</a:t>
                      </a:r>
                    </a:p>
                  </a:txBody>
                  <a:tcPr marL="0" marR="0" marT="0" marB="0" horzOverflow="overflow">
                    <a:lnL>
                      <a:noFill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90488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Wingdings" charset="0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rebuchet MS" charset="0"/>
                        <a:ea typeface="ＭＳ Ｐゴシック" charset="0"/>
                        <a:cs typeface="ＭＳ Ｐゴシック" charset="0"/>
                        <a:sym typeface="Trebuchet MS" charset="0"/>
                      </a:endParaRPr>
                    </a:p>
                  </a:txBody>
                  <a:tcPr marL="0" marR="0" marT="0" marB="0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90488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Wingdings" charset="0"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charset="0"/>
                          <a:ea typeface="ＭＳ Ｐゴシック" charset="0"/>
                          <a:cs typeface="ＭＳ Ｐゴシック" charset="0"/>
                          <a:sym typeface="Trebuchet MS" charset="0"/>
                        </a:rPr>
                        <a:t>51</a:t>
                      </a:r>
                    </a:p>
                  </a:txBody>
                  <a:tcPr marL="0" marR="0" marT="0" marB="0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90488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Wingdings" charset="0"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charset="0"/>
                          <a:ea typeface="ＭＳ Ｐゴシック" charset="0"/>
                          <a:cs typeface="ＭＳ Ｐゴシック" charset="0"/>
                          <a:sym typeface="Trebuchet MS" charset="0"/>
                        </a:rPr>
                        <a:t>3</a:t>
                      </a:r>
                    </a:p>
                  </a:txBody>
                  <a:tcPr marL="0" marR="0" marT="0" marB="0" horzOverflow="overflow">
                    <a:lnL>
                      <a:noFill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90488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Wingdings" charset="0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rebuchet MS" charset="0"/>
                        <a:ea typeface="ＭＳ Ｐゴシック" charset="0"/>
                        <a:cs typeface="ＭＳ Ｐゴシック" charset="0"/>
                        <a:sym typeface="Trebuchet MS" charset="0"/>
                      </a:endParaRPr>
                    </a:p>
                  </a:txBody>
                  <a:tcPr marL="0" marR="0" marT="0" marB="0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90488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Wingdings" charset="0"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charset="0"/>
                          <a:ea typeface="ＭＳ Ｐゴシック" charset="0"/>
                          <a:cs typeface="ＭＳ Ｐゴシック" charset="0"/>
                          <a:sym typeface="Trebuchet MS" charset="0"/>
                        </a:rPr>
                        <a:t>67</a:t>
                      </a:r>
                    </a:p>
                  </a:txBody>
                  <a:tcPr marL="0" marR="0" marT="0" marB="0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90488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Wingdings" charset="0"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charset="0"/>
                          <a:ea typeface="ＭＳ Ｐゴシック" charset="0"/>
                          <a:cs typeface="ＭＳ Ｐゴシック" charset="0"/>
                          <a:sym typeface="Trebuchet MS" charset="0"/>
                        </a:rPr>
                        <a:t>C</a:t>
                      </a:r>
                    </a:p>
                  </a:txBody>
                  <a:tcPr marL="0" marR="0" marT="0" marB="0" horzOverflow="overflow">
                    <a:lnL>
                      <a:noFill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90488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Wingdings" charset="0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rebuchet MS" charset="0"/>
                        <a:ea typeface="ＭＳ Ｐゴシック" charset="0"/>
                        <a:cs typeface="ＭＳ Ｐゴシック" charset="0"/>
                        <a:sym typeface="Trebuchet MS" charset="0"/>
                      </a:endParaRPr>
                    </a:p>
                  </a:txBody>
                  <a:tcPr marL="0" marR="0" marT="0" marB="0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90488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Wingdings" charset="0"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charset="0"/>
                          <a:ea typeface="ＭＳ Ｐゴシック" charset="0"/>
                          <a:cs typeface="ＭＳ Ｐゴシック" charset="0"/>
                          <a:sym typeface="Trebuchet MS" charset="0"/>
                        </a:rPr>
                        <a:t>83</a:t>
                      </a:r>
                    </a:p>
                  </a:txBody>
                  <a:tcPr marL="0" marR="0" marT="0" marB="0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90488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Wingdings" charset="0"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charset="0"/>
                          <a:ea typeface="ＭＳ Ｐゴシック" charset="0"/>
                          <a:cs typeface="ＭＳ Ｐゴシック" charset="0"/>
                          <a:sym typeface="Trebuchet MS" charset="0"/>
                        </a:rPr>
                        <a:t>S</a:t>
                      </a:r>
                    </a:p>
                  </a:txBody>
                  <a:tcPr marL="0" marR="0" marT="0" marB="0" horzOverflow="overflow">
                    <a:lnL>
                      <a:noFill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90488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Wingdings" charset="0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rebuchet MS" charset="0"/>
                        <a:ea typeface="ＭＳ Ｐゴシック" charset="0"/>
                        <a:cs typeface="ＭＳ Ｐゴシック" charset="0"/>
                        <a:sym typeface="Trebuchet MS" charset="0"/>
                      </a:endParaRPr>
                    </a:p>
                  </a:txBody>
                  <a:tcPr marL="0" marR="0" marT="0" marB="0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90488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Wingdings" charset="0"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charset="0"/>
                          <a:ea typeface="ＭＳ Ｐゴシック" charset="0"/>
                          <a:cs typeface="ＭＳ Ｐゴシック" charset="0"/>
                          <a:sym typeface="Trebuchet MS" charset="0"/>
                        </a:rPr>
                        <a:t>99</a:t>
                      </a:r>
                    </a:p>
                  </a:txBody>
                  <a:tcPr marL="0" marR="0" marT="0" marB="0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90488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Wingdings" charset="0"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charset="0"/>
                          <a:ea typeface="ＭＳ Ｐゴシック" charset="0"/>
                          <a:cs typeface="ＭＳ Ｐゴシック" charset="0"/>
                          <a:sym typeface="Trebuchet MS" charset="0"/>
                        </a:rPr>
                        <a:t>c</a:t>
                      </a:r>
                    </a:p>
                  </a:txBody>
                  <a:tcPr marL="0" marR="0" marT="0" marB="0" horzOverflow="overflow">
                    <a:lnL>
                      <a:noFill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90488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Wingdings" charset="0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rebuchet MS" charset="0"/>
                        <a:ea typeface="ＭＳ Ｐゴシック" charset="0"/>
                        <a:cs typeface="ＭＳ Ｐゴシック" charset="0"/>
                        <a:sym typeface="Trebuchet MS" charset="0"/>
                      </a:endParaRPr>
                    </a:p>
                  </a:txBody>
                  <a:tcPr marL="0" marR="0" marT="0" marB="0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90488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Wingdings" charset="0"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charset="0"/>
                          <a:ea typeface="ＭＳ Ｐゴシック" charset="0"/>
                          <a:cs typeface="ＭＳ Ｐゴシック" charset="0"/>
                          <a:sym typeface="Trebuchet MS" charset="0"/>
                        </a:rPr>
                        <a:t>115</a:t>
                      </a:r>
                    </a:p>
                  </a:txBody>
                  <a:tcPr marL="0" marR="0" marT="0" marB="0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90488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Wingdings" charset="0"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charset="0"/>
                          <a:ea typeface="ＭＳ Ｐゴシック" charset="0"/>
                          <a:cs typeface="ＭＳ Ｐゴシック" charset="0"/>
                          <a:sym typeface="Trebuchet MS" charset="0"/>
                        </a:rPr>
                        <a:t>s</a:t>
                      </a:r>
                    </a:p>
                  </a:txBody>
                  <a:tcPr marL="0" marR="0" marT="0" marB="0" horzOverflow="overflow">
                    <a:lnL>
                      <a:noFill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31122">
                <a:tc>
                  <a:txBody>
                    <a:bodyPr/>
                    <a:lstStyle/>
                    <a:p>
                      <a:pPr marL="90488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Wingdings" charset="0"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charset="0"/>
                          <a:ea typeface="ＭＳ Ｐゴシック" charset="0"/>
                          <a:cs typeface="ＭＳ Ｐゴシック" charset="0"/>
                          <a:sym typeface="Trebuchet MS" charset="0"/>
                        </a:rPr>
                        <a:t>36</a:t>
                      </a:r>
                    </a:p>
                  </a:txBody>
                  <a:tcPr marL="0" marR="0" marT="0" marB="0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90488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Wingdings" charset="0"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charset="0"/>
                          <a:ea typeface="ＭＳ Ｐゴシック" charset="0"/>
                          <a:cs typeface="ＭＳ Ｐゴシック" charset="0"/>
                          <a:sym typeface="Trebuchet MS" charset="0"/>
                        </a:rPr>
                        <a:t>$</a:t>
                      </a:r>
                    </a:p>
                  </a:txBody>
                  <a:tcPr marL="0" marR="0" marT="0" marB="0" horzOverflow="overflow">
                    <a:lnL>
                      <a:noFill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90488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Wingdings" charset="0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rebuchet MS" charset="0"/>
                        <a:ea typeface="ＭＳ Ｐゴシック" charset="0"/>
                        <a:cs typeface="ＭＳ Ｐゴシック" charset="0"/>
                        <a:sym typeface="Trebuchet MS" charset="0"/>
                      </a:endParaRPr>
                    </a:p>
                  </a:txBody>
                  <a:tcPr marL="0" marR="0" marT="0" marB="0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90488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Wingdings" charset="0"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charset="0"/>
                          <a:ea typeface="ＭＳ Ｐゴシック" charset="0"/>
                          <a:cs typeface="ＭＳ Ｐゴシック" charset="0"/>
                          <a:sym typeface="Trebuchet MS" charset="0"/>
                        </a:rPr>
                        <a:t>52</a:t>
                      </a:r>
                    </a:p>
                  </a:txBody>
                  <a:tcPr marL="0" marR="0" marT="0" marB="0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90488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Wingdings" charset="0"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charset="0"/>
                          <a:ea typeface="ＭＳ Ｐゴシック" charset="0"/>
                          <a:cs typeface="ＭＳ Ｐゴシック" charset="0"/>
                          <a:sym typeface="Trebuchet MS" charset="0"/>
                        </a:rPr>
                        <a:t>4</a:t>
                      </a:r>
                    </a:p>
                  </a:txBody>
                  <a:tcPr marL="0" marR="0" marT="0" marB="0" horzOverflow="overflow">
                    <a:lnL>
                      <a:noFill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90488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Wingdings" charset="0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rebuchet MS" charset="0"/>
                        <a:ea typeface="ＭＳ Ｐゴシック" charset="0"/>
                        <a:cs typeface="ＭＳ Ｐゴシック" charset="0"/>
                        <a:sym typeface="Trebuchet MS" charset="0"/>
                      </a:endParaRPr>
                    </a:p>
                  </a:txBody>
                  <a:tcPr marL="0" marR="0" marT="0" marB="0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90488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Wingdings" charset="0"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charset="0"/>
                          <a:ea typeface="ＭＳ Ｐゴシック" charset="0"/>
                          <a:cs typeface="ＭＳ Ｐゴシック" charset="0"/>
                          <a:sym typeface="Trebuchet MS" charset="0"/>
                        </a:rPr>
                        <a:t>68</a:t>
                      </a:r>
                    </a:p>
                  </a:txBody>
                  <a:tcPr marL="0" marR="0" marT="0" marB="0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90488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Wingdings" charset="0"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charset="0"/>
                          <a:ea typeface="ＭＳ Ｐゴシック" charset="0"/>
                          <a:cs typeface="ＭＳ Ｐゴシック" charset="0"/>
                          <a:sym typeface="Trebuchet MS" charset="0"/>
                        </a:rPr>
                        <a:t>D</a:t>
                      </a:r>
                    </a:p>
                  </a:txBody>
                  <a:tcPr marL="0" marR="0" marT="0" marB="0" horzOverflow="overflow">
                    <a:lnL>
                      <a:noFill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90488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Wingdings" charset="0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rebuchet MS" charset="0"/>
                        <a:ea typeface="ＭＳ Ｐゴシック" charset="0"/>
                        <a:cs typeface="ＭＳ Ｐゴシック" charset="0"/>
                        <a:sym typeface="Trebuchet MS" charset="0"/>
                      </a:endParaRPr>
                    </a:p>
                  </a:txBody>
                  <a:tcPr marL="0" marR="0" marT="0" marB="0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90488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Wingdings" charset="0"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charset="0"/>
                          <a:ea typeface="ＭＳ Ｐゴシック" charset="0"/>
                          <a:cs typeface="ＭＳ Ｐゴシック" charset="0"/>
                          <a:sym typeface="Trebuchet MS" charset="0"/>
                        </a:rPr>
                        <a:t>84</a:t>
                      </a:r>
                    </a:p>
                  </a:txBody>
                  <a:tcPr marL="0" marR="0" marT="0" marB="0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90488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Wingdings" charset="0"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charset="0"/>
                          <a:ea typeface="ＭＳ Ｐゴシック" charset="0"/>
                          <a:cs typeface="ＭＳ Ｐゴシック" charset="0"/>
                          <a:sym typeface="Trebuchet MS" charset="0"/>
                        </a:rPr>
                        <a:t>T</a:t>
                      </a:r>
                    </a:p>
                  </a:txBody>
                  <a:tcPr marL="0" marR="0" marT="0" marB="0" horzOverflow="overflow">
                    <a:lnL>
                      <a:noFill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90488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Wingdings" charset="0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rebuchet MS" charset="0"/>
                        <a:ea typeface="ＭＳ Ｐゴシック" charset="0"/>
                        <a:cs typeface="ＭＳ Ｐゴシック" charset="0"/>
                        <a:sym typeface="Trebuchet MS" charset="0"/>
                      </a:endParaRPr>
                    </a:p>
                  </a:txBody>
                  <a:tcPr marL="0" marR="0" marT="0" marB="0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90488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Wingdings" charset="0"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charset="0"/>
                          <a:ea typeface="ＭＳ Ｐゴシック" charset="0"/>
                          <a:cs typeface="ＭＳ Ｐゴシック" charset="0"/>
                          <a:sym typeface="Trebuchet MS" charset="0"/>
                        </a:rPr>
                        <a:t>100</a:t>
                      </a:r>
                    </a:p>
                  </a:txBody>
                  <a:tcPr marL="0" marR="0" marT="0" marB="0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90488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Wingdings" charset="0"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charset="0"/>
                          <a:ea typeface="ＭＳ Ｐゴシック" charset="0"/>
                          <a:cs typeface="ＭＳ Ｐゴシック" charset="0"/>
                          <a:sym typeface="Trebuchet MS" charset="0"/>
                        </a:rPr>
                        <a:t>d</a:t>
                      </a:r>
                    </a:p>
                  </a:txBody>
                  <a:tcPr marL="0" marR="0" marT="0" marB="0" horzOverflow="overflow">
                    <a:lnL>
                      <a:noFill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90488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Wingdings" charset="0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rebuchet MS" charset="0"/>
                        <a:ea typeface="ＭＳ Ｐゴシック" charset="0"/>
                        <a:cs typeface="ＭＳ Ｐゴシック" charset="0"/>
                        <a:sym typeface="Trebuchet MS" charset="0"/>
                      </a:endParaRPr>
                    </a:p>
                  </a:txBody>
                  <a:tcPr marL="0" marR="0" marT="0" marB="0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90488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Wingdings" charset="0"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charset="0"/>
                          <a:ea typeface="ＭＳ Ｐゴシック" charset="0"/>
                          <a:cs typeface="ＭＳ Ｐゴシック" charset="0"/>
                          <a:sym typeface="Trebuchet MS" charset="0"/>
                        </a:rPr>
                        <a:t>116</a:t>
                      </a:r>
                    </a:p>
                  </a:txBody>
                  <a:tcPr marL="0" marR="0" marT="0" marB="0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90488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Wingdings" charset="0"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charset="0"/>
                          <a:ea typeface="ＭＳ Ｐゴシック" charset="0"/>
                          <a:cs typeface="ＭＳ Ｐゴシック" charset="0"/>
                          <a:sym typeface="Trebuchet MS" charset="0"/>
                        </a:rPr>
                        <a:t>t</a:t>
                      </a:r>
                    </a:p>
                  </a:txBody>
                  <a:tcPr marL="0" marR="0" marT="0" marB="0" horzOverflow="overflow">
                    <a:lnL>
                      <a:noFill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32522">
                <a:tc>
                  <a:txBody>
                    <a:bodyPr/>
                    <a:lstStyle/>
                    <a:p>
                      <a:pPr marL="90488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Wingdings" charset="0"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charset="0"/>
                          <a:ea typeface="ＭＳ Ｐゴシック" charset="0"/>
                          <a:cs typeface="ＭＳ Ｐゴシック" charset="0"/>
                          <a:sym typeface="Trebuchet MS" charset="0"/>
                        </a:rPr>
                        <a:t>37</a:t>
                      </a:r>
                    </a:p>
                  </a:txBody>
                  <a:tcPr marL="0" marR="0" marT="0" marB="0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90488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Wingdings" charset="0"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charset="0"/>
                          <a:ea typeface="ＭＳ Ｐゴシック" charset="0"/>
                          <a:cs typeface="ＭＳ Ｐゴシック" charset="0"/>
                          <a:sym typeface="Trebuchet MS" charset="0"/>
                        </a:rPr>
                        <a:t>%</a:t>
                      </a:r>
                    </a:p>
                  </a:txBody>
                  <a:tcPr marL="0" marR="0" marT="0" marB="0" horzOverflow="overflow">
                    <a:lnL>
                      <a:noFill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90488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Wingdings" charset="0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rebuchet MS" charset="0"/>
                        <a:ea typeface="ＭＳ Ｐゴシック" charset="0"/>
                        <a:cs typeface="ＭＳ Ｐゴシック" charset="0"/>
                        <a:sym typeface="Trebuchet MS" charset="0"/>
                      </a:endParaRPr>
                    </a:p>
                  </a:txBody>
                  <a:tcPr marL="0" marR="0" marT="0" marB="0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90488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Wingdings" charset="0"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charset="0"/>
                          <a:ea typeface="ＭＳ Ｐゴシック" charset="0"/>
                          <a:cs typeface="ＭＳ Ｐゴシック" charset="0"/>
                          <a:sym typeface="Trebuchet MS" charset="0"/>
                        </a:rPr>
                        <a:t>53</a:t>
                      </a:r>
                    </a:p>
                  </a:txBody>
                  <a:tcPr marL="0" marR="0" marT="0" marB="0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90488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Wingdings" charset="0"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charset="0"/>
                          <a:ea typeface="ＭＳ Ｐゴシック" charset="0"/>
                          <a:cs typeface="ＭＳ Ｐゴシック" charset="0"/>
                          <a:sym typeface="Trebuchet MS" charset="0"/>
                        </a:rPr>
                        <a:t>5</a:t>
                      </a:r>
                    </a:p>
                  </a:txBody>
                  <a:tcPr marL="0" marR="0" marT="0" marB="0" horzOverflow="overflow">
                    <a:lnL>
                      <a:noFill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90488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Wingdings" charset="0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rebuchet MS" charset="0"/>
                        <a:ea typeface="ＭＳ Ｐゴシック" charset="0"/>
                        <a:cs typeface="ＭＳ Ｐゴシック" charset="0"/>
                        <a:sym typeface="Trebuchet MS" charset="0"/>
                      </a:endParaRPr>
                    </a:p>
                  </a:txBody>
                  <a:tcPr marL="0" marR="0" marT="0" marB="0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90488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Wingdings" charset="0"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charset="0"/>
                          <a:ea typeface="ＭＳ Ｐゴシック" charset="0"/>
                          <a:cs typeface="ＭＳ Ｐゴシック" charset="0"/>
                          <a:sym typeface="Trebuchet MS" charset="0"/>
                        </a:rPr>
                        <a:t>69</a:t>
                      </a:r>
                    </a:p>
                  </a:txBody>
                  <a:tcPr marL="0" marR="0" marT="0" marB="0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90488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Wingdings" charset="0"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charset="0"/>
                          <a:ea typeface="ＭＳ Ｐゴシック" charset="0"/>
                          <a:cs typeface="ＭＳ Ｐゴシック" charset="0"/>
                          <a:sym typeface="Trebuchet MS" charset="0"/>
                        </a:rPr>
                        <a:t>E</a:t>
                      </a:r>
                    </a:p>
                  </a:txBody>
                  <a:tcPr marL="0" marR="0" marT="0" marB="0" horzOverflow="overflow">
                    <a:lnL>
                      <a:noFill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90488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Wingdings" charset="0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rebuchet MS" charset="0"/>
                        <a:ea typeface="ＭＳ Ｐゴシック" charset="0"/>
                        <a:cs typeface="ＭＳ Ｐゴシック" charset="0"/>
                        <a:sym typeface="Trebuchet MS" charset="0"/>
                      </a:endParaRPr>
                    </a:p>
                  </a:txBody>
                  <a:tcPr marL="0" marR="0" marT="0" marB="0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90488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Wingdings" charset="0"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charset="0"/>
                          <a:ea typeface="ＭＳ Ｐゴシック" charset="0"/>
                          <a:cs typeface="ＭＳ Ｐゴシック" charset="0"/>
                          <a:sym typeface="Trebuchet MS" charset="0"/>
                        </a:rPr>
                        <a:t>85</a:t>
                      </a:r>
                    </a:p>
                  </a:txBody>
                  <a:tcPr marL="0" marR="0" marT="0" marB="0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90488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Wingdings" charset="0"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charset="0"/>
                          <a:ea typeface="ＭＳ Ｐゴシック" charset="0"/>
                          <a:cs typeface="ＭＳ Ｐゴシック" charset="0"/>
                          <a:sym typeface="Trebuchet MS" charset="0"/>
                        </a:rPr>
                        <a:t>U</a:t>
                      </a:r>
                    </a:p>
                  </a:txBody>
                  <a:tcPr marL="0" marR="0" marT="0" marB="0" horzOverflow="overflow">
                    <a:lnL>
                      <a:noFill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90488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Wingdings" charset="0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rebuchet MS" charset="0"/>
                        <a:ea typeface="ＭＳ Ｐゴシック" charset="0"/>
                        <a:cs typeface="ＭＳ Ｐゴシック" charset="0"/>
                        <a:sym typeface="Trebuchet MS" charset="0"/>
                      </a:endParaRPr>
                    </a:p>
                  </a:txBody>
                  <a:tcPr marL="0" marR="0" marT="0" marB="0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90488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Wingdings" charset="0"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charset="0"/>
                          <a:ea typeface="ＭＳ Ｐゴシック" charset="0"/>
                          <a:cs typeface="ＭＳ Ｐゴシック" charset="0"/>
                          <a:sym typeface="Trebuchet MS" charset="0"/>
                        </a:rPr>
                        <a:t>101</a:t>
                      </a:r>
                    </a:p>
                  </a:txBody>
                  <a:tcPr marL="0" marR="0" marT="0" marB="0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90488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Wingdings" charset="0"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charset="0"/>
                          <a:ea typeface="ＭＳ Ｐゴシック" charset="0"/>
                          <a:cs typeface="ＭＳ Ｐゴシック" charset="0"/>
                          <a:sym typeface="Trebuchet MS" charset="0"/>
                        </a:rPr>
                        <a:t>e</a:t>
                      </a:r>
                    </a:p>
                  </a:txBody>
                  <a:tcPr marL="0" marR="0" marT="0" marB="0" horzOverflow="overflow">
                    <a:lnL>
                      <a:noFill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90488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Wingdings" charset="0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rebuchet MS" charset="0"/>
                        <a:ea typeface="ＭＳ Ｐゴシック" charset="0"/>
                        <a:cs typeface="ＭＳ Ｐゴシック" charset="0"/>
                        <a:sym typeface="Trebuchet MS" charset="0"/>
                      </a:endParaRPr>
                    </a:p>
                  </a:txBody>
                  <a:tcPr marL="0" marR="0" marT="0" marB="0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90488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Wingdings" charset="0"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charset="0"/>
                          <a:ea typeface="ＭＳ Ｐゴシック" charset="0"/>
                          <a:cs typeface="ＭＳ Ｐゴシック" charset="0"/>
                          <a:sym typeface="Trebuchet MS" charset="0"/>
                        </a:rPr>
                        <a:t>117</a:t>
                      </a:r>
                    </a:p>
                  </a:txBody>
                  <a:tcPr marL="0" marR="0" marT="0" marB="0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90488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Wingdings" charset="0"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charset="0"/>
                          <a:ea typeface="ＭＳ Ｐゴシック" charset="0"/>
                          <a:cs typeface="ＭＳ Ｐゴシック" charset="0"/>
                          <a:sym typeface="Trebuchet MS" charset="0"/>
                        </a:rPr>
                        <a:t>u</a:t>
                      </a:r>
                    </a:p>
                  </a:txBody>
                  <a:tcPr marL="0" marR="0" marT="0" marB="0" horzOverflow="overflow">
                    <a:lnL>
                      <a:noFill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32522">
                <a:tc>
                  <a:txBody>
                    <a:bodyPr/>
                    <a:lstStyle/>
                    <a:p>
                      <a:pPr marL="90488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Wingdings" charset="0"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charset="0"/>
                          <a:ea typeface="ＭＳ Ｐゴシック" charset="0"/>
                          <a:cs typeface="ＭＳ Ｐゴシック" charset="0"/>
                          <a:sym typeface="Trebuchet MS" charset="0"/>
                        </a:rPr>
                        <a:t>38</a:t>
                      </a:r>
                    </a:p>
                  </a:txBody>
                  <a:tcPr marL="0" marR="0" marT="0" marB="0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90488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Wingdings" charset="0"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charset="0"/>
                          <a:ea typeface="ＭＳ Ｐゴシック" charset="0"/>
                          <a:cs typeface="ＭＳ Ｐゴシック" charset="0"/>
                          <a:sym typeface="Trebuchet MS" charset="0"/>
                        </a:rPr>
                        <a:t>&amp;</a:t>
                      </a:r>
                    </a:p>
                  </a:txBody>
                  <a:tcPr marL="0" marR="0" marT="0" marB="0" horzOverflow="overflow">
                    <a:lnL>
                      <a:noFill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90488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Wingdings" charset="0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rebuchet MS" charset="0"/>
                        <a:ea typeface="ＭＳ Ｐゴシック" charset="0"/>
                        <a:cs typeface="ＭＳ Ｐゴシック" charset="0"/>
                        <a:sym typeface="Trebuchet MS" charset="0"/>
                      </a:endParaRPr>
                    </a:p>
                  </a:txBody>
                  <a:tcPr marL="0" marR="0" marT="0" marB="0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90488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Wingdings" charset="0"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charset="0"/>
                          <a:ea typeface="ＭＳ Ｐゴシック" charset="0"/>
                          <a:cs typeface="ＭＳ Ｐゴシック" charset="0"/>
                          <a:sym typeface="Trebuchet MS" charset="0"/>
                        </a:rPr>
                        <a:t>54</a:t>
                      </a:r>
                    </a:p>
                  </a:txBody>
                  <a:tcPr marL="0" marR="0" marT="0" marB="0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90488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Wingdings" charset="0"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charset="0"/>
                          <a:ea typeface="ＭＳ Ｐゴシック" charset="0"/>
                          <a:cs typeface="ＭＳ Ｐゴシック" charset="0"/>
                          <a:sym typeface="Trebuchet MS" charset="0"/>
                        </a:rPr>
                        <a:t>6</a:t>
                      </a:r>
                    </a:p>
                  </a:txBody>
                  <a:tcPr marL="0" marR="0" marT="0" marB="0" horzOverflow="overflow">
                    <a:lnL>
                      <a:noFill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90488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Wingdings" charset="0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rebuchet MS" charset="0"/>
                        <a:ea typeface="ＭＳ Ｐゴシック" charset="0"/>
                        <a:cs typeface="ＭＳ Ｐゴシック" charset="0"/>
                        <a:sym typeface="Trebuchet MS" charset="0"/>
                      </a:endParaRPr>
                    </a:p>
                  </a:txBody>
                  <a:tcPr marL="0" marR="0" marT="0" marB="0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90488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Wingdings" charset="0"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charset="0"/>
                          <a:ea typeface="ＭＳ Ｐゴシック" charset="0"/>
                          <a:cs typeface="ＭＳ Ｐゴシック" charset="0"/>
                          <a:sym typeface="Trebuchet MS" charset="0"/>
                        </a:rPr>
                        <a:t>70</a:t>
                      </a:r>
                    </a:p>
                  </a:txBody>
                  <a:tcPr marL="0" marR="0" marT="0" marB="0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90488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Wingdings" charset="0"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charset="0"/>
                          <a:ea typeface="ＭＳ Ｐゴシック" charset="0"/>
                          <a:cs typeface="ＭＳ Ｐゴシック" charset="0"/>
                          <a:sym typeface="Trebuchet MS" charset="0"/>
                        </a:rPr>
                        <a:t>F</a:t>
                      </a:r>
                    </a:p>
                  </a:txBody>
                  <a:tcPr marL="0" marR="0" marT="0" marB="0" horzOverflow="overflow">
                    <a:lnL>
                      <a:noFill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90488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Wingdings" charset="0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rebuchet MS" charset="0"/>
                        <a:ea typeface="ＭＳ Ｐゴシック" charset="0"/>
                        <a:cs typeface="ＭＳ Ｐゴシック" charset="0"/>
                        <a:sym typeface="Trebuchet MS" charset="0"/>
                      </a:endParaRPr>
                    </a:p>
                  </a:txBody>
                  <a:tcPr marL="0" marR="0" marT="0" marB="0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90488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Wingdings" charset="0"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charset="0"/>
                          <a:ea typeface="ＭＳ Ｐゴシック" charset="0"/>
                          <a:cs typeface="ＭＳ Ｐゴシック" charset="0"/>
                          <a:sym typeface="Trebuchet MS" charset="0"/>
                        </a:rPr>
                        <a:t>86</a:t>
                      </a:r>
                    </a:p>
                  </a:txBody>
                  <a:tcPr marL="0" marR="0" marT="0" marB="0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90488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Wingdings" charset="0"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charset="0"/>
                          <a:ea typeface="ＭＳ Ｐゴシック" charset="0"/>
                          <a:cs typeface="ＭＳ Ｐゴシック" charset="0"/>
                          <a:sym typeface="Trebuchet MS" charset="0"/>
                        </a:rPr>
                        <a:t>V</a:t>
                      </a:r>
                    </a:p>
                  </a:txBody>
                  <a:tcPr marL="0" marR="0" marT="0" marB="0" horzOverflow="overflow">
                    <a:lnL>
                      <a:noFill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90488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Wingdings" charset="0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rebuchet MS" charset="0"/>
                        <a:ea typeface="ＭＳ Ｐゴシック" charset="0"/>
                        <a:cs typeface="ＭＳ Ｐゴシック" charset="0"/>
                        <a:sym typeface="Trebuchet MS" charset="0"/>
                      </a:endParaRPr>
                    </a:p>
                  </a:txBody>
                  <a:tcPr marL="0" marR="0" marT="0" marB="0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90488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Wingdings" charset="0"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charset="0"/>
                          <a:ea typeface="ＭＳ Ｐゴシック" charset="0"/>
                          <a:cs typeface="ＭＳ Ｐゴシック" charset="0"/>
                          <a:sym typeface="Trebuchet MS" charset="0"/>
                        </a:rPr>
                        <a:t>102</a:t>
                      </a:r>
                    </a:p>
                  </a:txBody>
                  <a:tcPr marL="0" marR="0" marT="0" marB="0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90488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Wingdings" charset="0"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charset="0"/>
                          <a:ea typeface="ＭＳ Ｐゴシック" charset="0"/>
                          <a:cs typeface="ＭＳ Ｐゴシック" charset="0"/>
                          <a:sym typeface="Trebuchet MS" charset="0"/>
                        </a:rPr>
                        <a:t>f</a:t>
                      </a:r>
                    </a:p>
                  </a:txBody>
                  <a:tcPr marL="0" marR="0" marT="0" marB="0" horzOverflow="overflow">
                    <a:lnL>
                      <a:noFill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90488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Wingdings" charset="0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rebuchet MS" charset="0"/>
                        <a:ea typeface="ＭＳ Ｐゴシック" charset="0"/>
                        <a:cs typeface="ＭＳ Ｐゴシック" charset="0"/>
                        <a:sym typeface="Trebuchet MS" charset="0"/>
                      </a:endParaRPr>
                    </a:p>
                  </a:txBody>
                  <a:tcPr marL="0" marR="0" marT="0" marB="0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90488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Wingdings" charset="0"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charset="0"/>
                          <a:ea typeface="ＭＳ Ｐゴシック" charset="0"/>
                          <a:cs typeface="ＭＳ Ｐゴシック" charset="0"/>
                          <a:sym typeface="Trebuchet MS" charset="0"/>
                        </a:rPr>
                        <a:t>118</a:t>
                      </a:r>
                    </a:p>
                  </a:txBody>
                  <a:tcPr marL="0" marR="0" marT="0" marB="0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90488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Wingdings" charset="0"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charset="0"/>
                          <a:ea typeface="ＭＳ Ｐゴシック" charset="0"/>
                          <a:cs typeface="ＭＳ Ｐゴシック" charset="0"/>
                          <a:sym typeface="Trebuchet MS" charset="0"/>
                        </a:rPr>
                        <a:t>v</a:t>
                      </a:r>
                    </a:p>
                  </a:txBody>
                  <a:tcPr marL="0" marR="0" marT="0" marB="0" horzOverflow="overflow">
                    <a:lnL>
                      <a:noFill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31122">
                <a:tc>
                  <a:txBody>
                    <a:bodyPr/>
                    <a:lstStyle/>
                    <a:p>
                      <a:pPr marL="90488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Wingdings" charset="0"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charset="0"/>
                          <a:ea typeface="ＭＳ Ｐゴシック" charset="0"/>
                          <a:cs typeface="ＭＳ Ｐゴシック" charset="0"/>
                          <a:sym typeface="Trebuchet MS" charset="0"/>
                        </a:rPr>
                        <a:t>39</a:t>
                      </a:r>
                    </a:p>
                  </a:txBody>
                  <a:tcPr marL="0" marR="0" marT="0" marB="0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90488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Wingdings" charset="0"/>
                        <a:buNone/>
                        <a:tabLst/>
                      </a:pPr>
                      <a:r>
                        <a:rPr kumimoji="0" lang="ja-JP" alt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charset="0"/>
                          <a:ea typeface="ＭＳ Ｐゴシック" charset="0"/>
                          <a:cs typeface="ＭＳ Ｐゴシック" charset="0"/>
                          <a:sym typeface="Trebuchet MS" charset="0"/>
                        </a:rPr>
                        <a:t>’</a:t>
                      </a: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rebuchet MS" charset="0"/>
                        <a:ea typeface="ＭＳ Ｐゴシック" charset="0"/>
                        <a:cs typeface="ＭＳ Ｐゴシック" charset="0"/>
                        <a:sym typeface="Trebuchet MS" charset="0"/>
                      </a:endParaRPr>
                    </a:p>
                  </a:txBody>
                  <a:tcPr marL="0" marR="0" marT="0" marB="0" horzOverflow="overflow">
                    <a:lnL>
                      <a:noFill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90488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Wingdings" charset="0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rebuchet MS" charset="0"/>
                        <a:ea typeface="ＭＳ Ｐゴシック" charset="0"/>
                        <a:cs typeface="ＭＳ Ｐゴシック" charset="0"/>
                        <a:sym typeface="Trebuchet MS" charset="0"/>
                      </a:endParaRPr>
                    </a:p>
                  </a:txBody>
                  <a:tcPr marL="0" marR="0" marT="0" marB="0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90488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Wingdings" charset="0"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charset="0"/>
                          <a:ea typeface="ＭＳ Ｐゴシック" charset="0"/>
                          <a:cs typeface="ＭＳ Ｐゴシック" charset="0"/>
                          <a:sym typeface="Trebuchet MS" charset="0"/>
                        </a:rPr>
                        <a:t>55</a:t>
                      </a:r>
                    </a:p>
                  </a:txBody>
                  <a:tcPr marL="0" marR="0" marT="0" marB="0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90488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Wingdings" charset="0"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charset="0"/>
                          <a:ea typeface="ＭＳ Ｐゴシック" charset="0"/>
                          <a:cs typeface="ＭＳ Ｐゴシック" charset="0"/>
                          <a:sym typeface="Trebuchet MS" charset="0"/>
                        </a:rPr>
                        <a:t>7</a:t>
                      </a:r>
                    </a:p>
                  </a:txBody>
                  <a:tcPr marL="0" marR="0" marT="0" marB="0" horzOverflow="overflow">
                    <a:lnL>
                      <a:noFill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90488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Wingdings" charset="0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rebuchet MS" charset="0"/>
                        <a:ea typeface="ＭＳ Ｐゴシック" charset="0"/>
                        <a:cs typeface="ＭＳ Ｐゴシック" charset="0"/>
                        <a:sym typeface="Trebuchet MS" charset="0"/>
                      </a:endParaRPr>
                    </a:p>
                  </a:txBody>
                  <a:tcPr marL="0" marR="0" marT="0" marB="0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90488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Wingdings" charset="0"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charset="0"/>
                          <a:ea typeface="ＭＳ Ｐゴシック" charset="0"/>
                          <a:cs typeface="ＭＳ Ｐゴシック" charset="0"/>
                          <a:sym typeface="Trebuchet MS" charset="0"/>
                        </a:rPr>
                        <a:t>71</a:t>
                      </a:r>
                    </a:p>
                  </a:txBody>
                  <a:tcPr marL="0" marR="0" marT="0" marB="0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90488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Wingdings" charset="0"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charset="0"/>
                          <a:ea typeface="ＭＳ Ｐゴシック" charset="0"/>
                          <a:cs typeface="ＭＳ Ｐゴシック" charset="0"/>
                          <a:sym typeface="Trebuchet MS" charset="0"/>
                        </a:rPr>
                        <a:t>G</a:t>
                      </a:r>
                    </a:p>
                  </a:txBody>
                  <a:tcPr marL="0" marR="0" marT="0" marB="0" horzOverflow="overflow">
                    <a:lnL>
                      <a:noFill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90488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Wingdings" charset="0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rebuchet MS" charset="0"/>
                        <a:ea typeface="ＭＳ Ｐゴシック" charset="0"/>
                        <a:cs typeface="ＭＳ Ｐゴシック" charset="0"/>
                        <a:sym typeface="Trebuchet MS" charset="0"/>
                      </a:endParaRPr>
                    </a:p>
                  </a:txBody>
                  <a:tcPr marL="0" marR="0" marT="0" marB="0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90488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Wingdings" charset="0"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charset="0"/>
                          <a:ea typeface="ＭＳ Ｐゴシック" charset="0"/>
                          <a:cs typeface="ＭＳ Ｐゴシック" charset="0"/>
                          <a:sym typeface="Trebuchet MS" charset="0"/>
                        </a:rPr>
                        <a:t>87</a:t>
                      </a:r>
                    </a:p>
                  </a:txBody>
                  <a:tcPr marL="0" marR="0" marT="0" marB="0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90488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Wingdings" charset="0"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charset="0"/>
                          <a:ea typeface="ＭＳ Ｐゴシック" charset="0"/>
                          <a:cs typeface="ＭＳ Ｐゴシック" charset="0"/>
                          <a:sym typeface="Trebuchet MS" charset="0"/>
                        </a:rPr>
                        <a:t>W</a:t>
                      </a:r>
                    </a:p>
                  </a:txBody>
                  <a:tcPr marL="0" marR="0" marT="0" marB="0" horzOverflow="overflow">
                    <a:lnL>
                      <a:noFill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90488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Wingdings" charset="0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rebuchet MS" charset="0"/>
                        <a:ea typeface="ＭＳ Ｐゴシック" charset="0"/>
                        <a:cs typeface="ＭＳ Ｐゴシック" charset="0"/>
                        <a:sym typeface="Trebuchet MS" charset="0"/>
                      </a:endParaRPr>
                    </a:p>
                  </a:txBody>
                  <a:tcPr marL="0" marR="0" marT="0" marB="0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90488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Wingdings" charset="0"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charset="0"/>
                          <a:ea typeface="ＭＳ Ｐゴシック" charset="0"/>
                          <a:cs typeface="ＭＳ Ｐゴシック" charset="0"/>
                          <a:sym typeface="Trebuchet MS" charset="0"/>
                        </a:rPr>
                        <a:t>103</a:t>
                      </a:r>
                    </a:p>
                  </a:txBody>
                  <a:tcPr marL="0" marR="0" marT="0" marB="0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90488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Wingdings" charset="0"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charset="0"/>
                          <a:ea typeface="ＭＳ Ｐゴシック" charset="0"/>
                          <a:cs typeface="ＭＳ Ｐゴシック" charset="0"/>
                          <a:sym typeface="Trebuchet MS" charset="0"/>
                        </a:rPr>
                        <a:t>g</a:t>
                      </a:r>
                    </a:p>
                  </a:txBody>
                  <a:tcPr marL="0" marR="0" marT="0" marB="0" horzOverflow="overflow">
                    <a:lnL>
                      <a:noFill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90488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Wingdings" charset="0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rebuchet MS" charset="0"/>
                        <a:ea typeface="ＭＳ Ｐゴシック" charset="0"/>
                        <a:cs typeface="ＭＳ Ｐゴシック" charset="0"/>
                        <a:sym typeface="Trebuchet MS" charset="0"/>
                      </a:endParaRPr>
                    </a:p>
                  </a:txBody>
                  <a:tcPr marL="0" marR="0" marT="0" marB="0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90488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Wingdings" charset="0"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charset="0"/>
                          <a:ea typeface="ＭＳ Ｐゴシック" charset="0"/>
                          <a:cs typeface="ＭＳ Ｐゴシック" charset="0"/>
                          <a:sym typeface="Trebuchet MS" charset="0"/>
                        </a:rPr>
                        <a:t>119</a:t>
                      </a:r>
                    </a:p>
                  </a:txBody>
                  <a:tcPr marL="0" marR="0" marT="0" marB="0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90488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Wingdings" charset="0"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charset="0"/>
                          <a:ea typeface="ＭＳ Ｐゴシック" charset="0"/>
                          <a:cs typeface="ＭＳ Ｐゴシック" charset="0"/>
                          <a:sym typeface="Trebuchet MS" charset="0"/>
                        </a:rPr>
                        <a:t>w</a:t>
                      </a:r>
                    </a:p>
                  </a:txBody>
                  <a:tcPr marL="0" marR="0" marT="0" marB="0" horzOverflow="overflow">
                    <a:lnL>
                      <a:noFill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32522">
                <a:tc>
                  <a:txBody>
                    <a:bodyPr/>
                    <a:lstStyle/>
                    <a:p>
                      <a:pPr marL="90488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Wingdings" charset="0"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charset="0"/>
                          <a:ea typeface="ＭＳ Ｐゴシック" charset="0"/>
                          <a:cs typeface="ＭＳ Ｐゴシック" charset="0"/>
                          <a:sym typeface="Trebuchet MS" charset="0"/>
                        </a:rPr>
                        <a:t>40</a:t>
                      </a:r>
                    </a:p>
                  </a:txBody>
                  <a:tcPr marL="0" marR="0" marT="0" marB="0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90488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Wingdings" charset="0"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charset="0"/>
                          <a:ea typeface="ＭＳ Ｐゴシック" charset="0"/>
                          <a:cs typeface="ＭＳ Ｐゴシック" charset="0"/>
                          <a:sym typeface="Trebuchet MS" charset="0"/>
                        </a:rPr>
                        <a:t>(</a:t>
                      </a:r>
                    </a:p>
                  </a:txBody>
                  <a:tcPr marL="0" marR="0" marT="0" marB="0" horzOverflow="overflow">
                    <a:lnL>
                      <a:noFill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90488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Wingdings" charset="0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rebuchet MS" charset="0"/>
                        <a:ea typeface="ＭＳ Ｐゴシック" charset="0"/>
                        <a:cs typeface="ＭＳ Ｐゴシック" charset="0"/>
                        <a:sym typeface="Trebuchet MS" charset="0"/>
                      </a:endParaRPr>
                    </a:p>
                  </a:txBody>
                  <a:tcPr marL="0" marR="0" marT="0" marB="0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90488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Wingdings" charset="0"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charset="0"/>
                          <a:ea typeface="ＭＳ Ｐゴシック" charset="0"/>
                          <a:cs typeface="ＭＳ Ｐゴシック" charset="0"/>
                          <a:sym typeface="Trebuchet MS" charset="0"/>
                        </a:rPr>
                        <a:t>56</a:t>
                      </a:r>
                    </a:p>
                  </a:txBody>
                  <a:tcPr marL="0" marR="0" marT="0" marB="0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90488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Wingdings" charset="0"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charset="0"/>
                          <a:ea typeface="ＭＳ Ｐゴシック" charset="0"/>
                          <a:cs typeface="ＭＳ Ｐゴシック" charset="0"/>
                          <a:sym typeface="Trebuchet MS" charset="0"/>
                        </a:rPr>
                        <a:t>8</a:t>
                      </a:r>
                    </a:p>
                  </a:txBody>
                  <a:tcPr marL="0" marR="0" marT="0" marB="0" horzOverflow="overflow">
                    <a:lnL>
                      <a:noFill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90488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Wingdings" charset="0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rebuchet MS" charset="0"/>
                        <a:ea typeface="ＭＳ Ｐゴシック" charset="0"/>
                        <a:cs typeface="ＭＳ Ｐゴシック" charset="0"/>
                        <a:sym typeface="Trebuchet MS" charset="0"/>
                      </a:endParaRPr>
                    </a:p>
                  </a:txBody>
                  <a:tcPr marL="0" marR="0" marT="0" marB="0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90488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Wingdings" charset="0"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charset="0"/>
                          <a:ea typeface="ＭＳ Ｐゴシック" charset="0"/>
                          <a:cs typeface="ＭＳ Ｐゴシック" charset="0"/>
                          <a:sym typeface="Trebuchet MS" charset="0"/>
                        </a:rPr>
                        <a:t>72</a:t>
                      </a:r>
                    </a:p>
                  </a:txBody>
                  <a:tcPr marL="0" marR="0" marT="0" marB="0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90488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Wingdings" charset="0"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charset="0"/>
                          <a:ea typeface="ＭＳ Ｐゴシック" charset="0"/>
                          <a:cs typeface="ＭＳ Ｐゴシック" charset="0"/>
                          <a:sym typeface="Trebuchet MS" charset="0"/>
                        </a:rPr>
                        <a:t>H</a:t>
                      </a:r>
                    </a:p>
                  </a:txBody>
                  <a:tcPr marL="0" marR="0" marT="0" marB="0" horzOverflow="overflow">
                    <a:lnL>
                      <a:noFill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90488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Wingdings" charset="0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rebuchet MS" charset="0"/>
                        <a:ea typeface="ＭＳ Ｐゴシック" charset="0"/>
                        <a:cs typeface="ＭＳ Ｐゴシック" charset="0"/>
                        <a:sym typeface="Trebuchet MS" charset="0"/>
                      </a:endParaRPr>
                    </a:p>
                  </a:txBody>
                  <a:tcPr marL="0" marR="0" marT="0" marB="0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90488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Wingdings" charset="0"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charset="0"/>
                          <a:ea typeface="ＭＳ Ｐゴシック" charset="0"/>
                          <a:cs typeface="ＭＳ Ｐゴシック" charset="0"/>
                          <a:sym typeface="Trebuchet MS" charset="0"/>
                        </a:rPr>
                        <a:t>88</a:t>
                      </a:r>
                    </a:p>
                  </a:txBody>
                  <a:tcPr marL="0" marR="0" marT="0" marB="0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90488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Wingdings" charset="0"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charset="0"/>
                          <a:ea typeface="ＭＳ Ｐゴシック" charset="0"/>
                          <a:cs typeface="ＭＳ Ｐゴシック" charset="0"/>
                          <a:sym typeface="Trebuchet MS" charset="0"/>
                        </a:rPr>
                        <a:t>X</a:t>
                      </a:r>
                    </a:p>
                  </a:txBody>
                  <a:tcPr marL="0" marR="0" marT="0" marB="0" horzOverflow="overflow">
                    <a:lnL>
                      <a:noFill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90488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Wingdings" charset="0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rebuchet MS" charset="0"/>
                        <a:ea typeface="ＭＳ Ｐゴシック" charset="0"/>
                        <a:cs typeface="ＭＳ Ｐゴシック" charset="0"/>
                        <a:sym typeface="Trebuchet MS" charset="0"/>
                      </a:endParaRPr>
                    </a:p>
                  </a:txBody>
                  <a:tcPr marL="0" marR="0" marT="0" marB="0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90488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Wingdings" charset="0"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charset="0"/>
                          <a:ea typeface="ＭＳ Ｐゴシック" charset="0"/>
                          <a:cs typeface="ＭＳ Ｐゴシック" charset="0"/>
                          <a:sym typeface="Trebuchet MS" charset="0"/>
                        </a:rPr>
                        <a:t>104</a:t>
                      </a:r>
                    </a:p>
                  </a:txBody>
                  <a:tcPr marL="0" marR="0" marT="0" marB="0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90488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Wingdings" charset="0"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charset="0"/>
                          <a:ea typeface="ＭＳ Ｐゴシック" charset="0"/>
                          <a:cs typeface="ＭＳ Ｐゴシック" charset="0"/>
                          <a:sym typeface="Trebuchet MS" charset="0"/>
                        </a:rPr>
                        <a:t>h</a:t>
                      </a:r>
                    </a:p>
                  </a:txBody>
                  <a:tcPr marL="0" marR="0" marT="0" marB="0" horzOverflow="overflow">
                    <a:lnL>
                      <a:noFill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90488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Wingdings" charset="0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rebuchet MS" charset="0"/>
                        <a:ea typeface="ＭＳ Ｐゴシック" charset="0"/>
                        <a:cs typeface="ＭＳ Ｐゴシック" charset="0"/>
                        <a:sym typeface="Trebuchet MS" charset="0"/>
                      </a:endParaRPr>
                    </a:p>
                  </a:txBody>
                  <a:tcPr marL="0" marR="0" marT="0" marB="0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90488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Wingdings" charset="0"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charset="0"/>
                          <a:ea typeface="ＭＳ Ｐゴシック" charset="0"/>
                          <a:cs typeface="ＭＳ Ｐゴシック" charset="0"/>
                          <a:sym typeface="Trebuchet MS" charset="0"/>
                        </a:rPr>
                        <a:t>120</a:t>
                      </a:r>
                    </a:p>
                  </a:txBody>
                  <a:tcPr marL="0" marR="0" marT="0" marB="0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90488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Wingdings" charset="0"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charset="0"/>
                          <a:ea typeface="ＭＳ Ｐゴシック" charset="0"/>
                          <a:cs typeface="ＭＳ Ｐゴシック" charset="0"/>
                          <a:sym typeface="Trebuchet MS" charset="0"/>
                        </a:rPr>
                        <a:t>x</a:t>
                      </a:r>
                    </a:p>
                  </a:txBody>
                  <a:tcPr marL="0" marR="0" marT="0" marB="0" horzOverflow="overflow">
                    <a:lnL>
                      <a:noFill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31122">
                <a:tc>
                  <a:txBody>
                    <a:bodyPr/>
                    <a:lstStyle/>
                    <a:p>
                      <a:pPr marL="90488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Wingdings" charset="0"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charset="0"/>
                          <a:ea typeface="ＭＳ Ｐゴシック" charset="0"/>
                          <a:cs typeface="ＭＳ Ｐゴシック" charset="0"/>
                          <a:sym typeface="Trebuchet MS" charset="0"/>
                        </a:rPr>
                        <a:t>41</a:t>
                      </a:r>
                    </a:p>
                  </a:txBody>
                  <a:tcPr marL="0" marR="0" marT="0" marB="0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90488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Wingdings" charset="0"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charset="0"/>
                          <a:ea typeface="ＭＳ Ｐゴシック" charset="0"/>
                          <a:cs typeface="ＭＳ Ｐゴシック" charset="0"/>
                          <a:sym typeface="Trebuchet MS" charset="0"/>
                        </a:rPr>
                        <a:t>)</a:t>
                      </a:r>
                    </a:p>
                  </a:txBody>
                  <a:tcPr marL="0" marR="0" marT="0" marB="0" horzOverflow="overflow">
                    <a:lnL>
                      <a:noFill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90488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Wingdings" charset="0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rebuchet MS" charset="0"/>
                        <a:ea typeface="ＭＳ Ｐゴシック" charset="0"/>
                        <a:cs typeface="ＭＳ Ｐゴシック" charset="0"/>
                        <a:sym typeface="Trebuchet MS" charset="0"/>
                      </a:endParaRPr>
                    </a:p>
                  </a:txBody>
                  <a:tcPr marL="0" marR="0" marT="0" marB="0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90488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Wingdings" charset="0"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charset="0"/>
                          <a:ea typeface="ＭＳ Ｐゴシック" charset="0"/>
                          <a:cs typeface="ＭＳ Ｐゴシック" charset="0"/>
                          <a:sym typeface="Trebuchet MS" charset="0"/>
                        </a:rPr>
                        <a:t>57</a:t>
                      </a:r>
                    </a:p>
                  </a:txBody>
                  <a:tcPr marL="0" marR="0" marT="0" marB="0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90488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Wingdings" charset="0"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charset="0"/>
                          <a:ea typeface="ＭＳ Ｐゴシック" charset="0"/>
                          <a:cs typeface="ＭＳ Ｐゴシック" charset="0"/>
                          <a:sym typeface="Trebuchet MS" charset="0"/>
                        </a:rPr>
                        <a:t>9</a:t>
                      </a:r>
                    </a:p>
                  </a:txBody>
                  <a:tcPr marL="0" marR="0" marT="0" marB="0" horzOverflow="overflow">
                    <a:lnL>
                      <a:noFill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90488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Wingdings" charset="0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rebuchet MS" charset="0"/>
                        <a:ea typeface="ＭＳ Ｐゴシック" charset="0"/>
                        <a:cs typeface="ＭＳ Ｐゴシック" charset="0"/>
                        <a:sym typeface="Trebuchet MS" charset="0"/>
                      </a:endParaRPr>
                    </a:p>
                  </a:txBody>
                  <a:tcPr marL="0" marR="0" marT="0" marB="0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90488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Wingdings" charset="0"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charset="0"/>
                          <a:ea typeface="ＭＳ Ｐゴシック" charset="0"/>
                          <a:cs typeface="ＭＳ Ｐゴシック" charset="0"/>
                          <a:sym typeface="Trebuchet MS" charset="0"/>
                        </a:rPr>
                        <a:t>73</a:t>
                      </a:r>
                    </a:p>
                  </a:txBody>
                  <a:tcPr marL="0" marR="0" marT="0" marB="0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90488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Wingdings" charset="0"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charset="0"/>
                          <a:ea typeface="ＭＳ Ｐゴシック" charset="0"/>
                          <a:cs typeface="ＭＳ Ｐゴシック" charset="0"/>
                          <a:sym typeface="Trebuchet MS" charset="0"/>
                        </a:rPr>
                        <a:t>I</a:t>
                      </a:r>
                    </a:p>
                  </a:txBody>
                  <a:tcPr marL="0" marR="0" marT="0" marB="0" horzOverflow="overflow">
                    <a:lnL>
                      <a:noFill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90488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Wingdings" charset="0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rebuchet MS" charset="0"/>
                        <a:ea typeface="ＭＳ Ｐゴシック" charset="0"/>
                        <a:cs typeface="ＭＳ Ｐゴシック" charset="0"/>
                        <a:sym typeface="Trebuchet MS" charset="0"/>
                      </a:endParaRPr>
                    </a:p>
                  </a:txBody>
                  <a:tcPr marL="0" marR="0" marT="0" marB="0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90488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Wingdings" charset="0"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charset="0"/>
                          <a:ea typeface="ＭＳ Ｐゴシック" charset="0"/>
                          <a:cs typeface="ＭＳ Ｐゴシック" charset="0"/>
                          <a:sym typeface="Trebuchet MS" charset="0"/>
                        </a:rPr>
                        <a:t>89</a:t>
                      </a:r>
                    </a:p>
                  </a:txBody>
                  <a:tcPr marL="0" marR="0" marT="0" marB="0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90488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Wingdings" charset="0"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charset="0"/>
                          <a:ea typeface="ＭＳ Ｐゴシック" charset="0"/>
                          <a:cs typeface="ＭＳ Ｐゴシック" charset="0"/>
                          <a:sym typeface="Trebuchet MS" charset="0"/>
                        </a:rPr>
                        <a:t>Y</a:t>
                      </a:r>
                    </a:p>
                  </a:txBody>
                  <a:tcPr marL="0" marR="0" marT="0" marB="0" horzOverflow="overflow">
                    <a:lnL>
                      <a:noFill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90488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Wingdings" charset="0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rebuchet MS" charset="0"/>
                        <a:ea typeface="ＭＳ Ｐゴシック" charset="0"/>
                        <a:cs typeface="ＭＳ Ｐゴシック" charset="0"/>
                        <a:sym typeface="Trebuchet MS" charset="0"/>
                      </a:endParaRPr>
                    </a:p>
                  </a:txBody>
                  <a:tcPr marL="0" marR="0" marT="0" marB="0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90488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Wingdings" charset="0"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charset="0"/>
                          <a:ea typeface="ＭＳ Ｐゴシック" charset="0"/>
                          <a:cs typeface="ＭＳ Ｐゴシック" charset="0"/>
                          <a:sym typeface="Trebuchet MS" charset="0"/>
                        </a:rPr>
                        <a:t>105</a:t>
                      </a:r>
                    </a:p>
                  </a:txBody>
                  <a:tcPr marL="0" marR="0" marT="0" marB="0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90488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Wingdings" charset="0"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charset="0"/>
                          <a:ea typeface="ＭＳ Ｐゴシック" charset="0"/>
                          <a:cs typeface="ＭＳ Ｐゴシック" charset="0"/>
                          <a:sym typeface="Trebuchet MS" charset="0"/>
                        </a:rPr>
                        <a:t>I</a:t>
                      </a:r>
                    </a:p>
                  </a:txBody>
                  <a:tcPr marL="0" marR="0" marT="0" marB="0" horzOverflow="overflow">
                    <a:lnL>
                      <a:noFill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90488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Wingdings" charset="0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rebuchet MS" charset="0"/>
                        <a:ea typeface="ＭＳ Ｐゴシック" charset="0"/>
                        <a:cs typeface="ＭＳ Ｐゴシック" charset="0"/>
                        <a:sym typeface="Trebuchet MS" charset="0"/>
                      </a:endParaRPr>
                    </a:p>
                  </a:txBody>
                  <a:tcPr marL="0" marR="0" marT="0" marB="0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90488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Wingdings" charset="0"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charset="0"/>
                          <a:ea typeface="ＭＳ Ｐゴシック" charset="0"/>
                          <a:cs typeface="ＭＳ Ｐゴシック" charset="0"/>
                          <a:sym typeface="Trebuchet MS" charset="0"/>
                        </a:rPr>
                        <a:t>121</a:t>
                      </a:r>
                    </a:p>
                  </a:txBody>
                  <a:tcPr marL="0" marR="0" marT="0" marB="0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90488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Wingdings" charset="0"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charset="0"/>
                          <a:ea typeface="ＭＳ Ｐゴシック" charset="0"/>
                          <a:cs typeface="ＭＳ Ｐゴシック" charset="0"/>
                          <a:sym typeface="Trebuchet MS" charset="0"/>
                        </a:rPr>
                        <a:t>y</a:t>
                      </a:r>
                    </a:p>
                  </a:txBody>
                  <a:tcPr marL="0" marR="0" marT="0" marB="0" horzOverflow="overflow">
                    <a:lnL>
                      <a:noFill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32522">
                <a:tc>
                  <a:txBody>
                    <a:bodyPr/>
                    <a:lstStyle/>
                    <a:p>
                      <a:pPr marL="90488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Wingdings" charset="0"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charset="0"/>
                          <a:ea typeface="ＭＳ Ｐゴシック" charset="0"/>
                          <a:cs typeface="ＭＳ Ｐゴシック" charset="0"/>
                          <a:sym typeface="Trebuchet MS" charset="0"/>
                        </a:rPr>
                        <a:t>42</a:t>
                      </a:r>
                    </a:p>
                  </a:txBody>
                  <a:tcPr marL="0" marR="0" marT="0" marB="0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90488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Wingdings" charset="0"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charset="0"/>
                          <a:ea typeface="ＭＳ Ｐゴシック" charset="0"/>
                          <a:cs typeface="ＭＳ Ｐゴシック" charset="0"/>
                          <a:sym typeface="Trebuchet MS" charset="0"/>
                        </a:rPr>
                        <a:t>*</a:t>
                      </a:r>
                    </a:p>
                  </a:txBody>
                  <a:tcPr marL="0" marR="0" marT="0" marB="0" horzOverflow="overflow">
                    <a:lnL>
                      <a:noFill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90488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Wingdings" charset="0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rebuchet MS" charset="0"/>
                        <a:ea typeface="ＭＳ Ｐゴシック" charset="0"/>
                        <a:cs typeface="ＭＳ Ｐゴシック" charset="0"/>
                        <a:sym typeface="Trebuchet MS" charset="0"/>
                      </a:endParaRPr>
                    </a:p>
                  </a:txBody>
                  <a:tcPr marL="0" marR="0" marT="0" marB="0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90488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Wingdings" charset="0"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charset="0"/>
                          <a:ea typeface="ＭＳ Ｐゴシック" charset="0"/>
                          <a:cs typeface="ＭＳ Ｐゴシック" charset="0"/>
                          <a:sym typeface="Trebuchet MS" charset="0"/>
                        </a:rPr>
                        <a:t>58</a:t>
                      </a:r>
                    </a:p>
                  </a:txBody>
                  <a:tcPr marL="0" marR="0" marT="0" marB="0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90488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Wingdings" charset="0"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charset="0"/>
                          <a:ea typeface="ＭＳ Ｐゴシック" charset="0"/>
                          <a:cs typeface="ＭＳ Ｐゴシック" charset="0"/>
                          <a:sym typeface="Trebuchet MS" charset="0"/>
                        </a:rPr>
                        <a:t>:</a:t>
                      </a:r>
                    </a:p>
                  </a:txBody>
                  <a:tcPr marL="0" marR="0" marT="0" marB="0" horzOverflow="overflow">
                    <a:lnL>
                      <a:noFill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90488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Wingdings" charset="0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rebuchet MS" charset="0"/>
                        <a:ea typeface="ＭＳ Ｐゴシック" charset="0"/>
                        <a:cs typeface="ＭＳ Ｐゴシック" charset="0"/>
                        <a:sym typeface="Trebuchet MS" charset="0"/>
                      </a:endParaRPr>
                    </a:p>
                  </a:txBody>
                  <a:tcPr marL="0" marR="0" marT="0" marB="0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90488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Wingdings" charset="0"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charset="0"/>
                          <a:ea typeface="ＭＳ Ｐゴシック" charset="0"/>
                          <a:cs typeface="ＭＳ Ｐゴシック" charset="0"/>
                          <a:sym typeface="Trebuchet MS" charset="0"/>
                        </a:rPr>
                        <a:t>74</a:t>
                      </a:r>
                    </a:p>
                  </a:txBody>
                  <a:tcPr marL="0" marR="0" marT="0" marB="0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90488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Wingdings" charset="0"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charset="0"/>
                          <a:ea typeface="ＭＳ Ｐゴシック" charset="0"/>
                          <a:cs typeface="ＭＳ Ｐゴシック" charset="0"/>
                          <a:sym typeface="Trebuchet MS" charset="0"/>
                        </a:rPr>
                        <a:t>J</a:t>
                      </a:r>
                    </a:p>
                  </a:txBody>
                  <a:tcPr marL="0" marR="0" marT="0" marB="0" horzOverflow="overflow">
                    <a:lnL>
                      <a:noFill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90488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Wingdings" charset="0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rebuchet MS" charset="0"/>
                        <a:ea typeface="ＭＳ Ｐゴシック" charset="0"/>
                        <a:cs typeface="ＭＳ Ｐゴシック" charset="0"/>
                        <a:sym typeface="Trebuchet MS" charset="0"/>
                      </a:endParaRPr>
                    </a:p>
                  </a:txBody>
                  <a:tcPr marL="0" marR="0" marT="0" marB="0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90488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Wingdings" charset="0"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charset="0"/>
                          <a:ea typeface="ＭＳ Ｐゴシック" charset="0"/>
                          <a:cs typeface="ＭＳ Ｐゴシック" charset="0"/>
                          <a:sym typeface="Trebuchet MS" charset="0"/>
                        </a:rPr>
                        <a:t>90</a:t>
                      </a:r>
                    </a:p>
                  </a:txBody>
                  <a:tcPr marL="0" marR="0" marT="0" marB="0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90488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Wingdings" charset="0"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charset="0"/>
                          <a:ea typeface="ＭＳ Ｐゴシック" charset="0"/>
                          <a:cs typeface="ＭＳ Ｐゴシック" charset="0"/>
                          <a:sym typeface="Trebuchet MS" charset="0"/>
                        </a:rPr>
                        <a:t>Z</a:t>
                      </a:r>
                    </a:p>
                  </a:txBody>
                  <a:tcPr marL="0" marR="0" marT="0" marB="0" horzOverflow="overflow">
                    <a:lnL>
                      <a:noFill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90488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Wingdings" charset="0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rebuchet MS" charset="0"/>
                        <a:ea typeface="ＭＳ Ｐゴシック" charset="0"/>
                        <a:cs typeface="ＭＳ Ｐゴシック" charset="0"/>
                        <a:sym typeface="Trebuchet MS" charset="0"/>
                      </a:endParaRPr>
                    </a:p>
                  </a:txBody>
                  <a:tcPr marL="0" marR="0" marT="0" marB="0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90488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Wingdings" charset="0"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charset="0"/>
                          <a:ea typeface="ＭＳ Ｐゴシック" charset="0"/>
                          <a:cs typeface="ＭＳ Ｐゴシック" charset="0"/>
                          <a:sym typeface="Trebuchet MS" charset="0"/>
                        </a:rPr>
                        <a:t>106</a:t>
                      </a:r>
                    </a:p>
                  </a:txBody>
                  <a:tcPr marL="0" marR="0" marT="0" marB="0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90488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Wingdings" charset="0"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charset="0"/>
                          <a:ea typeface="ＭＳ Ｐゴシック" charset="0"/>
                          <a:cs typeface="ＭＳ Ｐゴシック" charset="0"/>
                          <a:sym typeface="Trebuchet MS" charset="0"/>
                        </a:rPr>
                        <a:t>j</a:t>
                      </a:r>
                    </a:p>
                  </a:txBody>
                  <a:tcPr marL="0" marR="0" marT="0" marB="0" horzOverflow="overflow">
                    <a:lnL>
                      <a:noFill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90488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Wingdings" charset="0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rebuchet MS" charset="0"/>
                        <a:ea typeface="ＭＳ Ｐゴシック" charset="0"/>
                        <a:cs typeface="ＭＳ Ｐゴシック" charset="0"/>
                        <a:sym typeface="Trebuchet MS" charset="0"/>
                      </a:endParaRPr>
                    </a:p>
                  </a:txBody>
                  <a:tcPr marL="0" marR="0" marT="0" marB="0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90488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Wingdings" charset="0"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charset="0"/>
                          <a:ea typeface="ＭＳ Ｐゴシック" charset="0"/>
                          <a:cs typeface="ＭＳ Ｐゴシック" charset="0"/>
                          <a:sym typeface="Trebuchet MS" charset="0"/>
                        </a:rPr>
                        <a:t>122</a:t>
                      </a:r>
                    </a:p>
                  </a:txBody>
                  <a:tcPr marL="0" marR="0" marT="0" marB="0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90488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Wingdings" charset="0"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charset="0"/>
                          <a:ea typeface="ＭＳ Ｐゴシック" charset="0"/>
                          <a:cs typeface="ＭＳ Ｐゴシック" charset="0"/>
                          <a:sym typeface="Trebuchet MS" charset="0"/>
                        </a:rPr>
                        <a:t>z</a:t>
                      </a:r>
                    </a:p>
                  </a:txBody>
                  <a:tcPr marL="0" marR="0" marT="0" marB="0" horzOverflow="overflow">
                    <a:lnL>
                      <a:noFill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32522">
                <a:tc>
                  <a:txBody>
                    <a:bodyPr/>
                    <a:lstStyle/>
                    <a:p>
                      <a:pPr marL="90488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Wingdings" charset="0"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charset="0"/>
                          <a:ea typeface="ＭＳ Ｐゴシック" charset="0"/>
                          <a:cs typeface="ＭＳ Ｐゴシック" charset="0"/>
                          <a:sym typeface="Trebuchet MS" charset="0"/>
                        </a:rPr>
                        <a:t>43</a:t>
                      </a:r>
                    </a:p>
                  </a:txBody>
                  <a:tcPr marL="0" marR="0" marT="0" marB="0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90488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Wingdings" charset="0"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charset="0"/>
                          <a:ea typeface="ＭＳ Ｐゴシック" charset="0"/>
                          <a:cs typeface="ＭＳ Ｐゴシック" charset="0"/>
                          <a:sym typeface="Trebuchet MS" charset="0"/>
                        </a:rPr>
                        <a:t>+</a:t>
                      </a:r>
                    </a:p>
                  </a:txBody>
                  <a:tcPr marL="0" marR="0" marT="0" marB="0" horzOverflow="overflow">
                    <a:lnL>
                      <a:noFill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90488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Wingdings" charset="0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rebuchet MS" charset="0"/>
                        <a:ea typeface="ＭＳ Ｐゴシック" charset="0"/>
                        <a:cs typeface="ＭＳ Ｐゴシック" charset="0"/>
                        <a:sym typeface="Trebuchet MS" charset="0"/>
                      </a:endParaRPr>
                    </a:p>
                  </a:txBody>
                  <a:tcPr marL="0" marR="0" marT="0" marB="0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90488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Wingdings" charset="0"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charset="0"/>
                          <a:ea typeface="ＭＳ Ｐゴシック" charset="0"/>
                          <a:cs typeface="ＭＳ Ｐゴシック" charset="0"/>
                          <a:sym typeface="Trebuchet MS" charset="0"/>
                        </a:rPr>
                        <a:t>59</a:t>
                      </a:r>
                    </a:p>
                  </a:txBody>
                  <a:tcPr marL="0" marR="0" marT="0" marB="0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90488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Wingdings" charset="0"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charset="0"/>
                          <a:ea typeface="ＭＳ Ｐゴシック" charset="0"/>
                          <a:cs typeface="ＭＳ Ｐゴシック" charset="0"/>
                          <a:sym typeface="Trebuchet MS" charset="0"/>
                        </a:rPr>
                        <a:t>;</a:t>
                      </a:r>
                    </a:p>
                  </a:txBody>
                  <a:tcPr marL="0" marR="0" marT="0" marB="0" horzOverflow="overflow">
                    <a:lnL>
                      <a:noFill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90488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Wingdings" charset="0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rebuchet MS" charset="0"/>
                        <a:ea typeface="ＭＳ Ｐゴシック" charset="0"/>
                        <a:cs typeface="ＭＳ Ｐゴシック" charset="0"/>
                        <a:sym typeface="Trebuchet MS" charset="0"/>
                      </a:endParaRPr>
                    </a:p>
                  </a:txBody>
                  <a:tcPr marL="0" marR="0" marT="0" marB="0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90488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Wingdings" charset="0"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charset="0"/>
                          <a:ea typeface="ＭＳ Ｐゴシック" charset="0"/>
                          <a:cs typeface="ＭＳ Ｐゴシック" charset="0"/>
                          <a:sym typeface="Trebuchet MS" charset="0"/>
                        </a:rPr>
                        <a:t>75</a:t>
                      </a:r>
                    </a:p>
                  </a:txBody>
                  <a:tcPr marL="0" marR="0" marT="0" marB="0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90488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Wingdings" charset="0"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charset="0"/>
                          <a:ea typeface="ＭＳ Ｐゴシック" charset="0"/>
                          <a:cs typeface="ＭＳ Ｐゴシック" charset="0"/>
                          <a:sym typeface="Trebuchet MS" charset="0"/>
                        </a:rPr>
                        <a:t>K</a:t>
                      </a:r>
                    </a:p>
                  </a:txBody>
                  <a:tcPr marL="0" marR="0" marT="0" marB="0" horzOverflow="overflow">
                    <a:lnL>
                      <a:noFill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90488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Wingdings" charset="0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rebuchet MS" charset="0"/>
                        <a:ea typeface="ＭＳ Ｐゴシック" charset="0"/>
                        <a:cs typeface="ＭＳ Ｐゴシック" charset="0"/>
                        <a:sym typeface="Trebuchet MS" charset="0"/>
                      </a:endParaRPr>
                    </a:p>
                  </a:txBody>
                  <a:tcPr marL="0" marR="0" marT="0" marB="0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90488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Wingdings" charset="0"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charset="0"/>
                          <a:ea typeface="ＭＳ Ｐゴシック" charset="0"/>
                          <a:cs typeface="ＭＳ Ｐゴシック" charset="0"/>
                          <a:sym typeface="Trebuchet MS" charset="0"/>
                        </a:rPr>
                        <a:t>91</a:t>
                      </a:r>
                    </a:p>
                  </a:txBody>
                  <a:tcPr marL="0" marR="0" marT="0" marB="0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90488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Wingdings" charset="0"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charset="0"/>
                          <a:ea typeface="ＭＳ Ｐゴシック" charset="0"/>
                          <a:cs typeface="ＭＳ Ｐゴシック" charset="0"/>
                          <a:sym typeface="Trebuchet MS" charset="0"/>
                        </a:rPr>
                        <a:t>[</a:t>
                      </a:r>
                    </a:p>
                  </a:txBody>
                  <a:tcPr marL="0" marR="0" marT="0" marB="0" horzOverflow="overflow">
                    <a:lnL>
                      <a:noFill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90488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Wingdings" charset="0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rebuchet MS" charset="0"/>
                        <a:ea typeface="ＭＳ Ｐゴシック" charset="0"/>
                        <a:cs typeface="ＭＳ Ｐゴシック" charset="0"/>
                        <a:sym typeface="Trebuchet MS" charset="0"/>
                      </a:endParaRPr>
                    </a:p>
                  </a:txBody>
                  <a:tcPr marL="0" marR="0" marT="0" marB="0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90488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Wingdings" charset="0"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charset="0"/>
                          <a:ea typeface="ＭＳ Ｐゴシック" charset="0"/>
                          <a:cs typeface="ＭＳ Ｐゴシック" charset="0"/>
                          <a:sym typeface="Trebuchet MS" charset="0"/>
                        </a:rPr>
                        <a:t>107</a:t>
                      </a:r>
                    </a:p>
                  </a:txBody>
                  <a:tcPr marL="0" marR="0" marT="0" marB="0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90488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Wingdings" charset="0"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charset="0"/>
                          <a:ea typeface="ＭＳ Ｐゴシック" charset="0"/>
                          <a:cs typeface="ＭＳ Ｐゴシック" charset="0"/>
                          <a:sym typeface="Trebuchet MS" charset="0"/>
                        </a:rPr>
                        <a:t>k</a:t>
                      </a:r>
                    </a:p>
                  </a:txBody>
                  <a:tcPr marL="0" marR="0" marT="0" marB="0" horzOverflow="overflow">
                    <a:lnL>
                      <a:noFill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90488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Wingdings" charset="0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rebuchet MS" charset="0"/>
                        <a:ea typeface="ＭＳ Ｐゴシック" charset="0"/>
                        <a:cs typeface="ＭＳ Ｐゴシック" charset="0"/>
                        <a:sym typeface="Trebuchet MS" charset="0"/>
                      </a:endParaRPr>
                    </a:p>
                  </a:txBody>
                  <a:tcPr marL="0" marR="0" marT="0" marB="0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90488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Wingdings" charset="0"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charset="0"/>
                          <a:ea typeface="ＭＳ Ｐゴシック" charset="0"/>
                          <a:cs typeface="ＭＳ Ｐゴシック" charset="0"/>
                          <a:sym typeface="Trebuchet MS" charset="0"/>
                        </a:rPr>
                        <a:t>123</a:t>
                      </a:r>
                    </a:p>
                  </a:txBody>
                  <a:tcPr marL="0" marR="0" marT="0" marB="0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90488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Wingdings" charset="0"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charset="0"/>
                          <a:ea typeface="ＭＳ Ｐゴシック" charset="0"/>
                          <a:cs typeface="ＭＳ Ｐゴシック" charset="0"/>
                          <a:sym typeface="Trebuchet MS" charset="0"/>
                        </a:rPr>
                        <a:t>{</a:t>
                      </a:r>
                    </a:p>
                  </a:txBody>
                  <a:tcPr marL="0" marR="0" marT="0" marB="0" horzOverflow="overflow">
                    <a:lnL>
                      <a:noFill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31122">
                <a:tc>
                  <a:txBody>
                    <a:bodyPr/>
                    <a:lstStyle/>
                    <a:p>
                      <a:pPr marL="90488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Wingdings" charset="0"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charset="0"/>
                          <a:ea typeface="ＭＳ Ｐゴシック" charset="0"/>
                          <a:cs typeface="ＭＳ Ｐゴシック" charset="0"/>
                          <a:sym typeface="Trebuchet MS" charset="0"/>
                        </a:rPr>
                        <a:t>44</a:t>
                      </a:r>
                    </a:p>
                  </a:txBody>
                  <a:tcPr marL="0" marR="0" marT="0" marB="0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90488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Wingdings" charset="0"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charset="0"/>
                          <a:ea typeface="ＭＳ Ｐゴシック" charset="0"/>
                          <a:cs typeface="ＭＳ Ｐゴシック" charset="0"/>
                          <a:sym typeface="Trebuchet MS" charset="0"/>
                        </a:rPr>
                        <a:t>,</a:t>
                      </a:r>
                    </a:p>
                  </a:txBody>
                  <a:tcPr marL="0" marR="0" marT="0" marB="0" horzOverflow="overflow">
                    <a:lnL>
                      <a:noFill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90488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Wingdings" charset="0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rebuchet MS" charset="0"/>
                        <a:ea typeface="ＭＳ Ｐゴシック" charset="0"/>
                        <a:cs typeface="ＭＳ Ｐゴシック" charset="0"/>
                        <a:sym typeface="Trebuchet MS" charset="0"/>
                      </a:endParaRPr>
                    </a:p>
                  </a:txBody>
                  <a:tcPr marL="0" marR="0" marT="0" marB="0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90488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Wingdings" charset="0"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charset="0"/>
                          <a:ea typeface="ＭＳ Ｐゴシック" charset="0"/>
                          <a:cs typeface="ＭＳ Ｐゴシック" charset="0"/>
                          <a:sym typeface="Trebuchet MS" charset="0"/>
                        </a:rPr>
                        <a:t>60</a:t>
                      </a:r>
                    </a:p>
                  </a:txBody>
                  <a:tcPr marL="0" marR="0" marT="0" marB="0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90488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Wingdings" charset="0"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charset="0"/>
                          <a:ea typeface="ＭＳ Ｐゴシック" charset="0"/>
                          <a:cs typeface="ＭＳ Ｐゴシック" charset="0"/>
                          <a:sym typeface="Trebuchet MS" charset="0"/>
                        </a:rPr>
                        <a:t>&lt;</a:t>
                      </a:r>
                    </a:p>
                  </a:txBody>
                  <a:tcPr marL="0" marR="0" marT="0" marB="0" horzOverflow="overflow">
                    <a:lnL>
                      <a:noFill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90488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Wingdings" charset="0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rebuchet MS" charset="0"/>
                        <a:ea typeface="ＭＳ Ｐゴシック" charset="0"/>
                        <a:cs typeface="ＭＳ Ｐゴシック" charset="0"/>
                        <a:sym typeface="Trebuchet MS" charset="0"/>
                      </a:endParaRPr>
                    </a:p>
                  </a:txBody>
                  <a:tcPr marL="0" marR="0" marT="0" marB="0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90488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Wingdings" charset="0"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charset="0"/>
                          <a:ea typeface="ＭＳ Ｐゴシック" charset="0"/>
                          <a:cs typeface="ＭＳ Ｐゴシック" charset="0"/>
                          <a:sym typeface="Trebuchet MS" charset="0"/>
                        </a:rPr>
                        <a:t>76</a:t>
                      </a:r>
                    </a:p>
                  </a:txBody>
                  <a:tcPr marL="0" marR="0" marT="0" marB="0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90488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Wingdings" charset="0"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charset="0"/>
                          <a:ea typeface="ＭＳ Ｐゴシック" charset="0"/>
                          <a:cs typeface="ＭＳ Ｐゴシック" charset="0"/>
                          <a:sym typeface="Trebuchet MS" charset="0"/>
                        </a:rPr>
                        <a:t>L</a:t>
                      </a:r>
                    </a:p>
                  </a:txBody>
                  <a:tcPr marL="0" marR="0" marT="0" marB="0" horzOverflow="overflow">
                    <a:lnL>
                      <a:noFill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90488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Wingdings" charset="0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rebuchet MS" charset="0"/>
                        <a:ea typeface="ＭＳ Ｐゴシック" charset="0"/>
                        <a:cs typeface="ＭＳ Ｐゴシック" charset="0"/>
                        <a:sym typeface="Trebuchet MS" charset="0"/>
                      </a:endParaRPr>
                    </a:p>
                  </a:txBody>
                  <a:tcPr marL="0" marR="0" marT="0" marB="0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90488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Wingdings" charset="0"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charset="0"/>
                          <a:ea typeface="ＭＳ Ｐゴシック" charset="0"/>
                          <a:cs typeface="ＭＳ Ｐゴシック" charset="0"/>
                          <a:sym typeface="Trebuchet MS" charset="0"/>
                        </a:rPr>
                        <a:t>92</a:t>
                      </a:r>
                    </a:p>
                  </a:txBody>
                  <a:tcPr marL="0" marR="0" marT="0" marB="0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90488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Wingdings" charset="0"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charset="0"/>
                          <a:ea typeface="ＭＳ Ｐゴシック" charset="0"/>
                          <a:cs typeface="ＭＳ Ｐゴシック" charset="0"/>
                          <a:sym typeface="Trebuchet MS" charset="0"/>
                        </a:rPr>
                        <a:t>\</a:t>
                      </a:r>
                    </a:p>
                  </a:txBody>
                  <a:tcPr marL="0" marR="0" marT="0" marB="0" horzOverflow="overflow">
                    <a:lnL>
                      <a:noFill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90488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Wingdings" charset="0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rebuchet MS" charset="0"/>
                        <a:ea typeface="ＭＳ Ｐゴシック" charset="0"/>
                        <a:cs typeface="ＭＳ Ｐゴシック" charset="0"/>
                        <a:sym typeface="Trebuchet MS" charset="0"/>
                      </a:endParaRPr>
                    </a:p>
                  </a:txBody>
                  <a:tcPr marL="0" marR="0" marT="0" marB="0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90488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Wingdings" charset="0"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charset="0"/>
                          <a:ea typeface="ＭＳ Ｐゴシック" charset="0"/>
                          <a:cs typeface="ＭＳ Ｐゴシック" charset="0"/>
                          <a:sym typeface="Trebuchet MS" charset="0"/>
                        </a:rPr>
                        <a:t>108</a:t>
                      </a:r>
                    </a:p>
                  </a:txBody>
                  <a:tcPr marL="0" marR="0" marT="0" marB="0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90488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Wingdings" charset="0"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charset="0"/>
                          <a:ea typeface="ＭＳ Ｐゴシック" charset="0"/>
                          <a:cs typeface="ＭＳ Ｐゴシック" charset="0"/>
                          <a:sym typeface="Trebuchet MS" charset="0"/>
                        </a:rPr>
                        <a:t>l</a:t>
                      </a:r>
                    </a:p>
                  </a:txBody>
                  <a:tcPr marL="0" marR="0" marT="0" marB="0" horzOverflow="overflow">
                    <a:lnL>
                      <a:noFill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90488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Wingdings" charset="0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rebuchet MS" charset="0"/>
                        <a:ea typeface="ＭＳ Ｐゴシック" charset="0"/>
                        <a:cs typeface="ＭＳ Ｐゴシック" charset="0"/>
                        <a:sym typeface="Trebuchet MS" charset="0"/>
                      </a:endParaRPr>
                    </a:p>
                  </a:txBody>
                  <a:tcPr marL="0" marR="0" marT="0" marB="0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90488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Wingdings" charset="0"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charset="0"/>
                          <a:ea typeface="ＭＳ Ｐゴシック" charset="0"/>
                          <a:cs typeface="ＭＳ Ｐゴシック" charset="0"/>
                          <a:sym typeface="Trebuchet MS" charset="0"/>
                        </a:rPr>
                        <a:t>124</a:t>
                      </a:r>
                    </a:p>
                  </a:txBody>
                  <a:tcPr marL="0" marR="0" marT="0" marB="0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90488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Wingdings" charset="0"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charset="0"/>
                          <a:ea typeface="ＭＳ Ｐゴシック" charset="0"/>
                          <a:cs typeface="ＭＳ Ｐゴシック" charset="0"/>
                          <a:sym typeface="Trebuchet MS" charset="0"/>
                        </a:rPr>
                        <a:t>|</a:t>
                      </a:r>
                    </a:p>
                  </a:txBody>
                  <a:tcPr marL="0" marR="0" marT="0" marB="0" horzOverflow="overflow">
                    <a:lnL>
                      <a:noFill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32522">
                <a:tc>
                  <a:txBody>
                    <a:bodyPr/>
                    <a:lstStyle/>
                    <a:p>
                      <a:pPr marL="90488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Wingdings" charset="0"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charset="0"/>
                          <a:ea typeface="ＭＳ Ｐゴシック" charset="0"/>
                          <a:cs typeface="ＭＳ Ｐゴシック" charset="0"/>
                          <a:sym typeface="Trebuchet MS" charset="0"/>
                        </a:rPr>
                        <a:t>45</a:t>
                      </a:r>
                    </a:p>
                  </a:txBody>
                  <a:tcPr marL="0" marR="0" marT="0" marB="0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90488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Wingdings" charset="0"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charset="0"/>
                          <a:ea typeface="ＭＳ Ｐゴシック" charset="0"/>
                          <a:cs typeface="ＭＳ Ｐゴシック" charset="0"/>
                          <a:sym typeface="Trebuchet MS" charset="0"/>
                        </a:rPr>
                        <a:t>-</a:t>
                      </a:r>
                    </a:p>
                  </a:txBody>
                  <a:tcPr marL="0" marR="0" marT="0" marB="0" horzOverflow="overflow">
                    <a:lnL>
                      <a:noFill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90488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Wingdings" charset="0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rebuchet MS" charset="0"/>
                        <a:ea typeface="ＭＳ Ｐゴシック" charset="0"/>
                        <a:cs typeface="ＭＳ Ｐゴシック" charset="0"/>
                        <a:sym typeface="Trebuchet MS" charset="0"/>
                      </a:endParaRPr>
                    </a:p>
                  </a:txBody>
                  <a:tcPr marL="0" marR="0" marT="0" marB="0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90488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Wingdings" charset="0"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charset="0"/>
                          <a:ea typeface="ＭＳ Ｐゴシック" charset="0"/>
                          <a:cs typeface="ＭＳ Ｐゴシック" charset="0"/>
                          <a:sym typeface="Trebuchet MS" charset="0"/>
                        </a:rPr>
                        <a:t>61</a:t>
                      </a:r>
                    </a:p>
                  </a:txBody>
                  <a:tcPr marL="0" marR="0" marT="0" marB="0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90488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Wingdings" charset="0"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charset="0"/>
                          <a:ea typeface="ＭＳ Ｐゴシック" charset="0"/>
                          <a:cs typeface="ＭＳ Ｐゴシック" charset="0"/>
                          <a:sym typeface="Trebuchet MS" charset="0"/>
                        </a:rPr>
                        <a:t>=</a:t>
                      </a:r>
                    </a:p>
                  </a:txBody>
                  <a:tcPr marL="0" marR="0" marT="0" marB="0" horzOverflow="overflow">
                    <a:lnL>
                      <a:noFill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90488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Wingdings" charset="0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rebuchet MS" charset="0"/>
                        <a:ea typeface="ＭＳ Ｐゴシック" charset="0"/>
                        <a:cs typeface="ＭＳ Ｐゴシック" charset="0"/>
                        <a:sym typeface="Trebuchet MS" charset="0"/>
                      </a:endParaRPr>
                    </a:p>
                  </a:txBody>
                  <a:tcPr marL="0" marR="0" marT="0" marB="0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90488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Wingdings" charset="0"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charset="0"/>
                          <a:ea typeface="ＭＳ Ｐゴシック" charset="0"/>
                          <a:cs typeface="ＭＳ Ｐゴシック" charset="0"/>
                          <a:sym typeface="Trebuchet MS" charset="0"/>
                        </a:rPr>
                        <a:t>77</a:t>
                      </a:r>
                    </a:p>
                  </a:txBody>
                  <a:tcPr marL="0" marR="0" marT="0" marB="0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90488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Wingdings" charset="0"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charset="0"/>
                          <a:ea typeface="ＭＳ Ｐゴシック" charset="0"/>
                          <a:cs typeface="ＭＳ Ｐゴシック" charset="0"/>
                          <a:sym typeface="Trebuchet MS" charset="0"/>
                        </a:rPr>
                        <a:t>M</a:t>
                      </a:r>
                    </a:p>
                  </a:txBody>
                  <a:tcPr marL="0" marR="0" marT="0" marB="0" horzOverflow="overflow">
                    <a:lnL>
                      <a:noFill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90488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Wingdings" charset="0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rebuchet MS" charset="0"/>
                        <a:ea typeface="ＭＳ Ｐゴシック" charset="0"/>
                        <a:cs typeface="ＭＳ Ｐゴシック" charset="0"/>
                        <a:sym typeface="Trebuchet MS" charset="0"/>
                      </a:endParaRPr>
                    </a:p>
                  </a:txBody>
                  <a:tcPr marL="0" marR="0" marT="0" marB="0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90488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Wingdings" charset="0"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charset="0"/>
                          <a:ea typeface="ＭＳ Ｐゴシック" charset="0"/>
                          <a:cs typeface="ＭＳ Ｐゴシック" charset="0"/>
                          <a:sym typeface="Trebuchet MS" charset="0"/>
                        </a:rPr>
                        <a:t>93</a:t>
                      </a:r>
                    </a:p>
                  </a:txBody>
                  <a:tcPr marL="0" marR="0" marT="0" marB="0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90488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Wingdings" charset="0"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charset="0"/>
                          <a:ea typeface="ＭＳ Ｐゴシック" charset="0"/>
                          <a:cs typeface="ＭＳ Ｐゴシック" charset="0"/>
                          <a:sym typeface="Trebuchet MS" charset="0"/>
                        </a:rPr>
                        <a:t>]</a:t>
                      </a:r>
                    </a:p>
                  </a:txBody>
                  <a:tcPr marL="0" marR="0" marT="0" marB="0" horzOverflow="overflow">
                    <a:lnL>
                      <a:noFill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90488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Wingdings" charset="0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rebuchet MS" charset="0"/>
                        <a:ea typeface="ＭＳ Ｐゴシック" charset="0"/>
                        <a:cs typeface="ＭＳ Ｐゴシック" charset="0"/>
                        <a:sym typeface="Trebuchet MS" charset="0"/>
                      </a:endParaRPr>
                    </a:p>
                  </a:txBody>
                  <a:tcPr marL="0" marR="0" marT="0" marB="0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90488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Wingdings" charset="0"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charset="0"/>
                          <a:ea typeface="ＭＳ Ｐゴシック" charset="0"/>
                          <a:cs typeface="ＭＳ Ｐゴシック" charset="0"/>
                          <a:sym typeface="Trebuchet MS" charset="0"/>
                        </a:rPr>
                        <a:t>109</a:t>
                      </a:r>
                    </a:p>
                  </a:txBody>
                  <a:tcPr marL="0" marR="0" marT="0" marB="0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90488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Wingdings" charset="0"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charset="0"/>
                          <a:ea typeface="ＭＳ Ｐゴシック" charset="0"/>
                          <a:cs typeface="ＭＳ Ｐゴシック" charset="0"/>
                          <a:sym typeface="Trebuchet MS" charset="0"/>
                        </a:rPr>
                        <a:t>m</a:t>
                      </a:r>
                    </a:p>
                  </a:txBody>
                  <a:tcPr marL="0" marR="0" marT="0" marB="0" horzOverflow="overflow">
                    <a:lnL>
                      <a:noFill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90488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Wingdings" charset="0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rebuchet MS" charset="0"/>
                        <a:ea typeface="ＭＳ Ｐゴシック" charset="0"/>
                        <a:cs typeface="ＭＳ Ｐゴシック" charset="0"/>
                        <a:sym typeface="Trebuchet MS" charset="0"/>
                      </a:endParaRPr>
                    </a:p>
                  </a:txBody>
                  <a:tcPr marL="0" marR="0" marT="0" marB="0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90488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Wingdings" charset="0"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charset="0"/>
                          <a:ea typeface="ＭＳ Ｐゴシック" charset="0"/>
                          <a:cs typeface="ＭＳ Ｐゴシック" charset="0"/>
                          <a:sym typeface="Trebuchet MS" charset="0"/>
                        </a:rPr>
                        <a:t>125</a:t>
                      </a:r>
                    </a:p>
                  </a:txBody>
                  <a:tcPr marL="0" marR="0" marT="0" marB="0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90488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Wingdings" charset="0"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charset="0"/>
                          <a:ea typeface="ＭＳ Ｐゴシック" charset="0"/>
                          <a:cs typeface="ＭＳ Ｐゴシック" charset="0"/>
                          <a:sym typeface="Trebuchet MS" charset="0"/>
                        </a:rPr>
                        <a:t>}</a:t>
                      </a:r>
                    </a:p>
                  </a:txBody>
                  <a:tcPr marL="0" marR="0" marT="0" marB="0" horzOverflow="overflow">
                    <a:lnL>
                      <a:noFill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32522">
                <a:tc>
                  <a:txBody>
                    <a:bodyPr/>
                    <a:lstStyle/>
                    <a:p>
                      <a:pPr marL="90488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Wingdings" charset="0"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charset="0"/>
                          <a:ea typeface="ＭＳ Ｐゴシック" charset="0"/>
                          <a:cs typeface="ＭＳ Ｐゴシック" charset="0"/>
                          <a:sym typeface="Trebuchet MS" charset="0"/>
                        </a:rPr>
                        <a:t>46</a:t>
                      </a:r>
                    </a:p>
                  </a:txBody>
                  <a:tcPr marL="0" marR="0" marT="0" marB="0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90488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Wingdings" charset="0"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charset="0"/>
                          <a:ea typeface="ＭＳ Ｐゴシック" charset="0"/>
                          <a:cs typeface="ＭＳ Ｐゴシック" charset="0"/>
                          <a:sym typeface="Trebuchet MS" charset="0"/>
                        </a:rPr>
                        <a:t>.</a:t>
                      </a:r>
                    </a:p>
                  </a:txBody>
                  <a:tcPr marL="0" marR="0" marT="0" marB="0" horzOverflow="overflow">
                    <a:lnL>
                      <a:noFill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90488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Wingdings" charset="0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rebuchet MS" charset="0"/>
                        <a:ea typeface="ＭＳ Ｐゴシック" charset="0"/>
                        <a:cs typeface="ＭＳ Ｐゴシック" charset="0"/>
                        <a:sym typeface="Trebuchet MS" charset="0"/>
                      </a:endParaRPr>
                    </a:p>
                  </a:txBody>
                  <a:tcPr marL="0" marR="0" marT="0" marB="0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90488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Wingdings" charset="0"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charset="0"/>
                          <a:ea typeface="ＭＳ Ｐゴシック" charset="0"/>
                          <a:cs typeface="ＭＳ Ｐゴシック" charset="0"/>
                          <a:sym typeface="Trebuchet MS" charset="0"/>
                        </a:rPr>
                        <a:t>62</a:t>
                      </a:r>
                    </a:p>
                  </a:txBody>
                  <a:tcPr marL="0" marR="0" marT="0" marB="0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90488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Wingdings" charset="0"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charset="0"/>
                          <a:ea typeface="ＭＳ Ｐゴシック" charset="0"/>
                          <a:cs typeface="ＭＳ Ｐゴシック" charset="0"/>
                          <a:sym typeface="Trebuchet MS" charset="0"/>
                        </a:rPr>
                        <a:t>&gt;</a:t>
                      </a:r>
                    </a:p>
                  </a:txBody>
                  <a:tcPr marL="0" marR="0" marT="0" marB="0" horzOverflow="overflow">
                    <a:lnL>
                      <a:noFill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90488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Wingdings" charset="0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rebuchet MS" charset="0"/>
                        <a:ea typeface="ＭＳ Ｐゴシック" charset="0"/>
                        <a:cs typeface="ＭＳ Ｐゴシック" charset="0"/>
                        <a:sym typeface="Trebuchet MS" charset="0"/>
                      </a:endParaRPr>
                    </a:p>
                  </a:txBody>
                  <a:tcPr marL="0" marR="0" marT="0" marB="0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90488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Wingdings" charset="0"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charset="0"/>
                          <a:ea typeface="ＭＳ Ｐゴシック" charset="0"/>
                          <a:cs typeface="ＭＳ Ｐゴシック" charset="0"/>
                          <a:sym typeface="Trebuchet MS" charset="0"/>
                        </a:rPr>
                        <a:t>78</a:t>
                      </a:r>
                    </a:p>
                  </a:txBody>
                  <a:tcPr marL="0" marR="0" marT="0" marB="0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90488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Wingdings" charset="0"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charset="0"/>
                          <a:ea typeface="ＭＳ Ｐゴシック" charset="0"/>
                          <a:cs typeface="ＭＳ Ｐゴシック" charset="0"/>
                          <a:sym typeface="Trebuchet MS" charset="0"/>
                        </a:rPr>
                        <a:t>N</a:t>
                      </a:r>
                    </a:p>
                  </a:txBody>
                  <a:tcPr marL="0" marR="0" marT="0" marB="0" horzOverflow="overflow">
                    <a:lnL>
                      <a:noFill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90488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Wingdings" charset="0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rebuchet MS" charset="0"/>
                        <a:ea typeface="ＭＳ Ｐゴシック" charset="0"/>
                        <a:cs typeface="ＭＳ Ｐゴシック" charset="0"/>
                        <a:sym typeface="Trebuchet MS" charset="0"/>
                      </a:endParaRPr>
                    </a:p>
                  </a:txBody>
                  <a:tcPr marL="0" marR="0" marT="0" marB="0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90488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Wingdings" charset="0"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charset="0"/>
                          <a:ea typeface="ＭＳ Ｐゴシック" charset="0"/>
                          <a:cs typeface="ＭＳ Ｐゴシック" charset="0"/>
                          <a:sym typeface="Trebuchet MS" charset="0"/>
                        </a:rPr>
                        <a:t>94</a:t>
                      </a:r>
                    </a:p>
                  </a:txBody>
                  <a:tcPr marL="0" marR="0" marT="0" marB="0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90488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Wingdings" charset="0"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charset="0"/>
                          <a:ea typeface="ＭＳ Ｐゴシック" charset="0"/>
                          <a:cs typeface="ＭＳ Ｐゴシック" charset="0"/>
                          <a:sym typeface="Trebuchet MS" charset="0"/>
                        </a:rPr>
                        <a:t>^</a:t>
                      </a:r>
                    </a:p>
                  </a:txBody>
                  <a:tcPr marL="0" marR="0" marT="0" marB="0" horzOverflow="overflow">
                    <a:lnL>
                      <a:noFill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90488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Wingdings" charset="0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rebuchet MS" charset="0"/>
                        <a:ea typeface="ＭＳ Ｐゴシック" charset="0"/>
                        <a:cs typeface="ＭＳ Ｐゴシック" charset="0"/>
                        <a:sym typeface="Trebuchet MS" charset="0"/>
                      </a:endParaRPr>
                    </a:p>
                  </a:txBody>
                  <a:tcPr marL="0" marR="0" marT="0" marB="0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90488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Wingdings" charset="0"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charset="0"/>
                          <a:ea typeface="ＭＳ Ｐゴシック" charset="0"/>
                          <a:cs typeface="ＭＳ Ｐゴシック" charset="0"/>
                          <a:sym typeface="Trebuchet MS" charset="0"/>
                        </a:rPr>
                        <a:t>110</a:t>
                      </a:r>
                    </a:p>
                  </a:txBody>
                  <a:tcPr marL="0" marR="0" marT="0" marB="0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90488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Wingdings" charset="0"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charset="0"/>
                          <a:ea typeface="ＭＳ Ｐゴシック" charset="0"/>
                          <a:cs typeface="ＭＳ Ｐゴシック" charset="0"/>
                          <a:sym typeface="Trebuchet MS" charset="0"/>
                        </a:rPr>
                        <a:t>n</a:t>
                      </a:r>
                    </a:p>
                  </a:txBody>
                  <a:tcPr marL="0" marR="0" marT="0" marB="0" horzOverflow="overflow">
                    <a:lnL>
                      <a:noFill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90488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Wingdings" charset="0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rebuchet MS" charset="0"/>
                        <a:ea typeface="ＭＳ Ｐゴシック" charset="0"/>
                        <a:cs typeface="ＭＳ Ｐゴシック" charset="0"/>
                        <a:sym typeface="Trebuchet MS" charset="0"/>
                      </a:endParaRPr>
                    </a:p>
                  </a:txBody>
                  <a:tcPr marL="0" marR="0" marT="0" marB="0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90488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Wingdings" charset="0"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charset="0"/>
                          <a:ea typeface="ＭＳ Ｐゴシック" charset="0"/>
                          <a:cs typeface="ＭＳ Ｐゴシック" charset="0"/>
                          <a:sym typeface="Trebuchet MS" charset="0"/>
                        </a:rPr>
                        <a:t>126</a:t>
                      </a:r>
                    </a:p>
                  </a:txBody>
                  <a:tcPr marL="0" marR="0" marT="0" marB="0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90488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Wingdings" charset="0"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charset="0"/>
                          <a:ea typeface="ＭＳ Ｐゴシック" charset="0"/>
                          <a:cs typeface="ＭＳ Ｐゴシック" charset="0"/>
                          <a:sym typeface="Trebuchet MS" charset="0"/>
                        </a:rPr>
                        <a:t>~</a:t>
                      </a:r>
                    </a:p>
                  </a:txBody>
                  <a:tcPr marL="0" marR="0" marT="0" marB="0" horzOverflow="overflow">
                    <a:lnL>
                      <a:noFill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31122">
                <a:tc>
                  <a:txBody>
                    <a:bodyPr/>
                    <a:lstStyle/>
                    <a:p>
                      <a:pPr marL="90488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Wingdings" charset="0"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charset="0"/>
                          <a:ea typeface="ＭＳ Ｐゴシック" charset="0"/>
                          <a:cs typeface="ＭＳ Ｐゴシック" charset="0"/>
                          <a:sym typeface="Trebuchet MS" charset="0"/>
                        </a:rPr>
                        <a:t>47</a:t>
                      </a:r>
                    </a:p>
                  </a:txBody>
                  <a:tcPr marL="0" marR="0" marT="0" marB="0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90488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Wingdings" charset="0"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charset="0"/>
                          <a:ea typeface="ＭＳ Ｐゴシック" charset="0"/>
                          <a:cs typeface="ＭＳ Ｐゴシック" charset="0"/>
                          <a:sym typeface="Trebuchet MS" charset="0"/>
                        </a:rPr>
                        <a:t>/</a:t>
                      </a:r>
                    </a:p>
                  </a:txBody>
                  <a:tcPr marL="0" marR="0" marT="0" marB="0" horzOverflow="overflow">
                    <a:lnL>
                      <a:noFill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90488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Wingdings" charset="0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rebuchet MS" charset="0"/>
                        <a:ea typeface="ＭＳ Ｐゴシック" charset="0"/>
                        <a:cs typeface="ＭＳ Ｐゴシック" charset="0"/>
                        <a:sym typeface="Trebuchet MS" charset="0"/>
                      </a:endParaRPr>
                    </a:p>
                  </a:txBody>
                  <a:tcPr marL="0" marR="0" marT="0" marB="0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90488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Wingdings" charset="0"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charset="0"/>
                          <a:ea typeface="ＭＳ Ｐゴシック" charset="0"/>
                          <a:cs typeface="ＭＳ Ｐゴシック" charset="0"/>
                          <a:sym typeface="Trebuchet MS" charset="0"/>
                        </a:rPr>
                        <a:t>63</a:t>
                      </a:r>
                    </a:p>
                  </a:txBody>
                  <a:tcPr marL="0" marR="0" marT="0" marB="0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90488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Wingdings" charset="0"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charset="0"/>
                          <a:ea typeface="ＭＳ Ｐゴシック" charset="0"/>
                          <a:cs typeface="ＭＳ Ｐゴシック" charset="0"/>
                          <a:sym typeface="Trebuchet MS" charset="0"/>
                        </a:rPr>
                        <a:t>?</a:t>
                      </a:r>
                    </a:p>
                  </a:txBody>
                  <a:tcPr marL="0" marR="0" marT="0" marB="0" horzOverflow="overflow">
                    <a:lnL>
                      <a:noFill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90488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Wingdings" charset="0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rebuchet MS" charset="0"/>
                        <a:ea typeface="ＭＳ Ｐゴシック" charset="0"/>
                        <a:cs typeface="ＭＳ Ｐゴシック" charset="0"/>
                        <a:sym typeface="Trebuchet MS" charset="0"/>
                      </a:endParaRPr>
                    </a:p>
                  </a:txBody>
                  <a:tcPr marL="0" marR="0" marT="0" marB="0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90488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Wingdings" charset="0"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charset="0"/>
                          <a:ea typeface="ＭＳ Ｐゴシック" charset="0"/>
                          <a:cs typeface="ＭＳ Ｐゴシック" charset="0"/>
                          <a:sym typeface="Trebuchet MS" charset="0"/>
                        </a:rPr>
                        <a:t>79</a:t>
                      </a:r>
                    </a:p>
                  </a:txBody>
                  <a:tcPr marL="0" marR="0" marT="0" marB="0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90488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Wingdings" charset="0"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charset="0"/>
                          <a:ea typeface="ＭＳ Ｐゴシック" charset="0"/>
                          <a:cs typeface="ＭＳ Ｐゴシック" charset="0"/>
                          <a:sym typeface="Trebuchet MS" charset="0"/>
                        </a:rPr>
                        <a:t>O</a:t>
                      </a:r>
                    </a:p>
                  </a:txBody>
                  <a:tcPr marL="0" marR="0" marT="0" marB="0" horzOverflow="overflow">
                    <a:lnL>
                      <a:noFill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90488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Wingdings" charset="0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rebuchet MS" charset="0"/>
                        <a:ea typeface="ＭＳ Ｐゴシック" charset="0"/>
                        <a:cs typeface="ＭＳ Ｐゴシック" charset="0"/>
                        <a:sym typeface="Trebuchet MS" charset="0"/>
                      </a:endParaRPr>
                    </a:p>
                  </a:txBody>
                  <a:tcPr marL="0" marR="0" marT="0" marB="0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90488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Wingdings" charset="0"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charset="0"/>
                          <a:ea typeface="ＭＳ Ｐゴシック" charset="0"/>
                          <a:cs typeface="ＭＳ Ｐゴシック" charset="0"/>
                          <a:sym typeface="Trebuchet MS" charset="0"/>
                        </a:rPr>
                        <a:t>95</a:t>
                      </a:r>
                    </a:p>
                  </a:txBody>
                  <a:tcPr marL="0" marR="0" marT="0" marB="0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90488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Wingdings" charset="0"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charset="0"/>
                          <a:ea typeface="ＭＳ Ｐゴシック" charset="0"/>
                          <a:cs typeface="ＭＳ Ｐゴシック" charset="0"/>
                          <a:sym typeface="Trebuchet MS" charset="0"/>
                        </a:rPr>
                        <a:t>_</a:t>
                      </a:r>
                    </a:p>
                  </a:txBody>
                  <a:tcPr marL="0" marR="0" marT="0" marB="0" horzOverflow="overflow">
                    <a:lnL>
                      <a:noFill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90488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Wingdings" charset="0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rebuchet MS" charset="0"/>
                        <a:ea typeface="ＭＳ Ｐゴシック" charset="0"/>
                        <a:cs typeface="ＭＳ Ｐゴシック" charset="0"/>
                        <a:sym typeface="Trebuchet MS" charset="0"/>
                      </a:endParaRPr>
                    </a:p>
                  </a:txBody>
                  <a:tcPr marL="0" marR="0" marT="0" marB="0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90488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Wingdings" charset="0"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charset="0"/>
                          <a:ea typeface="ＭＳ Ｐゴシック" charset="0"/>
                          <a:cs typeface="ＭＳ Ｐゴシック" charset="0"/>
                          <a:sym typeface="Trebuchet MS" charset="0"/>
                        </a:rPr>
                        <a:t>111</a:t>
                      </a:r>
                    </a:p>
                  </a:txBody>
                  <a:tcPr marL="0" marR="0" marT="0" marB="0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90488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Wingdings" charset="0"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charset="0"/>
                          <a:ea typeface="ＭＳ Ｐゴシック" charset="0"/>
                          <a:cs typeface="ＭＳ Ｐゴシック" charset="0"/>
                          <a:sym typeface="Trebuchet MS" charset="0"/>
                        </a:rPr>
                        <a:t>o</a:t>
                      </a:r>
                    </a:p>
                  </a:txBody>
                  <a:tcPr marL="0" marR="0" marT="0" marB="0" horzOverflow="overflow">
                    <a:lnL>
                      <a:noFill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90488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Wingdings" charset="0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rebuchet MS" charset="0"/>
                        <a:ea typeface="ＭＳ Ｐゴシック" charset="0"/>
                        <a:cs typeface="ＭＳ Ｐゴシック" charset="0"/>
                        <a:sym typeface="Trebuchet MS" charset="0"/>
                      </a:endParaRPr>
                    </a:p>
                  </a:txBody>
                  <a:tcPr marL="0" marR="0" marT="0" marB="0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90488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Wingdings" charset="0"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charset="0"/>
                          <a:ea typeface="ＭＳ Ｐゴシック" charset="0"/>
                          <a:cs typeface="ＭＳ Ｐゴシック" charset="0"/>
                          <a:sym typeface="Trebuchet MS" charset="0"/>
                        </a:rPr>
                        <a:t>127</a:t>
                      </a:r>
                    </a:p>
                  </a:txBody>
                  <a:tcPr marL="0" marR="0" marT="0" marB="0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90488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Wingdings" charset="0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charset="0"/>
                          <a:ea typeface="ＭＳ Ｐゴシック" charset="0"/>
                          <a:cs typeface="ＭＳ Ｐゴシック" charset="0"/>
                          <a:sym typeface="Trebuchet MS" charset="0"/>
                        </a:rPr>
                        <a:t>del</a:t>
                      </a:r>
                    </a:p>
                  </a:txBody>
                  <a:tcPr marL="0" marR="0" marT="0" marB="0" horzOverflow="overflow">
                    <a:lnL>
                      <a:noFill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478231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mv="urn:schemas-microsoft-com:mac:vml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8" name="Rectangle 2"/>
          <p:cNvSpPr>
            <a:spLocks noGrp="1" noChangeArrowheads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en-US" smtClean="0"/>
              <a:t>Null-terminated strings</a:t>
            </a:r>
            <a:endParaRPr lang="en-US" dirty="0"/>
          </a:p>
        </p:txBody>
      </p:sp>
      <p:sp>
        <p:nvSpPr>
          <p:cNvPr id="31749" name="Rectangle 3"/>
          <p:cNvSpPr>
            <a:spLocks noGrp="1" noChangeArrowheads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en-US" dirty="0"/>
              <a:t>For example, “Harry Potter” can be stored as a 13-byte array.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Why do we put a 0, or </a:t>
            </a:r>
            <a:r>
              <a:rPr lang="en-US" dirty="0">
                <a:solidFill>
                  <a:srgbClr val="FF0000"/>
                </a:solidFill>
              </a:rPr>
              <a:t>null zero</a:t>
            </a:r>
            <a:r>
              <a:rPr lang="en-US" dirty="0"/>
              <a:t>, at the end of the string?</a:t>
            </a:r>
          </a:p>
          <a:p>
            <a:pPr lvl="1"/>
            <a:r>
              <a:rPr lang="en-US" dirty="0"/>
              <a:t>Note the special symbol: </a:t>
            </a:r>
            <a:r>
              <a:rPr lang="en-US" dirty="0">
                <a:latin typeface="Courier New"/>
                <a:cs typeface="Courier New"/>
              </a:rPr>
              <a:t>string[12] = '\0';</a:t>
            </a:r>
          </a:p>
          <a:p>
            <a:endParaRPr lang="en-US" dirty="0"/>
          </a:p>
          <a:p>
            <a:r>
              <a:rPr lang="en-US" dirty="0"/>
              <a:t>How do we compute the string length?</a:t>
            </a:r>
          </a:p>
          <a:p>
            <a:endParaRPr lang="en-US" dirty="0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smtClean="0"/>
              <a:t>Arrays</a:t>
            </a:r>
            <a:endParaRPr lang="en-US" dirty="0"/>
          </a:p>
        </p:txBody>
      </p:sp>
      <p:graphicFrame>
        <p:nvGraphicFramePr>
          <p:cNvPr id="9" name="Group 4"/>
          <p:cNvGraphicFramePr>
            <a:graphicFrameLocks noGrp="1"/>
          </p:cNvGraphicFramePr>
          <p:nvPr>
            <p:custDataLst>
              <p:tags r:id="rId3"/>
            </p:custDataLst>
            <p:extLst>
              <p:ext uri="{D42A27DB-BD31-4B8C-83A1-F6EECF244321}">
                <p14:modId xmlns:p14="http://schemas.microsoft.com/office/powerpoint/2010/main" val="701030697"/>
              </p:ext>
            </p:extLst>
          </p:nvPr>
        </p:nvGraphicFramePr>
        <p:xfrm>
          <a:off x="1018307" y="1905000"/>
          <a:ext cx="7135093" cy="728382"/>
        </p:xfrm>
        <a:graphic>
          <a:graphicData uri="http://schemas.openxmlformats.org/drawingml/2006/table">
            <a:tbl>
              <a:tblPr/>
              <a:tblGrid>
                <a:gridCol w="554182"/>
                <a:gridCol w="554182"/>
                <a:gridCol w="554182"/>
                <a:gridCol w="554182"/>
                <a:gridCol w="554182"/>
                <a:gridCol w="554182"/>
                <a:gridCol w="554182"/>
                <a:gridCol w="554182"/>
                <a:gridCol w="554182"/>
                <a:gridCol w="554182"/>
                <a:gridCol w="554182"/>
                <a:gridCol w="554182"/>
                <a:gridCol w="484909"/>
              </a:tblGrid>
              <a:tr h="369794">
                <a:tc>
                  <a:txBody>
                    <a:bodyPr/>
                    <a:lstStyle/>
                    <a:p>
                      <a:pPr marL="39688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Wingdings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charset="0"/>
                          <a:ea typeface="ＭＳ Ｐゴシック" charset="-128"/>
                          <a:sym typeface="Trebuchet MS" charset="0"/>
                        </a:rPr>
                        <a:t>72</a:t>
                      </a:r>
                    </a:p>
                  </a:txBody>
                  <a:tcPr marL="46182" marR="46182" marT="44824" marB="44824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9688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Wingdings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charset="0"/>
                          <a:ea typeface="ＭＳ Ｐゴシック" charset="-128"/>
                          <a:sym typeface="Trebuchet MS" charset="0"/>
                        </a:rPr>
                        <a:t>97</a:t>
                      </a:r>
                    </a:p>
                  </a:txBody>
                  <a:tcPr marL="46182" marR="46182" marT="44824" marB="44824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9688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Wingdings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charset="0"/>
                          <a:ea typeface="ＭＳ Ｐゴシック" charset="-128"/>
                          <a:sym typeface="Trebuchet MS" charset="0"/>
                        </a:rPr>
                        <a:t>114</a:t>
                      </a:r>
                    </a:p>
                  </a:txBody>
                  <a:tcPr marL="46182" marR="46182" marT="44824" marB="44824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9688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Wingdings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charset="0"/>
                          <a:ea typeface="ＭＳ Ｐゴシック" charset="-128"/>
                          <a:sym typeface="Trebuchet MS" charset="0"/>
                        </a:rPr>
                        <a:t>114</a:t>
                      </a:r>
                    </a:p>
                  </a:txBody>
                  <a:tcPr marL="46182" marR="46182" marT="44824" marB="44824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9688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Wingdings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charset="0"/>
                          <a:ea typeface="ＭＳ Ｐゴシック" charset="-128"/>
                          <a:sym typeface="Trebuchet MS" charset="0"/>
                        </a:rPr>
                        <a:t>121</a:t>
                      </a:r>
                    </a:p>
                  </a:txBody>
                  <a:tcPr marL="46182" marR="46182" marT="44824" marB="44824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9688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Wingdings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charset="0"/>
                          <a:ea typeface="ＭＳ Ｐゴシック" charset="-128"/>
                          <a:sym typeface="Trebuchet MS" charset="0"/>
                        </a:rPr>
                        <a:t>32</a:t>
                      </a:r>
                    </a:p>
                  </a:txBody>
                  <a:tcPr marL="46182" marR="46182" marT="44824" marB="44824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9688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Wingdings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charset="0"/>
                          <a:ea typeface="ＭＳ Ｐゴシック" charset="-128"/>
                          <a:sym typeface="Trebuchet MS" charset="0"/>
                        </a:rPr>
                        <a:t>80</a:t>
                      </a:r>
                    </a:p>
                  </a:txBody>
                  <a:tcPr marL="46182" marR="46182" marT="44824" marB="44824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9688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Wingdings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charset="0"/>
                          <a:ea typeface="ＭＳ Ｐゴシック" charset="-128"/>
                          <a:sym typeface="Trebuchet MS" charset="0"/>
                        </a:rPr>
                        <a:t>111</a:t>
                      </a:r>
                    </a:p>
                  </a:txBody>
                  <a:tcPr marL="46182" marR="46182" marT="44824" marB="44824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9688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Wingdings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charset="0"/>
                          <a:ea typeface="ＭＳ Ｐゴシック" charset="-128"/>
                          <a:sym typeface="Trebuchet MS" charset="0"/>
                        </a:rPr>
                        <a:t>116</a:t>
                      </a:r>
                    </a:p>
                  </a:txBody>
                  <a:tcPr marL="46182" marR="46182" marT="44824" marB="44824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9688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Wingdings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charset="0"/>
                          <a:ea typeface="ＭＳ Ｐゴシック" charset="-128"/>
                          <a:sym typeface="Trebuchet MS" charset="0"/>
                        </a:rPr>
                        <a:t>116</a:t>
                      </a:r>
                    </a:p>
                  </a:txBody>
                  <a:tcPr marL="46182" marR="46182" marT="44824" marB="44824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9688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Wingdings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charset="0"/>
                          <a:ea typeface="ＭＳ Ｐゴシック" charset="-128"/>
                          <a:sym typeface="Trebuchet MS" charset="0"/>
                        </a:rPr>
                        <a:t>101</a:t>
                      </a:r>
                    </a:p>
                  </a:txBody>
                  <a:tcPr marL="46182" marR="46182" marT="44824" marB="44824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9688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Wingdings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charset="0"/>
                          <a:ea typeface="ＭＳ Ｐゴシック" charset="-128"/>
                          <a:sym typeface="Trebuchet MS" charset="0"/>
                        </a:rPr>
                        <a:t>114</a:t>
                      </a:r>
                    </a:p>
                  </a:txBody>
                  <a:tcPr marL="46182" marR="46182" marT="44824" marB="44824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9688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Wingdings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charset="0"/>
                          <a:ea typeface="ＭＳ Ｐゴシック" charset="-128"/>
                          <a:sym typeface="Trebuchet MS" charset="0"/>
                        </a:rPr>
                        <a:t>0</a:t>
                      </a:r>
                    </a:p>
                  </a:txBody>
                  <a:tcPr marL="46182" marR="46182" marT="44824" marB="44824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58588">
                <a:tc>
                  <a:txBody>
                    <a:bodyPr/>
                    <a:lstStyle/>
                    <a:p>
                      <a:pPr marL="39688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Wingdings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charset="0"/>
                          <a:ea typeface="ＭＳ Ｐゴシック" charset="-128"/>
                          <a:sym typeface="Trebuchet MS" charset="0"/>
                        </a:rPr>
                        <a:t>H</a:t>
                      </a:r>
                    </a:p>
                  </a:txBody>
                  <a:tcPr marL="46182" marR="46182" marT="44824" marB="44824" horzOverflow="overflow">
                    <a:lnL>
                      <a:noFill/>
                    </a:lnL>
                    <a:lnR>
                      <a:noFill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9688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Wingdings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charset="0"/>
                          <a:ea typeface="ＭＳ Ｐゴシック" charset="-128"/>
                          <a:sym typeface="Trebuchet MS" charset="0"/>
                        </a:rPr>
                        <a:t>a</a:t>
                      </a:r>
                    </a:p>
                  </a:txBody>
                  <a:tcPr marL="46182" marR="46182" marT="44824" marB="44824" horzOverflow="overflow">
                    <a:lnL>
                      <a:noFill/>
                    </a:lnL>
                    <a:lnR>
                      <a:noFill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9688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Wingdings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charset="0"/>
                          <a:ea typeface="ＭＳ Ｐゴシック" charset="-128"/>
                          <a:sym typeface="Trebuchet MS" charset="0"/>
                        </a:rPr>
                        <a:t>r</a:t>
                      </a:r>
                    </a:p>
                  </a:txBody>
                  <a:tcPr marL="46182" marR="46182" marT="44824" marB="44824" horzOverflow="overflow">
                    <a:lnL>
                      <a:noFill/>
                    </a:lnL>
                    <a:lnR>
                      <a:noFill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9688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Wingdings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charset="0"/>
                          <a:ea typeface="ＭＳ Ｐゴシック" charset="-128"/>
                          <a:sym typeface="Trebuchet MS" charset="0"/>
                        </a:rPr>
                        <a:t>r</a:t>
                      </a:r>
                    </a:p>
                  </a:txBody>
                  <a:tcPr marL="46182" marR="46182" marT="44824" marB="44824" horzOverflow="overflow">
                    <a:lnL>
                      <a:noFill/>
                    </a:lnL>
                    <a:lnR>
                      <a:noFill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9688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Wingdings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charset="0"/>
                          <a:ea typeface="ＭＳ Ｐゴシック" charset="-128"/>
                          <a:sym typeface="Trebuchet MS" charset="0"/>
                        </a:rPr>
                        <a:t>y</a:t>
                      </a:r>
                    </a:p>
                  </a:txBody>
                  <a:tcPr marL="46182" marR="46182" marT="44824" marB="44824" horzOverflow="overflow">
                    <a:lnL>
                      <a:noFill/>
                    </a:lnL>
                    <a:lnR>
                      <a:noFill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9688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Wingdings" charset="2"/>
                        <a:buNone/>
                        <a:tabLst/>
                      </a:pP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rebuchet MS" charset="0"/>
                        <a:ea typeface="ＭＳ Ｐゴシック" charset="-128"/>
                        <a:sym typeface="Trebuchet MS" charset="0"/>
                      </a:endParaRPr>
                    </a:p>
                  </a:txBody>
                  <a:tcPr marL="46182" marR="46182" marT="44824" marB="44824" horzOverflow="overflow">
                    <a:lnL>
                      <a:noFill/>
                    </a:lnL>
                    <a:lnR>
                      <a:noFill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9688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Wingdings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charset="0"/>
                          <a:ea typeface="ＭＳ Ｐゴシック" charset="-128"/>
                          <a:sym typeface="Trebuchet MS" charset="0"/>
                        </a:rPr>
                        <a:t>P</a:t>
                      </a:r>
                    </a:p>
                  </a:txBody>
                  <a:tcPr marL="46182" marR="46182" marT="44824" marB="44824" horzOverflow="overflow">
                    <a:lnL>
                      <a:noFill/>
                    </a:lnL>
                    <a:lnR>
                      <a:noFill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9688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Wingdings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charset="0"/>
                          <a:ea typeface="ＭＳ Ｐゴシック" charset="-128"/>
                          <a:sym typeface="Trebuchet MS" charset="0"/>
                        </a:rPr>
                        <a:t>o</a:t>
                      </a:r>
                    </a:p>
                  </a:txBody>
                  <a:tcPr marL="46182" marR="46182" marT="44824" marB="44824" horzOverflow="overflow">
                    <a:lnL>
                      <a:noFill/>
                    </a:lnL>
                    <a:lnR>
                      <a:noFill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9688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Wingdings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charset="0"/>
                          <a:ea typeface="ＭＳ Ｐゴシック" charset="-128"/>
                          <a:sym typeface="Trebuchet MS" charset="0"/>
                        </a:rPr>
                        <a:t>t</a:t>
                      </a:r>
                    </a:p>
                  </a:txBody>
                  <a:tcPr marL="46182" marR="46182" marT="44824" marB="44824" horzOverflow="overflow">
                    <a:lnL>
                      <a:noFill/>
                    </a:lnL>
                    <a:lnR>
                      <a:noFill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9688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Wingdings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charset="0"/>
                          <a:ea typeface="ＭＳ Ｐゴシック" charset="-128"/>
                          <a:sym typeface="Trebuchet MS" charset="0"/>
                        </a:rPr>
                        <a:t>t</a:t>
                      </a:r>
                    </a:p>
                  </a:txBody>
                  <a:tcPr marL="46182" marR="46182" marT="44824" marB="44824" horzOverflow="overflow">
                    <a:lnL>
                      <a:noFill/>
                    </a:lnL>
                    <a:lnR>
                      <a:noFill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9688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Wingdings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charset="0"/>
                          <a:ea typeface="ＭＳ Ｐゴシック" charset="-128"/>
                          <a:sym typeface="Trebuchet MS" charset="0"/>
                        </a:rPr>
                        <a:t>e</a:t>
                      </a:r>
                    </a:p>
                  </a:txBody>
                  <a:tcPr marL="46182" marR="46182" marT="44824" marB="44824" horzOverflow="overflow">
                    <a:lnL>
                      <a:noFill/>
                    </a:lnL>
                    <a:lnR>
                      <a:noFill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9688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Wingdings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charset="0"/>
                          <a:ea typeface="ＭＳ Ｐゴシック" charset="-128"/>
                          <a:sym typeface="Trebuchet MS" charset="0"/>
                        </a:rPr>
                        <a:t>r</a:t>
                      </a:r>
                    </a:p>
                  </a:txBody>
                  <a:tcPr marL="46182" marR="46182" marT="44824" marB="44824" horzOverflow="overflow">
                    <a:lnL>
                      <a:noFill/>
                    </a:lnL>
                    <a:lnR>
                      <a:noFill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9688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Wingdings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charset="0"/>
                          <a:ea typeface="ＭＳ Ｐゴシック" charset="-128"/>
                          <a:sym typeface="Trebuchet MS" charset="0"/>
                        </a:rPr>
                        <a:t>\0</a:t>
                      </a:r>
                    </a:p>
                  </a:txBody>
                  <a:tcPr marL="46182" marR="46182" marT="44824" marB="44824" horzOverflow="overflow">
                    <a:lnL>
                      <a:noFill/>
                    </a:lnL>
                    <a:lnR>
                      <a:noFill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168231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mv="urn:schemas-microsoft-com:mac:vml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174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8" name="Rectangle 28"/>
          <p:cNvSpPr>
            <a:spLocks noChangeArrowheads="1"/>
          </p:cNvSpPr>
          <p:nvPr/>
        </p:nvSpPr>
        <p:spPr bwMode="auto">
          <a:xfrm>
            <a:off x="2819400" y="1219200"/>
            <a:ext cx="3276600" cy="5334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0487" tIns="44450" rIns="90487" bIns="44450"/>
          <a:lstStyle/>
          <a:p>
            <a:pPr marL="385763" indent="-385763" eaLnBrk="1" hangingPunct="1">
              <a:lnSpc>
                <a:spcPct val="95000"/>
              </a:lnSpc>
              <a:spcBef>
                <a:spcPct val="50000"/>
              </a:spcBef>
              <a:buClr>
                <a:schemeClr val="hlink"/>
              </a:buClr>
              <a:buFont typeface="Wingdings" pitchFamily="2" charset="2"/>
              <a:buNone/>
              <a:defRPr/>
            </a:pPr>
            <a:r>
              <a:rPr lang="en-US" sz="2000" dirty="0">
                <a:latin typeface="Courier New"/>
                <a:cs typeface="Courier New"/>
              </a:rPr>
              <a:t>char S[6] = "</a:t>
            </a:r>
            <a:r>
              <a:rPr lang="en-US" sz="2000" dirty="0" smtClean="0">
                <a:latin typeface="Courier New"/>
                <a:cs typeface="Courier New"/>
              </a:rPr>
              <a:t>12345"</a:t>
            </a:r>
            <a:r>
              <a:rPr lang="en-US" sz="2000" dirty="0">
                <a:latin typeface="Courier New"/>
                <a:cs typeface="Courier New"/>
              </a:rPr>
              <a:t>;</a:t>
            </a:r>
          </a:p>
        </p:txBody>
      </p:sp>
      <p:sp>
        <p:nvSpPr>
          <p:cNvPr id="20528" name="Rectangle 48"/>
          <p:cNvSpPr>
            <a:spLocks noGrp="1" noChangeArrowheads="1"/>
          </p:cNvSpPr>
          <p:nvPr>
            <p:ph type="title"/>
          </p:nvPr>
        </p:nvSpPr>
        <p:spPr>
          <a:xfrm>
            <a:off x="320013" y="317861"/>
            <a:ext cx="8405982" cy="762000"/>
          </a:xfrm>
        </p:spPr>
        <p:txBody>
          <a:bodyPr/>
          <a:lstStyle/>
          <a:p>
            <a:pPr eaLnBrk="1" hangingPunct="1">
              <a:defRPr/>
            </a:pPr>
            <a:r>
              <a:rPr lang="en-US" dirty="0" smtClean="0"/>
              <a:t>Compatibility</a:t>
            </a:r>
          </a:p>
        </p:txBody>
      </p:sp>
      <p:sp>
        <p:nvSpPr>
          <p:cNvPr id="20529" name="Rectangle 49"/>
          <p:cNvSpPr>
            <a:spLocks noGrp="1" noChangeArrowheads="1"/>
          </p:cNvSpPr>
          <p:nvPr>
            <p:ph idx="1"/>
          </p:nvPr>
        </p:nvSpPr>
        <p:spPr>
          <a:xfrm>
            <a:off x="357018" y="4267200"/>
            <a:ext cx="8518525" cy="2133600"/>
          </a:xfrm>
        </p:spPr>
        <p:txBody>
          <a:bodyPr/>
          <a:lstStyle/>
          <a:p>
            <a:pPr>
              <a:lnSpc>
                <a:spcPct val="90000"/>
              </a:lnSpc>
              <a:defRPr/>
            </a:pPr>
            <a:r>
              <a:rPr lang="en-US" dirty="0" smtClean="0"/>
              <a:t>Byte ordering (endianness) is not an issue for standard C strings (char arrays)</a:t>
            </a:r>
          </a:p>
          <a:p>
            <a:pPr>
              <a:lnSpc>
                <a:spcPct val="90000"/>
              </a:lnSpc>
              <a:defRPr/>
            </a:pPr>
            <a:r>
              <a:rPr lang="en-US" dirty="0" smtClean="0"/>
              <a:t>Unicode characters – up to 4 bytes/character</a:t>
            </a:r>
          </a:p>
          <a:p>
            <a:pPr lvl="1">
              <a:lnSpc>
                <a:spcPct val="90000"/>
              </a:lnSpc>
              <a:defRPr/>
            </a:pPr>
            <a:r>
              <a:rPr lang="en-US" dirty="0" smtClean="0"/>
              <a:t>ASCII codes still work (just add leading 0 bits) but can support the many characters in all languages in the world</a:t>
            </a:r>
          </a:p>
          <a:p>
            <a:pPr lvl="1">
              <a:lnSpc>
                <a:spcPct val="90000"/>
              </a:lnSpc>
              <a:defRPr/>
            </a:pPr>
            <a:r>
              <a:rPr lang="en-US" dirty="0" smtClean="0"/>
              <a:t>Java and C have libraries for Unicode (Java commonly uses 2 bytes/char)</a:t>
            </a:r>
          </a:p>
        </p:txBody>
      </p:sp>
      <p:sp>
        <p:nvSpPr>
          <p:cNvPr id="20485" name="Text Box 16"/>
          <p:cNvSpPr txBox="1">
            <a:spLocks noChangeArrowheads="1"/>
          </p:cNvSpPr>
          <p:nvPr/>
        </p:nvSpPr>
        <p:spPr bwMode="auto">
          <a:xfrm>
            <a:off x="2895600" y="1767209"/>
            <a:ext cx="1688107" cy="400110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lnSpc>
                <a:spcPct val="100000"/>
              </a:lnSpc>
            </a:pPr>
            <a:r>
              <a:rPr lang="en-US" sz="2000" dirty="0">
                <a:latin typeface="Calibri"/>
                <a:cs typeface="Calibri"/>
              </a:rPr>
              <a:t>IA32, x86-64 S</a:t>
            </a:r>
          </a:p>
        </p:txBody>
      </p:sp>
      <p:sp>
        <p:nvSpPr>
          <p:cNvPr id="20486" name="Text Box 23"/>
          <p:cNvSpPr txBox="1">
            <a:spLocks noChangeArrowheads="1"/>
          </p:cNvSpPr>
          <p:nvPr/>
        </p:nvSpPr>
        <p:spPr bwMode="auto">
          <a:xfrm>
            <a:off x="4954631" y="1768796"/>
            <a:ext cx="760369" cy="400110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US" sz="2000" dirty="0">
                <a:latin typeface="Calibri"/>
                <a:cs typeface="Calibri"/>
              </a:rPr>
              <a:t>Sun S</a:t>
            </a:r>
          </a:p>
        </p:txBody>
      </p:sp>
      <p:grpSp>
        <p:nvGrpSpPr>
          <p:cNvPr id="2" name="Group 33"/>
          <p:cNvGrpSpPr>
            <a:grpSpLocks/>
          </p:cNvGrpSpPr>
          <p:nvPr/>
        </p:nvGrpSpPr>
        <p:grpSpPr bwMode="auto">
          <a:xfrm>
            <a:off x="4987925" y="2225996"/>
            <a:ext cx="609600" cy="1828800"/>
            <a:chOff x="4896" y="2256"/>
            <a:chExt cx="384" cy="1152"/>
          </a:xfrm>
        </p:grpSpPr>
        <p:sp>
          <p:nvSpPr>
            <p:cNvPr id="20502" name="Rectangle 19"/>
            <p:cNvSpPr>
              <a:spLocks noChangeArrowheads="1"/>
            </p:cNvSpPr>
            <p:nvPr/>
          </p:nvSpPr>
          <p:spPr bwMode="auto">
            <a:xfrm>
              <a:off x="4896" y="2640"/>
              <a:ext cx="384" cy="192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>
                <a:lnSpc>
                  <a:spcPct val="100000"/>
                </a:lnSpc>
              </a:pPr>
              <a:r>
                <a:rPr lang="en-US" sz="2000" dirty="0" smtClean="0">
                  <a:latin typeface="Calibri"/>
                  <a:cs typeface="Calibri"/>
                </a:rPr>
                <a:t>33</a:t>
              </a:r>
              <a:endParaRPr lang="en-US" sz="2000" dirty="0">
                <a:latin typeface="Calibri"/>
                <a:cs typeface="Calibri"/>
              </a:endParaRPr>
            </a:p>
          </p:txBody>
        </p:sp>
        <p:sp>
          <p:nvSpPr>
            <p:cNvPr id="20503" name="Rectangle 20"/>
            <p:cNvSpPr>
              <a:spLocks noChangeArrowheads="1"/>
            </p:cNvSpPr>
            <p:nvPr/>
          </p:nvSpPr>
          <p:spPr bwMode="auto">
            <a:xfrm>
              <a:off x="4896" y="2832"/>
              <a:ext cx="384" cy="192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>
                <a:lnSpc>
                  <a:spcPct val="100000"/>
                </a:lnSpc>
              </a:pPr>
              <a:r>
                <a:rPr lang="en-US" sz="2000" dirty="0" smtClean="0">
                  <a:latin typeface="Calibri"/>
                  <a:cs typeface="Calibri"/>
                </a:rPr>
                <a:t>34</a:t>
              </a:r>
              <a:endParaRPr lang="en-US" sz="2000" dirty="0">
                <a:latin typeface="Calibri"/>
                <a:cs typeface="Calibri"/>
              </a:endParaRPr>
            </a:p>
          </p:txBody>
        </p:sp>
        <p:sp>
          <p:nvSpPr>
            <p:cNvPr id="20504" name="Rectangle 21"/>
            <p:cNvSpPr>
              <a:spLocks noChangeArrowheads="1"/>
            </p:cNvSpPr>
            <p:nvPr/>
          </p:nvSpPr>
          <p:spPr bwMode="auto">
            <a:xfrm>
              <a:off x="4896" y="2256"/>
              <a:ext cx="384" cy="192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>
                <a:lnSpc>
                  <a:spcPct val="100000"/>
                </a:lnSpc>
              </a:pPr>
              <a:r>
                <a:rPr lang="en-US" sz="2000">
                  <a:latin typeface="Calibri"/>
                  <a:cs typeface="Calibri"/>
                </a:rPr>
                <a:t>31</a:t>
              </a:r>
            </a:p>
          </p:txBody>
        </p:sp>
        <p:sp>
          <p:nvSpPr>
            <p:cNvPr id="20505" name="Rectangle 22"/>
            <p:cNvSpPr>
              <a:spLocks noChangeArrowheads="1"/>
            </p:cNvSpPr>
            <p:nvPr/>
          </p:nvSpPr>
          <p:spPr bwMode="auto">
            <a:xfrm>
              <a:off x="4896" y="2448"/>
              <a:ext cx="384" cy="192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>
                <a:lnSpc>
                  <a:spcPct val="100000"/>
                </a:lnSpc>
              </a:pPr>
              <a:r>
                <a:rPr lang="en-US" sz="2000" dirty="0" smtClean="0">
                  <a:latin typeface="Calibri"/>
                  <a:cs typeface="Calibri"/>
                </a:rPr>
                <a:t>32</a:t>
              </a:r>
              <a:endParaRPr lang="en-US" sz="2000" dirty="0">
                <a:latin typeface="Calibri"/>
                <a:cs typeface="Calibri"/>
              </a:endParaRPr>
            </a:p>
          </p:txBody>
        </p:sp>
        <p:sp>
          <p:nvSpPr>
            <p:cNvPr id="20506" name="Rectangle 31"/>
            <p:cNvSpPr>
              <a:spLocks noChangeArrowheads="1"/>
            </p:cNvSpPr>
            <p:nvPr/>
          </p:nvSpPr>
          <p:spPr bwMode="auto">
            <a:xfrm>
              <a:off x="4896" y="3024"/>
              <a:ext cx="384" cy="192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>
                <a:lnSpc>
                  <a:spcPct val="100000"/>
                </a:lnSpc>
              </a:pPr>
              <a:r>
                <a:rPr lang="en-US" sz="2000" dirty="0" smtClean="0">
                  <a:latin typeface="Calibri"/>
                  <a:cs typeface="Calibri"/>
                </a:rPr>
                <a:t>35</a:t>
              </a:r>
              <a:endParaRPr lang="en-US" sz="2000" dirty="0">
                <a:latin typeface="Calibri"/>
                <a:cs typeface="Calibri"/>
              </a:endParaRPr>
            </a:p>
          </p:txBody>
        </p:sp>
        <p:sp>
          <p:nvSpPr>
            <p:cNvPr id="20507" name="Rectangle 32"/>
            <p:cNvSpPr>
              <a:spLocks noChangeArrowheads="1"/>
            </p:cNvSpPr>
            <p:nvPr/>
          </p:nvSpPr>
          <p:spPr bwMode="auto">
            <a:xfrm>
              <a:off x="4896" y="3216"/>
              <a:ext cx="384" cy="192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>
                <a:lnSpc>
                  <a:spcPct val="100000"/>
                </a:lnSpc>
              </a:pPr>
              <a:r>
                <a:rPr lang="en-US" sz="2000">
                  <a:latin typeface="Calibri"/>
                  <a:cs typeface="Calibri"/>
                </a:rPr>
                <a:t>00</a:t>
              </a:r>
            </a:p>
          </p:txBody>
        </p:sp>
      </p:grpSp>
      <p:grpSp>
        <p:nvGrpSpPr>
          <p:cNvPr id="3" name="Group 34"/>
          <p:cNvGrpSpPr>
            <a:grpSpLocks/>
          </p:cNvGrpSpPr>
          <p:nvPr/>
        </p:nvGrpSpPr>
        <p:grpSpPr bwMode="auto">
          <a:xfrm>
            <a:off x="3463925" y="2225996"/>
            <a:ext cx="609600" cy="1828800"/>
            <a:chOff x="4896" y="2256"/>
            <a:chExt cx="384" cy="1152"/>
          </a:xfrm>
        </p:grpSpPr>
        <p:sp>
          <p:nvSpPr>
            <p:cNvPr id="20496" name="Rectangle 35"/>
            <p:cNvSpPr>
              <a:spLocks noChangeArrowheads="1"/>
            </p:cNvSpPr>
            <p:nvPr/>
          </p:nvSpPr>
          <p:spPr bwMode="auto">
            <a:xfrm>
              <a:off x="4896" y="2640"/>
              <a:ext cx="384" cy="192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>
                <a:lnSpc>
                  <a:spcPct val="100000"/>
                </a:lnSpc>
              </a:pPr>
              <a:r>
                <a:rPr lang="en-US" sz="2000" dirty="0" smtClean="0">
                  <a:latin typeface="Calibri"/>
                  <a:cs typeface="Calibri"/>
                </a:rPr>
                <a:t>33</a:t>
              </a:r>
              <a:endParaRPr lang="en-US" sz="2000" dirty="0">
                <a:latin typeface="Calibri"/>
                <a:cs typeface="Calibri"/>
              </a:endParaRPr>
            </a:p>
          </p:txBody>
        </p:sp>
        <p:sp>
          <p:nvSpPr>
            <p:cNvPr id="20497" name="Rectangle 36"/>
            <p:cNvSpPr>
              <a:spLocks noChangeArrowheads="1"/>
            </p:cNvSpPr>
            <p:nvPr/>
          </p:nvSpPr>
          <p:spPr bwMode="auto">
            <a:xfrm>
              <a:off x="4896" y="2832"/>
              <a:ext cx="384" cy="192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>
                <a:lnSpc>
                  <a:spcPct val="100000"/>
                </a:lnSpc>
              </a:pPr>
              <a:r>
                <a:rPr lang="en-US" sz="2000" dirty="0" smtClean="0">
                  <a:latin typeface="Calibri"/>
                  <a:cs typeface="Calibri"/>
                </a:rPr>
                <a:t>34</a:t>
              </a:r>
              <a:endParaRPr lang="en-US" sz="2000" dirty="0">
                <a:latin typeface="Calibri"/>
                <a:cs typeface="Calibri"/>
              </a:endParaRPr>
            </a:p>
          </p:txBody>
        </p:sp>
        <p:sp>
          <p:nvSpPr>
            <p:cNvPr id="20498" name="Rectangle 37"/>
            <p:cNvSpPr>
              <a:spLocks noChangeArrowheads="1"/>
            </p:cNvSpPr>
            <p:nvPr/>
          </p:nvSpPr>
          <p:spPr bwMode="auto">
            <a:xfrm>
              <a:off x="4896" y="2256"/>
              <a:ext cx="384" cy="192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>
                <a:lnSpc>
                  <a:spcPct val="100000"/>
                </a:lnSpc>
              </a:pPr>
              <a:r>
                <a:rPr lang="en-US" sz="2000">
                  <a:latin typeface="Calibri"/>
                  <a:cs typeface="Calibri"/>
                </a:rPr>
                <a:t>31</a:t>
              </a:r>
            </a:p>
          </p:txBody>
        </p:sp>
        <p:sp>
          <p:nvSpPr>
            <p:cNvPr id="20499" name="Rectangle 38"/>
            <p:cNvSpPr>
              <a:spLocks noChangeArrowheads="1"/>
            </p:cNvSpPr>
            <p:nvPr/>
          </p:nvSpPr>
          <p:spPr bwMode="auto">
            <a:xfrm>
              <a:off x="4896" y="2448"/>
              <a:ext cx="384" cy="192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>
                <a:lnSpc>
                  <a:spcPct val="100000"/>
                </a:lnSpc>
              </a:pPr>
              <a:r>
                <a:rPr lang="en-US" sz="2000" dirty="0" smtClean="0">
                  <a:latin typeface="Calibri"/>
                  <a:cs typeface="Calibri"/>
                </a:rPr>
                <a:t>32</a:t>
              </a:r>
              <a:endParaRPr lang="en-US" sz="2000" dirty="0">
                <a:latin typeface="Calibri"/>
                <a:cs typeface="Calibri"/>
              </a:endParaRPr>
            </a:p>
          </p:txBody>
        </p:sp>
        <p:sp>
          <p:nvSpPr>
            <p:cNvPr id="20500" name="Rectangle 39"/>
            <p:cNvSpPr>
              <a:spLocks noChangeArrowheads="1"/>
            </p:cNvSpPr>
            <p:nvPr/>
          </p:nvSpPr>
          <p:spPr bwMode="auto">
            <a:xfrm>
              <a:off x="4896" y="3024"/>
              <a:ext cx="384" cy="192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>
                <a:lnSpc>
                  <a:spcPct val="100000"/>
                </a:lnSpc>
              </a:pPr>
              <a:r>
                <a:rPr lang="en-US" sz="2000" dirty="0" smtClean="0">
                  <a:latin typeface="Calibri"/>
                  <a:cs typeface="Calibri"/>
                </a:rPr>
                <a:t>35</a:t>
              </a:r>
              <a:endParaRPr lang="en-US" sz="2000" dirty="0">
                <a:latin typeface="Calibri"/>
                <a:cs typeface="Calibri"/>
              </a:endParaRPr>
            </a:p>
          </p:txBody>
        </p:sp>
        <p:sp>
          <p:nvSpPr>
            <p:cNvPr id="20501" name="Rectangle 40"/>
            <p:cNvSpPr>
              <a:spLocks noChangeArrowheads="1"/>
            </p:cNvSpPr>
            <p:nvPr/>
          </p:nvSpPr>
          <p:spPr bwMode="auto">
            <a:xfrm>
              <a:off x="4896" y="3216"/>
              <a:ext cx="384" cy="192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>
                <a:lnSpc>
                  <a:spcPct val="100000"/>
                </a:lnSpc>
              </a:pPr>
              <a:r>
                <a:rPr lang="en-US" sz="2000">
                  <a:latin typeface="Calibri"/>
                  <a:cs typeface="Calibri"/>
                </a:rPr>
                <a:t>00</a:t>
              </a:r>
            </a:p>
          </p:txBody>
        </p:sp>
      </p:grpSp>
      <p:grpSp>
        <p:nvGrpSpPr>
          <p:cNvPr id="4" name="Group 50"/>
          <p:cNvGrpSpPr>
            <a:grpSpLocks/>
          </p:cNvGrpSpPr>
          <p:nvPr/>
        </p:nvGrpSpPr>
        <p:grpSpPr bwMode="auto">
          <a:xfrm>
            <a:off x="4073525" y="2378396"/>
            <a:ext cx="914400" cy="1524000"/>
            <a:chOff x="4272" y="1584"/>
            <a:chExt cx="576" cy="960"/>
          </a:xfrm>
        </p:grpSpPr>
        <p:sp>
          <p:nvSpPr>
            <p:cNvPr id="20490" name="Line 24"/>
            <p:cNvSpPr>
              <a:spLocks noChangeShapeType="1"/>
            </p:cNvSpPr>
            <p:nvPr/>
          </p:nvSpPr>
          <p:spPr bwMode="auto">
            <a:xfrm>
              <a:off x="4272" y="1584"/>
              <a:ext cx="576" cy="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 type="triangle" w="med" len="med"/>
              <a:tailEnd type="triangle" w="med" len="med"/>
            </a:ln>
          </p:spPr>
          <p:txBody>
            <a:bodyPr wrap="none" anchor="ctr"/>
            <a:lstStyle/>
            <a:p>
              <a:endParaRPr lang="en-US" sz="2000">
                <a:latin typeface="Calibri"/>
                <a:cs typeface="Calibri"/>
              </a:endParaRPr>
            </a:p>
          </p:txBody>
        </p:sp>
        <p:sp>
          <p:nvSpPr>
            <p:cNvPr id="20491" name="Line 41"/>
            <p:cNvSpPr>
              <a:spLocks noChangeShapeType="1"/>
            </p:cNvSpPr>
            <p:nvPr/>
          </p:nvSpPr>
          <p:spPr bwMode="auto">
            <a:xfrm>
              <a:off x="4272" y="1776"/>
              <a:ext cx="576" cy="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 type="triangle" w="med" len="med"/>
              <a:tailEnd type="triangle" w="med" len="med"/>
            </a:ln>
          </p:spPr>
          <p:txBody>
            <a:bodyPr wrap="none" anchor="ctr"/>
            <a:lstStyle/>
            <a:p>
              <a:endParaRPr lang="en-US" sz="2000">
                <a:latin typeface="Calibri"/>
                <a:cs typeface="Calibri"/>
              </a:endParaRPr>
            </a:p>
          </p:txBody>
        </p:sp>
        <p:sp>
          <p:nvSpPr>
            <p:cNvPr id="20492" name="Line 42"/>
            <p:cNvSpPr>
              <a:spLocks noChangeShapeType="1"/>
            </p:cNvSpPr>
            <p:nvPr/>
          </p:nvSpPr>
          <p:spPr bwMode="auto">
            <a:xfrm>
              <a:off x="4272" y="1968"/>
              <a:ext cx="576" cy="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 type="triangle" w="med" len="med"/>
              <a:tailEnd type="triangle" w="med" len="med"/>
            </a:ln>
          </p:spPr>
          <p:txBody>
            <a:bodyPr wrap="none" anchor="ctr"/>
            <a:lstStyle/>
            <a:p>
              <a:endParaRPr lang="en-US" sz="2000">
                <a:latin typeface="Calibri"/>
                <a:cs typeface="Calibri"/>
              </a:endParaRPr>
            </a:p>
          </p:txBody>
        </p:sp>
        <p:sp>
          <p:nvSpPr>
            <p:cNvPr id="20493" name="Line 43"/>
            <p:cNvSpPr>
              <a:spLocks noChangeShapeType="1"/>
            </p:cNvSpPr>
            <p:nvPr/>
          </p:nvSpPr>
          <p:spPr bwMode="auto">
            <a:xfrm>
              <a:off x="4272" y="2160"/>
              <a:ext cx="576" cy="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 type="triangle" w="med" len="med"/>
              <a:tailEnd type="triangle" w="med" len="med"/>
            </a:ln>
          </p:spPr>
          <p:txBody>
            <a:bodyPr wrap="none" anchor="ctr"/>
            <a:lstStyle/>
            <a:p>
              <a:endParaRPr lang="en-US" sz="2000">
                <a:latin typeface="Calibri"/>
                <a:cs typeface="Calibri"/>
              </a:endParaRPr>
            </a:p>
          </p:txBody>
        </p:sp>
        <p:sp>
          <p:nvSpPr>
            <p:cNvPr id="20494" name="Line 44"/>
            <p:cNvSpPr>
              <a:spLocks noChangeShapeType="1"/>
            </p:cNvSpPr>
            <p:nvPr/>
          </p:nvSpPr>
          <p:spPr bwMode="auto">
            <a:xfrm>
              <a:off x="4272" y="2352"/>
              <a:ext cx="576" cy="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 type="triangle" w="med" len="med"/>
              <a:tailEnd type="triangle" w="med" len="med"/>
            </a:ln>
          </p:spPr>
          <p:txBody>
            <a:bodyPr wrap="none" anchor="ctr"/>
            <a:lstStyle/>
            <a:p>
              <a:endParaRPr lang="en-US" sz="2000">
                <a:latin typeface="Calibri"/>
                <a:cs typeface="Calibri"/>
              </a:endParaRPr>
            </a:p>
          </p:txBody>
        </p:sp>
        <p:sp>
          <p:nvSpPr>
            <p:cNvPr id="20495" name="Line 45"/>
            <p:cNvSpPr>
              <a:spLocks noChangeShapeType="1"/>
            </p:cNvSpPr>
            <p:nvPr/>
          </p:nvSpPr>
          <p:spPr bwMode="auto">
            <a:xfrm>
              <a:off x="4272" y="2544"/>
              <a:ext cx="576" cy="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 type="triangle" w="med" len="med"/>
              <a:tailEnd type="triangle" w="med" len="med"/>
            </a:ln>
          </p:spPr>
          <p:txBody>
            <a:bodyPr wrap="none" anchor="ctr"/>
            <a:lstStyle/>
            <a:p>
              <a:endParaRPr lang="en-US" sz="2000">
                <a:latin typeface="Calibri"/>
                <a:cs typeface="Calibri"/>
              </a:endParaRPr>
            </a:p>
          </p:txBody>
        </p:sp>
      </p:grpSp>
      <p:sp>
        <p:nvSpPr>
          <p:cNvPr id="30" name="Footer Placeholder 29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smtClean="0"/>
              <a:t>Arrays</a:t>
            </a:r>
            <a:endParaRPr 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9" name="Rectangle 7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 smtClean="0"/>
              <a:t>Code to print byte representation of data</a:t>
            </a:r>
          </a:p>
          <a:p>
            <a:pPr lvl="1">
              <a:defRPr/>
            </a:pPr>
            <a:r>
              <a:rPr lang="en-US" dirty="0" smtClean="0"/>
              <a:t>Any data type can be treated as a </a:t>
            </a:r>
            <a:r>
              <a:rPr lang="en-US" i="1" dirty="0" smtClean="0"/>
              <a:t>byte array</a:t>
            </a:r>
            <a:r>
              <a:rPr lang="en-US" dirty="0" smtClean="0"/>
              <a:t> by casting it to </a:t>
            </a:r>
            <a:r>
              <a:rPr lang="en-US" dirty="0" smtClean="0">
                <a:latin typeface="Courier New" pitchFamily="49" charset="0"/>
              </a:rPr>
              <a:t>char</a:t>
            </a:r>
            <a:endParaRPr lang="en-US" dirty="0" smtClean="0"/>
          </a:p>
        </p:txBody>
      </p:sp>
      <p:sp>
        <p:nvSpPr>
          <p:cNvPr id="13318" name="Rectangle 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mtClean="0"/>
              <a:t>Examining Data Representations</a:t>
            </a:r>
          </a:p>
        </p:txBody>
      </p:sp>
      <p:sp>
        <p:nvSpPr>
          <p:cNvPr id="16388" name="Text Box 4"/>
          <p:cNvSpPr txBox="1">
            <a:spLocks noChangeArrowheads="1"/>
          </p:cNvSpPr>
          <p:nvPr/>
        </p:nvSpPr>
        <p:spPr bwMode="auto">
          <a:xfrm>
            <a:off x="685800" y="2362200"/>
            <a:ext cx="7848600" cy="1938992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 w="12700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wrap="square">
            <a:spAutoFit/>
          </a:bodyPr>
          <a:lstStyle/>
          <a:p>
            <a:pPr>
              <a:lnSpc>
                <a:spcPct val="100000"/>
              </a:lnSpc>
            </a:pPr>
            <a:r>
              <a:rPr lang="en-US" sz="2000" dirty="0" smtClean="0">
                <a:latin typeface="Courier New" pitchFamily="49" charset="0"/>
                <a:cs typeface="Courier New" pitchFamily="49" charset="0"/>
              </a:rPr>
              <a:t>void </a:t>
            </a:r>
            <a:r>
              <a:rPr lang="en-US" sz="2000" dirty="0" err="1" smtClean="0">
                <a:latin typeface="Courier New" pitchFamily="49" charset="0"/>
                <a:cs typeface="Courier New" pitchFamily="49" charset="0"/>
              </a:rPr>
              <a:t>show_bytes</a:t>
            </a:r>
            <a:r>
              <a:rPr lang="en-US" sz="2000" dirty="0" smtClean="0">
                <a:latin typeface="Courier New" pitchFamily="49" charset="0"/>
                <a:cs typeface="Courier New" pitchFamily="49" charset="0"/>
              </a:rPr>
              <a:t>(char </a:t>
            </a:r>
            <a:r>
              <a:rPr lang="en-US" sz="2000" dirty="0">
                <a:latin typeface="Courier New" pitchFamily="49" charset="0"/>
                <a:cs typeface="Courier New" pitchFamily="49" charset="0"/>
              </a:rPr>
              <a:t>*start, </a:t>
            </a:r>
            <a:r>
              <a:rPr lang="en-US" sz="2000" dirty="0" err="1">
                <a:latin typeface="Courier New" pitchFamily="49" charset="0"/>
                <a:cs typeface="Courier New" pitchFamily="49" charset="0"/>
              </a:rPr>
              <a:t>int</a:t>
            </a:r>
            <a:r>
              <a:rPr lang="en-US" sz="2000" dirty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2000" dirty="0" err="1">
                <a:latin typeface="Courier New" pitchFamily="49" charset="0"/>
                <a:cs typeface="Courier New" pitchFamily="49" charset="0"/>
              </a:rPr>
              <a:t>len</a:t>
            </a:r>
            <a:r>
              <a:rPr lang="en-US" sz="2000" dirty="0">
                <a:latin typeface="Courier New" pitchFamily="49" charset="0"/>
                <a:cs typeface="Courier New" pitchFamily="49" charset="0"/>
              </a:rPr>
              <a:t>) {</a:t>
            </a:r>
          </a:p>
          <a:p>
            <a:pPr>
              <a:lnSpc>
                <a:spcPct val="100000"/>
              </a:lnSpc>
            </a:pPr>
            <a:r>
              <a:rPr lang="en-US" sz="2000" dirty="0">
                <a:latin typeface="Courier New" pitchFamily="49" charset="0"/>
                <a:cs typeface="Courier New" pitchFamily="49" charset="0"/>
              </a:rPr>
              <a:t>  </a:t>
            </a:r>
            <a:r>
              <a:rPr lang="en-US" sz="2000" dirty="0" err="1">
                <a:latin typeface="Courier New" pitchFamily="49" charset="0"/>
                <a:cs typeface="Courier New" pitchFamily="49" charset="0"/>
              </a:rPr>
              <a:t>int</a:t>
            </a:r>
            <a:r>
              <a:rPr lang="en-US" sz="2000" dirty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2000" dirty="0" err="1">
                <a:latin typeface="Courier New" pitchFamily="49" charset="0"/>
                <a:cs typeface="Courier New" pitchFamily="49" charset="0"/>
              </a:rPr>
              <a:t>i</a:t>
            </a:r>
            <a:r>
              <a:rPr lang="en-US" sz="2000" dirty="0">
                <a:latin typeface="Courier New" pitchFamily="49" charset="0"/>
                <a:cs typeface="Courier New" pitchFamily="49" charset="0"/>
              </a:rPr>
              <a:t>;</a:t>
            </a:r>
          </a:p>
          <a:p>
            <a:pPr>
              <a:lnSpc>
                <a:spcPct val="100000"/>
              </a:lnSpc>
            </a:pPr>
            <a:r>
              <a:rPr lang="en-US" sz="2000" dirty="0">
                <a:latin typeface="Courier New" pitchFamily="49" charset="0"/>
                <a:cs typeface="Courier New" pitchFamily="49" charset="0"/>
              </a:rPr>
              <a:t>  for (</a:t>
            </a:r>
            <a:r>
              <a:rPr lang="en-US" sz="2000" dirty="0" err="1">
                <a:latin typeface="Courier New" pitchFamily="49" charset="0"/>
                <a:cs typeface="Courier New" pitchFamily="49" charset="0"/>
              </a:rPr>
              <a:t>i</a:t>
            </a:r>
            <a:r>
              <a:rPr lang="en-US" sz="2000" dirty="0">
                <a:latin typeface="Courier New" pitchFamily="49" charset="0"/>
                <a:cs typeface="Courier New" pitchFamily="49" charset="0"/>
              </a:rPr>
              <a:t> = 0; </a:t>
            </a:r>
            <a:r>
              <a:rPr lang="en-US" sz="2000" dirty="0" err="1">
                <a:latin typeface="Courier New" pitchFamily="49" charset="0"/>
                <a:cs typeface="Courier New" pitchFamily="49" charset="0"/>
              </a:rPr>
              <a:t>i</a:t>
            </a:r>
            <a:r>
              <a:rPr lang="en-US" sz="2000" dirty="0">
                <a:latin typeface="Courier New" pitchFamily="49" charset="0"/>
                <a:cs typeface="Courier New" pitchFamily="49" charset="0"/>
              </a:rPr>
              <a:t> &lt; </a:t>
            </a:r>
            <a:r>
              <a:rPr lang="en-US" sz="2000" dirty="0" err="1">
                <a:latin typeface="Courier New" pitchFamily="49" charset="0"/>
                <a:cs typeface="Courier New" pitchFamily="49" charset="0"/>
              </a:rPr>
              <a:t>len</a:t>
            </a:r>
            <a:r>
              <a:rPr lang="en-US" sz="2000" dirty="0">
                <a:latin typeface="Courier New" pitchFamily="49" charset="0"/>
                <a:cs typeface="Courier New" pitchFamily="49" charset="0"/>
              </a:rPr>
              <a:t>; </a:t>
            </a:r>
            <a:r>
              <a:rPr lang="en-US" sz="2000" dirty="0" err="1">
                <a:latin typeface="Courier New" pitchFamily="49" charset="0"/>
                <a:cs typeface="Courier New" pitchFamily="49" charset="0"/>
              </a:rPr>
              <a:t>i</a:t>
            </a:r>
            <a:r>
              <a:rPr lang="en-US" sz="2000" dirty="0">
                <a:latin typeface="Courier New" pitchFamily="49" charset="0"/>
                <a:cs typeface="Courier New" pitchFamily="49" charset="0"/>
              </a:rPr>
              <a:t>++)</a:t>
            </a:r>
          </a:p>
          <a:p>
            <a:pPr>
              <a:lnSpc>
                <a:spcPct val="100000"/>
              </a:lnSpc>
            </a:pPr>
            <a:r>
              <a:rPr lang="en-US" sz="2000" dirty="0">
                <a:latin typeface="Courier New" pitchFamily="49" charset="0"/>
                <a:cs typeface="Courier New" pitchFamily="49" charset="0"/>
              </a:rPr>
              <a:t>    printf("</a:t>
            </a:r>
            <a:r>
              <a:rPr lang="en-US" sz="2000" dirty="0">
                <a:solidFill>
                  <a:srgbClr val="3366FF"/>
                </a:solidFill>
                <a:latin typeface="Courier New" pitchFamily="49" charset="0"/>
                <a:cs typeface="Courier New" pitchFamily="49" charset="0"/>
              </a:rPr>
              <a:t>%p</a:t>
            </a:r>
            <a:r>
              <a:rPr lang="en-US" sz="2000" dirty="0">
                <a:solidFill>
                  <a:srgbClr val="008000"/>
                </a:solidFill>
                <a:latin typeface="Courier New" pitchFamily="49" charset="0"/>
                <a:cs typeface="Courier New" pitchFamily="49" charset="0"/>
              </a:rPr>
              <a:t>\</a:t>
            </a:r>
            <a:r>
              <a:rPr lang="en-US" sz="2000" dirty="0" smtClean="0">
                <a:solidFill>
                  <a:srgbClr val="008000"/>
                </a:solidFill>
                <a:latin typeface="Courier New" pitchFamily="49" charset="0"/>
                <a:cs typeface="Courier New" pitchFamily="49" charset="0"/>
              </a:rPr>
              <a:t>t</a:t>
            </a:r>
            <a:r>
              <a:rPr lang="en-US" sz="2000" dirty="0" smtClean="0">
                <a:latin typeface="Courier New" pitchFamily="49" charset="0"/>
                <a:cs typeface="Courier New" pitchFamily="49" charset="0"/>
              </a:rPr>
              <a:t>0x</a:t>
            </a:r>
            <a:r>
              <a:rPr lang="en-US" sz="2000" dirty="0">
                <a:solidFill>
                  <a:srgbClr val="3366FF"/>
                </a:solidFill>
                <a:latin typeface="Courier New" pitchFamily="49" charset="0"/>
                <a:cs typeface="Courier New" pitchFamily="49" charset="0"/>
              </a:rPr>
              <a:t>%.2x</a:t>
            </a:r>
            <a:r>
              <a:rPr lang="en-US" sz="2000" dirty="0">
                <a:solidFill>
                  <a:srgbClr val="008000"/>
                </a:solidFill>
                <a:latin typeface="Courier New" pitchFamily="49" charset="0"/>
                <a:cs typeface="Courier New" pitchFamily="49" charset="0"/>
              </a:rPr>
              <a:t>\n</a:t>
            </a:r>
            <a:r>
              <a:rPr lang="en-US" sz="2000" dirty="0" smtClean="0">
                <a:latin typeface="Courier New" pitchFamily="49" charset="0"/>
                <a:cs typeface="Courier New" pitchFamily="49" charset="0"/>
              </a:rPr>
              <a:t>", </a:t>
            </a:r>
            <a:r>
              <a:rPr lang="en-US" sz="2000" dirty="0" err="1" smtClean="0">
                <a:latin typeface="Courier New" pitchFamily="49" charset="0"/>
                <a:cs typeface="Courier New" pitchFamily="49" charset="0"/>
              </a:rPr>
              <a:t>start+i</a:t>
            </a:r>
            <a:r>
              <a:rPr lang="en-US" sz="2000" dirty="0">
                <a:latin typeface="Courier New" pitchFamily="49" charset="0"/>
                <a:cs typeface="Courier New" pitchFamily="49" charset="0"/>
              </a:rPr>
              <a:t>, *(</a:t>
            </a:r>
            <a:r>
              <a:rPr lang="en-US" sz="2000" dirty="0" err="1">
                <a:latin typeface="Courier New" pitchFamily="49" charset="0"/>
                <a:cs typeface="Courier New" pitchFamily="49" charset="0"/>
              </a:rPr>
              <a:t>start+i</a:t>
            </a:r>
            <a:r>
              <a:rPr lang="en-US" sz="2000" dirty="0">
                <a:latin typeface="Courier New" pitchFamily="49" charset="0"/>
                <a:cs typeface="Courier New" pitchFamily="49" charset="0"/>
              </a:rPr>
              <a:t>));</a:t>
            </a:r>
          </a:p>
          <a:p>
            <a:pPr>
              <a:lnSpc>
                <a:spcPct val="100000"/>
              </a:lnSpc>
            </a:pPr>
            <a:r>
              <a:rPr lang="en-US" sz="2000" dirty="0">
                <a:latin typeface="Courier New" pitchFamily="49" charset="0"/>
                <a:cs typeface="Courier New" pitchFamily="49" charset="0"/>
              </a:rPr>
              <a:t>  </a:t>
            </a:r>
            <a:r>
              <a:rPr lang="en-US" sz="2000" dirty="0" err="1">
                <a:latin typeface="Courier New" pitchFamily="49" charset="0"/>
                <a:cs typeface="Courier New" pitchFamily="49" charset="0"/>
              </a:rPr>
              <a:t>printf</a:t>
            </a:r>
            <a:r>
              <a:rPr lang="en-US" sz="2000" dirty="0">
                <a:latin typeface="Courier New" pitchFamily="49" charset="0"/>
                <a:cs typeface="Courier New" pitchFamily="49" charset="0"/>
              </a:rPr>
              <a:t>("</a:t>
            </a:r>
            <a:r>
              <a:rPr lang="en-US" sz="2000" dirty="0">
                <a:solidFill>
                  <a:srgbClr val="008000"/>
                </a:solidFill>
                <a:latin typeface="Courier New" pitchFamily="49" charset="0"/>
                <a:cs typeface="Courier New" pitchFamily="49" charset="0"/>
              </a:rPr>
              <a:t>\n</a:t>
            </a:r>
            <a:r>
              <a:rPr lang="en-US" sz="2000" dirty="0">
                <a:latin typeface="Courier New" pitchFamily="49" charset="0"/>
                <a:cs typeface="Courier New" pitchFamily="49" charset="0"/>
              </a:rPr>
              <a:t>");</a:t>
            </a:r>
          </a:p>
          <a:p>
            <a:pPr>
              <a:lnSpc>
                <a:spcPct val="100000"/>
              </a:lnSpc>
            </a:pPr>
            <a:r>
              <a:rPr lang="en-US" sz="2000" dirty="0">
                <a:latin typeface="Courier New" pitchFamily="49" charset="0"/>
                <a:cs typeface="Courier New" pitchFamily="49" charset="0"/>
              </a:rPr>
              <a:t>}</a:t>
            </a:r>
          </a:p>
        </p:txBody>
      </p:sp>
      <p:sp>
        <p:nvSpPr>
          <p:cNvPr id="16389" name="Text Box 5"/>
          <p:cNvSpPr txBox="1">
            <a:spLocks noChangeArrowheads="1"/>
          </p:cNvSpPr>
          <p:nvPr/>
        </p:nvSpPr>
        <p:spPr bwMode="auto">
          <a:xfrm>
            <a:off x="5766191" y="4998184"/>
            <a:ext cx="2996809" cy="1631216"/>
          </a:xfrm>
          <a:prstGeom prst="rect">
            <a:avLst/>
          </a:prstGeom>
          <a:noFill/>
          <a:ln w="25400">
            <a:solidFill>
              <a:srgbClr val="0000FF"/>
            </a:solidFill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lnSpc>
                <a:spcPct val="100000"/>
              </a:lnSpc>
              <a:tabLst>
                <a:tab pos="223838" algn="l"/>
                <a:tab pos="920750" algn="l"/>
              </a:tabLst>
            </a:pPr>
            <a:r>
              <a:rPr lang="en-US" sz="2000" dirty="0" err="1" smtClean="0">
                <a:latin typeface="Calibri" pitchFamily="34" charset="0"/>
                <a:cs typeface="Calibri" pitchFamily="34" charset="0"/>
              </a:rPr>
              <a:t>printf</a:t>
            </a:r>
            <a:r>
              <a:rPr lang="en-US" sz="2000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en-US" sz="2000" dirty="0">
                <a:latin typeface="Calibri" pitchFamily="34" charset="0"/>
                <a:cs typeface="Calibri" pitchFamily="34" charset="0"/>
              </a:rPr>
              <a:t>directives:</a:t>
            </a:r>
            <a:endParaRPr lang="en-US" sz="2000" b="0" dirty="0">
              <a:latin typeface="Calibri" pitchFamily="34" charset="0"/>
              <a:cs typeface="Calibri" pitchFamily="34" charset="0"/>
            </a:endParaRPr>
          </a:p>
          <a:p>
            <a:pPr>
              <a:lnSpc>
                <a:spcPct val="100000"/>
              </a:lnSpc>
              <a:tabLst>
                <a:tab pos="223838" algn="l"/>
                <a:tab pos="920750" algn="l"/>
              </a:tabLst>
            </a:pPr>
            <a:r>
              <a:rPr lang="en-US" sz="2000" b="0" dirty="0">
                <a:latin typeface="Calibri" pitchFamily="34" charset="0"/>
                <a:cs typeface="Calibri" pitchFamily="34" charset="0"/>
              </a:rPr>
              <a:t>	</a:t>
            </a:r>
            <a:r>
              <a:rPr lang="en-US" sz="2000" dirty="0">
                <a:latin typeface="Calibri" pitchFamily="34" charset="0"/>
                <a:cs typeface="Calibri" pitchFamily="34" charset="0"/>
              </a:rPr>
              <a:t>%</a:t>
            </a:r>
            <a:r>
              <a:rPr lang="en-US" sz="2000" dirty="0" smtClean="0">
                <a:latin typeface="Calibri" pitchFamily="34" charset="0"/>
                <a:cs typeface="Calibri" pitchFamily="34" charset="0"/>
              </a:rPr>
              <a:t>p	Print </a:t>
            </a:r>
            <a:r>
              <a:rPr lang="en-US" sz="2000" dirty="0">
                <a:latin typeface="Calibri" pitchFamily="34" charset="0"/>
                <a:cs typeface="Calibri" pitchFamily="34" charset="0"/>
              </a:rPr>
              <a:t>pointer</a:t>
            </a:r>
          </a:p>
          <a:p>
            <a:pPr>
              <a:tabLst>
                <a:tab pos="223838" algn="l"/>
                <a:tab pos="920750" algn="l"/>
              </a:tabLst>
            </a:pPr>
            <a:r>
              <a:rPr lang="en-US" sz="2000" b="0" dirty="0">
                <a:latin typeface="Calibri" pitchFamily="34" charset="0"/>
                <a:cs typeface="Calibri" pitchFamily="34" charset="0"/>
              </a:rPr>
              <a:t>	</a:t>
            </a:r>
            <a:r>
              <a:rPr lang="en-US" sz="2000" dirty="0">
                <a:latin typeface="Calibri" pitchFamily="34" charset="0"/>
                <a:cs typeface="Calibri" pitchFamily="34" charset="0"/>
              </a:rPr>
              <a:t>\t	Tab</a:t>
            </a:r>
          </a:p>
          <a:p>
            <a:pPr>
              <a:lnSpc>
                <a:spcPct val="100000"/>
              </a:lnSpc>
              <a:tabLst>
                <a:tab pos="223838" algn="l"/>
                <a:tab pos="920750" algn="l"/>
              </a:tabLst>
            </a:pPr>
            <a:r>
              <a:rPr lang="en-US" sz="2000" dirty="0">
                <a:latin typeface="Calibri" pitchFamily="34" charset="0"/>
                <a:cs typeface="Calibri" pitchFamily="34" charset="0"/>
              </a:rPr>
              <a:t>	%x	</a:t>
            </a:r>
            <a:r>
              <a:rPr lang="en-US" sz="2000" dirty="0" smtClean="0">
                <a:latin typeface="Calibri" pitchFamily="34" charset="0"/>
                <a:cs typeface="Calibri" pitchFamily="34" charset="0"/>
              </a:rPr>
              <a:t>Print value as hex</a:t>
            </a:r>
          </a:p>
          <a:p>
            <a:pPr>
              <a:lnSpc>
                <a:spcPct val="100000"/>
              </a:lnSpc>
              <a:tabLst>
                <a:tab pos="223838" algn="l"/>
                <a:tab pos="920750" algn="l"/>
              </a:tabLst>
            </a:pPr>
            <a:r>
              <a:rPr lang="en-US" sz="2000" dirty="0">
                <a:latin typeface="Calibri" pitchFamily="34" charset="0"/>
                <a:cs typeface="Calibri" pitchFamily="34" charset="0"/>
              </a:rPr>
              <a:t>	</a:t>
            </a:r>
            <a:r>
              <a:rPr lang="en-US" sz="2000" dirty="0" smtClean="0">
                <a:latin typeface="Calibri" pitchFamily="34" charset="0"/>
                <a:cs typeface="Calibri" pitchFamily="34" charset="0"/>
              </a:rPr>
              <a:t>\n	New line</a:t>
            </a:r>
            <a:endParaRPr lang="en-US" sz="2000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9" name="Text Box 4"/>
          <p:cNvSpPr txBox="1">
            <a:spLocks noChangeArrowheads="1"/>
          </p:cNvSpPr>
          <p:nvPr/>
        </p:nvSpPr>
        <p:spPr bwMode="auto">
          <a:xfrm>
            <a:off x="331807" y="4582685"/>
            <a:ext cx="5257800" cy="83099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2700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wrap="square">
            <a:spAutoFit/>
          </a:bodyPr>
          <a:lstStyle/>
          <a:p>
            <a:pPr>
              <a:lnSpc>
                <a:spcPct val="100000"/>
              </a:lnSpc>
            </a:pPr>
            <a:r>
              <a:rPr lang="en-US" sz="1600" dirty="0" smtClean="0">
                <a:latin typeface="Courier New" pitchFamily="49" charset="0"/>
                <a:cs typeface="Courier New" pitchFamily="49" charset="0"/>
              </a:rPr>
              <a:t>void </a:t>
            </a:r>
            <a:r>
              <a:rPr lang="en-US" sz="1600" dirty="0" err="1" smtClean="0">
                <a:latin typeface="Courier New" pitchFamily="49" charset="0"/>
                <a:cs typeface="Courier New" pitchFamily="49" charset="0"/>
              </a:rPr>
              <a:t>show_int</a:t>
            </a:r>
            <a:r>
              <a:rPr lang="en-US" sz="1600" dirty="0" smtClean="0">
                <a:latin typeface="Courier New" pitchFamily="49" charset="0"/>
                <a:cs typeface="Courier New" pitchFamily="49" charset="0"/>
              </a:rPr>
              <a:t> (</a:t>
            </a:r>
            <a:r>
              <a:rPr lang="en-US" sz="1600" dirty="0" err="1" smtClean="0">
                <a:latin typeface="Courier New" pitchFamily="49" charset="0"/>
                <a:cs typeface="Courier New" pitchFamily="49" charset="0"/>
              </a:rPr>
              <a:t>int</a:t>
            </a:r>
            <a:r>
              <a:rPr lang="en-US" sz="1600" dirty="0" smtClean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1600" dirty="0" err="1" smtClean="0">
                <a:latin typeface="Courier New" pitchFamily="49" charset="0"/>
                <a:cs typeface="Courier New" pitchFamily="49" charset="0"/>
              </a:rPr>
              <a:t>x</a:t>
            </a:r>
            <a:r>
              <a:rPr lang="en-US" sz="1600" dirty="0" smtClean="0">
                <a:latin typeface="Courier New" pitchFamily="49" charset="0"/>
                <a:cs typeface="Courier New" pitchFamily="49" charset="0"/>
              </a:rPr>
              <a:t>) </a:t>
            </a:r>
            <a:r>
              <a:rPr lang="en-US" sz="1600" dirty="0">
                <a:latin typeface="Courier New" pitchFamily="49" charset="0"/>
                <a:cs typeface="Courier New" pitchFamily="49" charset="0"/>
              </a:rPr>
              <a:t>{</a:t>
            </a:r>
          </a:p>
          <a:p>
            <a:pPr>
              <a:lnSpc>
                <a:spcPct val="100000"/>
              </a:lnSpc>
            </a:pPr>
            <a:r>
              <a:rPr lang="en-US" sz="1600" dirty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1600" dirty="0" smtClean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1600" dirty="0" err="1" smtClean="0">
                <a:latin typeface="Courier New" pitchFamily="49" charset="0"/>
                <a:cs typeface="Courier New" pitchFamily="49" charset="0"/>
              </a:rPr>
              <a:t>show_bytes</a:t>
            </a:r>
            <a:r>
              <a:rPr lang="en-US" sz="1600" dirty="0" smtClean="0">
                <a:latin typeface="Courier New" pitchFamily="49" charset="0"/>
                <a:cs typeface="Courier New" pitchFamily="49" charset="0"/>
              </a:rPr>
              <a:t>( (char *) &amp;x, </a:t>
            </a:r>
            <a:r>
              <a:rPr lang="en-US" sz="1600" dirty="0" err="1" smtClean="0">
                <a:latin typeface="Courier New" pitchFamily="49" charset="0"/>
                <a:cs typeface="Courier New" pitchFamily="49" charset="0"/>
              </a:rPr>
              <a:t>sizeof</a:t>
            </a:r>
            <a:r>
              <a:rPr lang="en-US" sz="1600" dirty="0" smtClean="0">
                <a:latin typeface="Courier New" pitchFamily="49" charset="0"/>
                <a:cs typeface="Courier New" pitchFamily="49" charset="0"/>
              </a:rPr>
              <a:t>(</a:t>
            </a:r>
            <a:r>
              <a:rPr lang="en-US" sz="1600" dirty="0" err="1" smtClean="0">
                <a:latin typeface="Courier New" pitchFamily="49" charset="0"/>
                <a:cs typeface="Courier New" pitchFamily="49" charset="0"/>
              </a:rPr>
              <a:t>int</a:t>
            </a:r>
            <a:r>
              <a:rPr lang="en-US" sz="1600" dirty="0" smtClean="0">
                <a:latin typeface="Courier New" pitchFamily="49" charset="0"/>
                <a:cs typeface="Courier New" pitchFamily="49" charset="0"/>
              </a:rPr>
              <a:t>));</a:t>
            </a:r>
          </a:p>
          <a:p>
            <a:pPr>
              <a:lnSpc>
                <a:spcPct val="100000"/>
              </a:lnSpc>
            </a:pPr>
            <a:r>
              <a:rPr lang="en-US" sz="1600" dirty="0" smtClean="0">
                <a:latin typeface="Courier New" pitchFamily="49" charset="0"/>
                <a:cs typeface="Courier New" pitchFamily="49" charset="0"/>
              </a:rPr>
              <a:t>}</a:t>
            </a:r>
            <a:endParaRPr lang="en-US" sz="1600" dirty="0"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smtClean="0"/>
              <a:t>Arrays</a:t>
            </a:r>
            <a:endParaRPr 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7" name="Rectangle 7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mtClean="0">
                <a:latin typeface="Courier New" pitchFamily="49" charset="0"/>
              </a:rPr>
              <a:t>show_bytes</a:t>
            </a:r>
            <a:r>
              <a:rPr lang="en-US" smtClean="0"/>
              <a:t> Execution Example</a:t>
            </a:r>
          </a:p>
        </p:txBody>
      </p:sp>
      <p:sp>
        <p:nvSpPr>
          <p:cNvPr id="17411" name="Text Box 4"/>
          <p:cNvSpPr txBox="1">
            <a:spLocks noChangeArrowheads="1"/>
          </p:cNvSpPr>
          <p:nvPr/>
        </p:nvSpPr>
        <p:spPr bwMode="auto">
          <a:xfrm>
            <a:off x="914400" y="1752600"/>
            <a:ext cx="7315200" cy="1354217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 w="12700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wrap="square">
            <a:spAutoFit/>
          </a:bodyPr>
          <a:lstStyle/>
          <a:p>
            <a:pPr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</a:pPr>
            <a:r>
              <a:rPr lang="en-US" dirty="0" err="1">
                <a:latin typeface="Courier New"/>
                <a:cs typeface="Courier New"/>
              </a:rPr>
              <a:t>int</a:t>
            </a:r>
            <a:r>
              <a:rPr lang="en-US" dirty="0">
                <a:latin typeface="Courier New"/>
                <a:cs typeface="Courier New"/>
              </a:rPr>
              <a:t> a =</a:t>
            </a:r>
            <a:r>
              <a:rPr lang="en-US" dirty="0" smtClean="0">
                <a:latin typeface="Courier New"/>
                <a:cs typeface="Courier New"/>
              </a:rPr>
              <a:t> 12345; </a:t>
            </a:r>
            <a:r>
              <a:rPr lang="en-US" sz="1600" dirty="0" smtClean="0">
                <a:latin typeface="Courier New"/>
                <a:cs typeface="Courier New"/>
              </a:rPr>
              <a:t>// represented as 0x00003039</a:t>
            </a:r>
          </a:p>
          <a:p>
            <a:pPr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</a:pPr>
            <a:r>
              <a:rPr lang="en-US" dirty="0" err="1">
                <a:latin typeface="Courier New"/>
                <a:cs typeface="Courier New"/>
              </a:rPr>
              <a:t>printf("int</a:t>
            </a:r>
            <a:r>
              <a:rPr lang="en-US" dirty="0">
                <a:latin typeface="Courier New"/>
                <a:cs typeface="Courier New"/>
              </a:rPr>
              <a:t> a =</a:t>
            </a:r>
            <a:r>
              <a:rPr lang="en-US" dirty="0" smtClean="0">
                <a:latin typeface="Courier New"/>
                <a:cs typeface="Courier New"/>
              </a:rPr>
              <a:t> 12345;</a:t>
            </a:r>
            <a:r>
              <a:rPr lang="en-US" dirty="0">
                <a:latin typeface="Courier New"/>
                <a:cs typeface="Courier New"/>
              </a:rPr>
              <a:t>\n");</a:t>
            </a:r>
            <a:endParaRPr lang="en-US" dirty="0" smtClean="0">
              <a:latin typeface="Courier New"/>
              <a:cs typeface="Courier New"/>
            </a:endParaRPr>
          </a:p>
          <a:p>
            <a:pPr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</a:pPr>
            <a:r>
              <a:rPr lang="en-US" dirty="0" err="1" smtClean="0">
                <a:latin typeface="Courier New"/>
                <a:cs typeface="Courier New"/>
              </a:rPr>
              <a:t>show_int(a</a:t>
            </a:r>
            <a:r>
              <a:rPr lang="en-US" dirty="0" smtClean="0">
                <a:latin typeface="Courier New"/>
                <a:cs typeface="Courier New"/>
              </a:rPr>
              <a:t>);  </a:t>
            </a:r>
            <a:r>
              <a:rPr lang="en-US" sz="1600" dirty="0" smtClean="0">
                <a:latin typeface="Courier New"/>
                <a:cs typeface="Courier New"/>
              </a:rPr>
              <a:t>// </a:t>
            </a:r>
            <a:r>
              <a:rPr lang="en-US" sz="1400" i="1" dirty="0" err="1" smtClean="0">
                <a:latin typeface="Courier New"/>
                <a:cs typeface="Courier New"/>
              </a:rPr>
              <a:t>show_bytes</a:t>
            </a:r>
            <a:r>
              <a:rPr lang="en-US" sz="1400" i="1" dirty="0" err="1">
                <a:latin typeface="Courier New"/>
                <a:cs typeface="Courier New"/>
              </a:rPr>
              <a:t>( (byte *</a:t>
            </a:r>
            <a:r>
              <a:rPr lang="en-US" sz="1400" i="1" dirty="0">
                <a:latin typeface="Courier New"/>
                <a:cs typeface="Courier New"/>
              </a:rPr>
              <a:t>) &amp;a, </a:t>
            </a:r>
            <a:r>
              <a:rPr lang="en-US" sz="1400" i="1" dirty="0" err="1">
                <a:latin typeface="Courier New"/>
                <a:cs typeface="Courier New"/>
              </a:rPr>
              <a:t>sizeof(int</a:t>
            </a:r>
            <a:r>
              <a:rPr lang="en-US" sz="1400" i="1" dirty="0">
                <a:latin typeface="Courier New"/>
                <a:cs typeface="Courier New"/>
              </a:rPr>
              <a:t>));</a:t>
            </a:r>
          </a:p>
        </p:txBody>
      </p:sp>
      <p:sp>
        <p:nvSpPr>
          <p:cNvPr id="17412" name="Text Box 5"/>
          <p:cNvSpPr txBox="1">
            <a:spLocks noChangeArrowheads="1"/>
          </p:cNvSpPr>
          <p:nvPr/>
        </p:nvSpPr>
        <p:spPr bwMode="auto">
          <a:xfrm>
            <a:off x="1371600" y="3355975"/>
            <a:ext cx="1228221" cy="46166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lnSpc>
                <a:spcPct val="100000"/>
              </a:lnSpc>
            </a:pPr>
            <a:r>
              <a:rPr lang="en-US" sz="2400" dirty="0" smtClean="0">
                <a:latin typeface="Helvetica" pitchFamily="34" charset="0"/>
              </a:rPr>
              <a:t>Result:</a:t>
            </a:r>
            <a:endParaRPr lang="en-US" sz="2400" dirty="0">
              <a:latin typeface="Helvetica" pitchFamily="34" charset="0"/>
            </a:endParaRPr>
          </a:p>
        </p:txBody>
      </p:sp>
      <p:sp>
        <p:nvSpPr>
          <p:cNvPr id="17413" name="Text Box 6"/>
          <p:cNvSpPr txBox="1">
            <a:spLocks noChangeArrowheads="1"/>
          </p:cNvSpPr>
          <p:nvPr/>
        </p:nvSpPr>
        <p:spPr bwMode="auto">
          <a:xfrm>
            <a:off x="914400" y="4038600"/>
            <a:ext cx="7315200" cy="2246769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 w="12700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wrap="square">
            <a:spAutoFit/>
          </a:bodyPr>
          <a:lstStyle/>
          <a:p>
            <a:pPr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</a:pPr>
            <a:r>
              <a:rPr lang="en-US" dirty="0" err="1">
                <a:latin typeface="Courier New"/>
                <a:cs typeface="Courier New"/>
              </a:rPr>
              <a:t>int</a:t>
            </a:r>
            <a:r>
              <a:rPr lang="en-US" dirty="0">
                <a:latin typeface="Courier New"/>
                <a:cs typeface="Courier New"/>
              </a:rPr>
              <a:t> a =</a:t>
            </a:r>
            <a:r>
              <a:rPr lang="en-US" dirty="0" smtClean="0">
                <a:latin typeface="Courier New"/>
                <a:cs typeface="Courier New"/>
              </a:rPr>
              <a:t> 12345;</a:t>
            </a:r>
            <a:endParaRPr lang="en-US" sz="1600" dirty="0" smtClean="0">
              <a:latin typeface="Courier New"/>
              <a:cs typeface="Courier New"/>
            </a:endParaRPr>
          </a:p>
          <a:p>
            <a:pPr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</a:pPr>
            <a:r>
              <a:rPr lang="cs-CZ" dirty="0">
                <a:latin typeface="Courier New"/>
                <a:cs typeface="Courier New"/>
              </a:rPr>
              <a:t>0x7fff6f330dcc  0x39</a:t>
            </a:r>
          </a:p>
          <a:p>
            <a:pPr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</a:pPr>
            <a:r>
              <a:rPr lang="cs-CZ" dirty="0">
                <a:latin typeface="Courier New"/>
                <a:cs typeface="Courier New"/>
              </a:rPr>
              <a:t>0x7fff6f330dcd  0x30</a:t>
            </a:r>
          </a:p>
          <a:p>
            <a:pPr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</a:pPr>
            <a:r>
              <a:rPr lang="cs-CZ" dirty="0">
                <a:latin typeface="Courier New"/>
                <a:cs typeface="Courier New"/>
              </a:rPr>
              <a:t>0x7fff6f330dce  0x00</a:t>
            </a:r>
          </a:p>
          <a:p>
            <a:pPr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</a:pPr>
            <a:r>
              <a:rPr lang="cs-CZ" dirty="0">
                <a:latin typeface="Courier New"/>
                <a:cs typeface="Courier New"/>
              </a:rPr>
              <a:t>0x7fff6f330dcf  0x00</a:t>
            </a:r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smtClean="0"/>
              <a:t>Arrays</a:t>
            </a:r>
            <a:endParaRPr 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INIT" val=""/>
  <p:tag name="USEAMSFONTS" val="True"/>
  <p:tag name="EMBEDFONTS" val="False"/>
  <p:tag name="USEBOLDAMS" val="False"/>
  <p:tag name="DEFAULTDISPLAYSOURCE" val="\documentclass{slides}\pagestyle{empty}&#10;\begin{document}&#10;&#10;\end{document}&#10;"/>
  <p:tag name="TEX2PS" val="latex $(base).tex; dvips -D $(res) -E -o $(base).ps $(base).dvi"/>
  <p:tag name="EXTERNALEDITCOMMAND" val="notepad %"/>
  <p:tag name="GHOSTSCRIPTCOMMAND" val="gswin32c"/>
  <p:tag name="DEFAULTBITMAP" val="pngmono"/>
  <p:tag name="DEFAULTBLEND" val="False"/>
  <p:tag name="DEFAULTTRANSPARENT" val="False"/>
  <p:tag name="DEFAULTWORKAROUNDTRANSPARENCYBUG" val="False"/>
  <p:tag name="DEFAULTRESOLUTION" val="1200"/>
  <p:tag name="DEFAULTMAGNIFICATION" val="0.8"/>
  <p:tag name="DEFAULTFONTSIZE" val="10"/>
  <p:tag name="DEFAULTWIDTH" val="418"/>
  <p:tag name="DEFAULTHEIGHT" val="316"/>
  <p:tag name="PREVIOUS_ACTIVE_SLIDE" val="654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heme/theme1.xml><?xml version="1.0" encoding="utf-8"?>
<a:theme xmlns:a="http://schemas.openxmlformats.org/drawingml/2006/main" name="template2010">
  <a:themeElements>
    <a:clrScheme name="Custom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00000"/>
      </a:hlink>
      <a:folHlink>
        <a:srgbClr val="C00000"/>
      </a:folHlink>
    </a:clrScheme>
    <a:fontScheme name="Custom 1">
      <a:majorFont>
        <a:latin typeface="Arial Narrow"/>
        <a:ea typeface=""/>
        <a:cs typeface=""/>
      </a:majorFont>
      <a:minorFont>
        <a:latin typeface="Arial Narro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25400" cap="flat" cmpd="sng" algn="ctr">
          <a:solidFill>
            <a:srgbClr val="CC0000"/>
          </a:solidFill>
          <a:prstDash val="solid"/>
          <a:round/>
          <a:headEnd type="none" w="med" len="med"/>
          <a:tailEnd type="triangl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24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 Narrow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25400" cap="flat" cmpd="sng" algn="ctr">
          <a:solidFill>
            <a:srgbClr val="CC0000"/>
          </a:solidFill>
          <a:prstDash val="solid"/>
          <a:round/>
          <a:headEnd type="none" w="med" len="med"/>
          <a:tailEnd type="triangl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24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 Narrow" pitchFamily="34" charset="0"/>
          </a:defRPr>
        </a:defPPr>
      </a:lstStyle>
    </a:lnDef>
    <a:txDef>
      <a:spPr>
        <a:noFill/>
      </a:spPr>
      <a:bodyPr wrap="none" rtlCol="0">
        <a:spAutoFit/>
      </a:bodyPr>
      <a:lstStyle>
        <a:defPPr>
          <a:defRPr dirty="0" smtClean="0">
            <a:latin typeface="Calibri" pitchFamily="34" charset="0"/>
          </a:defRPr>
        </a:defPPr>
      </a:lstStyle>
    </a:txDef>
  </a:objectDefaults>
  <a:extraClrSchemeLst>
    <a:extraClrScheme>
      <a:clrScheme name="class1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lass1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lass1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lass1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lass1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lass1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lass1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01-overview</Template>
  <TotalTime>11903</TotalTime>
  <Words>639</Words>
  <Application>Microsoft Office PowerPoint</Application>
  <PresentationFormat>On-screen Show (4:3)</PresentationFormat>
  <Paragraphs>305</Paragraphs>
  <Slides>7</Slides>
  <Notes>4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8" baseType="lpstr">
      <vt:lpstr>template2010</vt:lpstr>
      <vt:lpstr>Section 1: Memory, Data, and Addressing</vt:lpstr>
      <vt:lpstr>Arrays</vt:lpstr>
      <vt:lpstr>Representing strings</vt:lpstr>
      <vt:lpstr>Null-terminated strings</vt:lpstr>
      <vt:lpstr>Compatibility</vt:lpstr>
      <vt:lpstr>Examining Data Representations</vt:lpstr>
      <vt:lpstr>show_bytes Execution Example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HW/SW Interface</dc:title>
  <dc:creator>Borriello/Ceze</dc:creator>
  <dc:description/>
  <cp:lastModifiedBy>CSE</cp:lastModifiedBy>
  <cp:revision>497</cp:revision>
  <cp:lastPrinted>2013-01-09T09:57:57Z</cp:lastPrinted>
  <dcterms:created xsi:type="dcterms:W3CDTF">2013-04-02T07:26:09Z</dcterms:created>
  <dcterms:modified xsi:type="dcterms:W3CDTF">2013-04-08T16:10:19Z</dcterms:modified>
</cp:coreProperties>
</file>