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2.xml" ContentType="application/inkml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ink/ink4.xml" ContentType="application/inkml+xml"/>
  <Override PartName="/ppt/notesSlides/notesSlide9.xml" ContentType="application/vnd.openxmlformats-officedocument.presentationml.notesSlide+xml"/>
  <Override PartName="/ppt/ink/ink5.xml" ContentType="application/inkml+xml"/>
  <Override PartName="/ppt/notesSlides/notesSlide10.xml" ContentType="application/vnd.openxmlformats-officedocument.presentationml.notesSlide+xml"/>
  <Override PartName="/ppt/ink/ink6.xml" ContentType="application/inkml+xml"/>
  <Override PartName="/ppt/notesSlides/notesSlide11.xml" ContentType="application/vnd.openxmlformats-officedocument.presentationml.notesSlide+xml"/>
  <Override PartName="/ppt/ink/ink7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notesSlides/notesSlide15.xml" ContentType="application/vnd.openxmlformats-officedocument.presentationml.notesSlide+xml"/>
  <Override PartName="/ppt/ink/ink10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81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08:03.5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6292 7223 36,'-24'10'32,"2"-3"-1,0-3 0,-2-4-26,9 4 0,0-3-1,6-1-2,9 0-1,-4-12-1,14-3-1,11-7 1,12-11 0,15-12 1,16-14 1,19-9 0,12-13 0,13-2 2,6-7 1,12 0-1,-4-2 0,1 11 0,-14 5-1,-9 12-1,-14 9 1,-13 11-2,-16 9 0,-15 12 0,-14 8-1,-11 5-1,-7 8-1,-10 2 0,0 0-3,-10 3-4,10 6-26,-10-4-1,5 6 0,-5-1 1</inkml:trace>
  <inkml:trace contextRef="#ctx0" brushRef="#br0" timeOffset="536.0307">6854 7428 49,'-22'-9'32,"3"-2"0,-3-3-1,-1 4-27,-3-1-1,0 8-2,-5 7-1,-6 7-1,-1 9 0,-1 5 0,1 7-1,3 3 1,7 1-1,6 1 1,11-2 0,10-5 1,12-6 0,13-4 0,11-5 1,11-2 0,9-4 3,7 2-2,4-3 1,3 6-1,-6 0 2,-3 8-2,-13 6 0,-12 5 1,-18 6-2,-14 8 1,-19 0 1,-10 4 0,-14-4-1,-6-2 0,-8-9-1,0-8-2,4-7-19,-3-18-14,7-12 0,0-19-1,6-11-1</inkml:trace>
  <inkml:trace contextRef="#ctx0" brushRef="#br0" timeOffset="777.0444">6589 7276 68,'14'12'35,"-3"14"0,7 16-1,-5 19-32,11 19-1,7 21 0,2 13-1,2 7 0,-3-3-1,0-10-2,-8-17-3,3-15-10,-7-28-17,-4-24-1,-5-23 0,-5-16 0</inkml:trace>
  <inkml:trace contextRef="#ctx0" brushRef="#br0" timeOffset="1024.0586">6630 7348 66,'-9'-27'35,"9"27"0,0 0 0,19 14-32,-5 21-1,9 15 0,4 13 0,4 15 0,4 12-1,4 5 1,1 1-2,2-4 0,0-9-1,-1-12-2,0-8-2,-6-20-4,4-5-19,-12-17-7,-1-7 1,-9-12-1</inkml:trace>
  <inkml:trace contextRef="#ctx0" brushRef="#br0" timeOffset="1317.0753">7200 7317 55,'11'-24'33,"1"8"1,4 14 0,-4 10-28,12 21-1,-1 10-1,5 16 0,0 8-1,2 9 0,-3 3-1,0 3 0,-2-6-1,-3-6 0,-2-9-1,-4-10-2,0-7-1,-7-11-3,6-2-6,-10-16-23,-5-11-1,8-14 0,-7-13 0</inkml:trace>
  <inkml:trace contextRef="#ctx0" brushRef="#br0" timeOffset="1572.0899">7465 7200 65,'0'0'36,"4"12"0,0 7-1,11 16-32,1 14-1,7 12 1,1 6-2,5 7 1,-1 0-1,1-1-1,-2-8 0,-1-11-2,-1-10 0,-7-12-4,7-1-10,-8-16-20,4-8 0,-3-12 1,3-8-2</inkml:trace>
  <inkml:trace contextRef="#ctx0" brushRef="#br0" timeOffset="1949.1115">8176 7201 63,'-14'-29'35,"-12"1"1,-2 8-3,-9 5-31,2 10-1,-2 12 0,0 13-1,5 16 0,4 19 0,10 15-1,10 6 1,16 4 0,12-3 0,14-7 0,13-12 1,10-19 0,11-23 1,2-22 0,3-16 0,-7-18 0,-5-10 1,-14-10-1,-16-5 0,-20-6 0,-19-2-2,-20 2 1,-17 2-1,-13 7 1,-8 6-1,-2 11-2,1 9-1,10 21-6,-2 11-28,17 21 1,4 11-1,10 19-1</inkml:trace>
  <inkml:trace contextRef="#ctx0" brushRef="#br0" timeOffset="2224.1272">7509 8592 78,'-15'47'36,"11"-26"1,20-18-2,19-26-35,23-15-1,26-16 1,19-12-1,17-12 0,16-9 0,8-2 0,0 5-1,-7 6 1,-18 12-2,-18 14-1,-26 9-4,-15 21-27,-39 15 0,-24 21-1,-34 14 1</inkml:trace>
  <inkml:trace contextRef="#ctx0" brushRef="#br0" timeOffset="2444.1398">7879 8614 67,'-113'89'37,"22"-9"-2,15-23 1,30-12-29,26-23-1,30-19-2,25-23-3,29-18 1,24-21-2,24-14 1,25-13-1,17-9 0,11-4-3,6 4 3,-4 6-3,-11 10-1,-12 22-6,-24 10-27,-16 20-1,-25 10 0,-20 15-1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09:25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4281 5914 51,'7'-48'34,"-4"2"0,-10 3-1,-4 8-25,-8-2-3,-3 8-2,-9 7-3,-10 9 0,-7 15-2,-13 14 1,-9 16-1,-9 15 1,-8 18 0,-4 19 0,1 18 2,6 19-1,9 15 1,16 13 0,16 4 1,24 2-1,22-11 1,26-12 0,21-22-1,17-21 1,15-30-1,13-29 2,8-24-1,5-21-1,-4-17 1,-8-11-2,-10-9 1,-11-2-1,-18-2 1,-14 1-1,-20 4 1,-18 9 0,-21 9 1,-16 12-1,-19 10 0,-8 12 1,-10 11-2,-5 10 2,-1 9-2,2 5-1,10 5-2,7-7-9,19 4-23,11-10-3,20-7 1,6-21-1</inkml:trace>
  <inkml:trace contextRef="#ctx0" brushRef="#br0" timeOffset="387.0221">5065 6172 76,'35'-59'39,"-24"3"-2,-11 11 0,-17 5-37,-18 12 1,-12 13-1,-10 11 0,-8 21 0,-4 16-2,1 21 2,2 22-2,9 21 2,13 15-1,20 10 1,19 0-1,25-8 1,21-12 0,19-20 0,18-25 1,11-33 0,8-24 1,1-26 0,-5-16 0,-14-14 0,-18-9 0,-23-5 0,-23 0-1,-26-1-1,-22 1 1,-20 4-2,-14 6 0,-9 8-1,-5 4-6,9 13-28,-5 3-1,10 13-1,3 3 1</inkml:trace>
  <inkml:trace contextRef="#ctx0" brushRef="#br0" timeOffset="796.0455">3430 5519 60,'-102'9'32,"0"5"0,0 2-1,6 6-31,11 7-1,9 2 0,10 5-4,9-1 2,19 1-2,13-5 1,19 0 1,12-8 2,17-3 1,15-2 3,12-5 1,13 5 2,-2 3 0,2 9 0,-10 4 0,-6 11-1,-20 5-1,-15 9-1,-24 3-1,-17 3-1,-17-6-1,-9-4 0,-6-8-3,-4-15-9,7-9-23,-1-21 1,13-20-1,6-23-1</inkml:trace>
  <inkml:trace contextRef="#ctx0" brushRef="#br0" timeOffset="996.057">3143 5250 86,'14'85'36,"-12"23"-1,3 22-1,-3 15-38,0-2-4,14 0-5,-12-26-16,9-19-7,-1-36-1,3-36 2</inkml:trace>
  <inkml:trace contextRef="#ctx0" brushRef="#br0" timeOffset="1201.0687">3338 5041 80,'14'-36'37,"5"35"0,-6 29-1,7 31-31,-6 31-1,6 30-2,0 23-1,5 19-2,5 9-2,-3-3-4,11 2-21,-6-18-10,6-17 0,-4-22 0</inkml:trace>
  <inkml:trace contextRef="#ctx0" brushRef="#br0" timeOffset="3135.1793">3461 10052 66,'-27'-3'35,"-3"-7"0,4-3-1,1-7-34,8-4 2,6-6-1,6-7-1,9-11 0,9-9 0,15-12-1,14-10 1,19-8 0,13-9-1,13 0 1,13 6 0,9 13 0,4 20 1,-5 25 0,-9 32 0,-11 34 1,-13 36 0,-19 31 0,-20 24-1,-23 11 0,-21 7 1,-23-1-1,-18-6 0,-20-17 0,-9-18-1,-11-25 3,2-18-1,1-19-1,5-13 0,13-17 0,15-10 0,15-10 0,15-4 0,19 0-2,17-1 1,20 2 0,17 3 0,16 3 1,14 2-2,10 2 2,5 0-2,6-1 0,-4-6-3,4-1-31,-12-13-1,-1-3 0,-10-14-1</inkml:trace>
  <inkml:trace contextRef="#ctx0" brushRef="#br0" timeOffset="3463.1981">5593 8877 96,'-7'-16'36,"-21"13"0,-10 24-11,-11 19-25,-4 23 0,1 25-1,3 19 1,11 17 0,14 5 1,22-8-1,25-11 0,24-27 1,18-29 1,15-37 0,10-33 0,4-31 0,-4-20-1,-14-16 1,-18-10 0,-25-6-1,-22 1-1,-27 10-1,-23 6-1,-27 12-2,-26 6-4,-8 25-18,-22 6-11,-2 21-1,-12 8 1</inkml:trace>
  <inkml:trace contextRef="#ctx0" brushRef="#br0" timeOffset="3899.223">2624 9142 56,'-89'17'31,"1"3"-1,10 6-3,4 2-33,23 13-1,10-3 2,28 2 0,16-7 3,23-7 3,21-5 2,19-10 2,19-3 2,9-15 1,17 7 1,-7-1-1,3 12-1,-18 8-2,-8 20 0,-25 11-2,-19 14-1,-29 9 0,-27 7 0,-23 0-2,-16-3 0,-10-6-1,-12-18-7,6-12-26,-6-22-2,11-17-1,6-25 0</inkml:trace>
  <inkml:trace contextRef="#ctx0" brushRef="#br0" timeOffset="4094.2342">2584 8812 65,'4'100'37,"6"36"-1,-6 22-3,3 7-38,8 12-3,0-17-8,11-16-18,-4-33 0,3-34-1,-8-39 1</inkml:trace>
  <inkml:trace contextRef="#ctx0" brushRef="#br0" timeOffset="4276.2446">2780 8534 69,'15'9'38,"2"45"1,19 52-2,4 35-34,12 28-8,19 26-28,0 7-3,7 6 0,-6-11-2</inkml:trace>
  <inkml:trace contextRef="#ctx0" brushRef="#br0" timeOffset="6455.3692">7628 5239 55,'-77'8'33,"-1"1"0,3 5-1,3 1-30,8 3-1,14 1-1,10 2 0,13 0-1,12 3 1,15 1 0,15 0-1,13 0 3,15 0-2,11-1 2,14 2-2,10 1 3,11 1-2,3 3 0,1 5 1,-8 3-1,-9 4 0,-17 2 0,-18 2 0,-26 5 1,-24-1-2,-29-1 1,-21-2 0,-20-4 0,-12-4-2,-7-7 0,-4-17-17,14-10-17,9-22 1,13-20-2,10-23 1</inkml:trace>
  <inkml:trace contextRef="#ctx0" brushRef="#br0" timeOffset="6667.3814">7365 4812 89,'-33'27'37,"7"21"1,-4 16-3,0 23-35,20 31-3,13 18-2,16 22-4,-2-10-10,14 1-18,-5-22-2,5-23 3,-6-34-2</inkml:trace>
  <inkml:trace contextRef="#ctx0" brushRef="#br0" timeOffset="6883.3937">7421 5008 74,'8'-49'38,"-2"26"-1,7 33-2,-2 27-31,6 30-1,5 32-3,8 22 0,4 25-2,2 9-3,6 6-2,-8-16-5,8-5-5,-13-27-20,5-26 1,-9-32-1,3-29 1</inkml:trace>
  <inkml:trace contextRef="#ctx0" brushRef="#br0" timeOffset="7230.4136">7952 5277 78,'-7'-11'37,"14"-2"-1,8-12 0,16-5-34,12-5-2,14-1 0,10-4 0,7 1-1,1 2 2,-4 6-2,-6 9 1,-7 8 0,-10 15 0,-6 17 0,-9 25 0,-4 28 2,-5 27-2,-3 24 0,0 20 0,1 8-1,-2 0 0,2-9-1,-1-13 0,-3-24-4,4-17-14,-9-32-17,-7-20 0,-10-17 1,-8-16-1</inkml:trace>
  <inkml:trace contextRef="#ctx0" brushRef="#br0" timeOffset="7395.423">8388 5852 80,'-5'-21'38,"18"6"0,8-9-2,15 0-35,17-4-1,11-8-3,17-1-10,6-15-24,10-1 1,-5-11-1,0-4 0</inkml:trace>
  <inkml:trace contextRef="#ctx0" brushRef="#br0" timeOffset="7719.4415">9482 4771 86,'-22'-12'36,"-4"15"1,-11 12-1,4 19-36,-2 24 1,10 25-1,11 25-1,10 14-1,17 8-1,15-1 1,17-11 0,16-16-1,18-28 2,11-32-1,5-37 1,5-26 1,-2-27 1,-4-18 2,-11-22-1,-13-11 1,-20-10 0,-15-1-1,-19 1 0,-18 9 1,-20 11-2,-17 14-1,-15 23-1,-14 19-6,-4 33-29,-14 22-1,2 27-1,-9 18 0</inkml:trace>
  <inkml:trace contextRef="#ctx0" brushRef="#br0" timeOffset="8310.4753">8468 8214 61,'-50'-9'36,"-4"1"0,-8-1-3,-1 1-34,4 8-6,-4-2-2,18 15-4,-8-6-7,24 12-1,1-6 1,24 8 8,6-6 3,19 1 7,15 1 5,8-7 8,21 7 6,-3-9 3,18 11 0,-11-7-6,7 13-3,-16-2-4,-3 11-1,-19 4-3,-15 7-1,-22 3-1,-18 3 1,-20 3 0,-12-3-1,-12-2 1,-7-9-2,-2-7-2,-6-14-30,13-12-1,1-17-2,13-15-1</inkml:trace>
  <inkml:trace contextRef="#ctx0" brushRef="#br0" timeOffset="8539.4884">8245 8042 68,'4'52'38,"3"21"-1,-1 11-1,0 12-38,12 11-1,0-4-6,12 0-9,-7-20-18,1-18 2,-8-30-2,-3-28 2</inkml:trace>
  <inkml:trace contextRef="#ctx0" brushRef="#br0" timeOffset="8731.4994">8320 7860 67,'-1'55'39,"-3"20"-1,4 22-1,-6 16-35,6 6-2,8 11 0,5-2-3,9-3-3,-3-15-24,14-4-5,-2-18-1,5-17 1</inkml:trace>
  <inkml:trace contextRef="#ctx0" brushRef="#br0" timeOffset="8968.513">9021 8058 64,'11'51'40,"-4"19"-1,3 20-1,-3 9-34,5 8-5,8 10 0,3-1-6,12 2-28,-10-14-2,5-13 1,-7-27-2</inkml:trace>
  <inkml:trace contextRef="#ctx0" brushRef="#br0" timeOffset="9354.5351">9823 7694 70,'-42'-4'38,"-10"9"0,3 22 0,1 20-39,13 26 1,20 33-1,15 22-2,19 13 1,15 4 0,17-3 1,14-13-1,15-26 1,11-29 0,6-41 1,5-35 2,-1-32 0,-4-21 1,-9-22 0,-8-15 1,-23-17-3,-16-13 2,-23-5-1,-23-3-1,-26 10 1,-24 10-1,-23 16-1,-20 19 0,-16 28-1,-14 26-2,1 33-34,-16 24-2,5 25 0,-4 12-1</inkml:trace>
  <inkml:trace contextRef="#ctx0" brushRef="#br0" timeOffset="23394.3381">5116 9056 63,'-17'-99'35,"-17"-1"-1,-12 7 0,-17 2-30,-8 2-2,-9 0-1,-8 3 0,-14 3-1,-13 6-1,-10 12 0,-13 7-1,-14 18-3,-14 15 1,-11 25 0,-20 19 1,-11 29 2,-8 31 1,-11 35 1,0 38 3,6 32 1,14 36 1,18 26 0,40 30-2,38 47 0,46-13-2,50 5 1,51-2-2,57-12 1,53-25-1,48-35 0,36-39 1,38-76-1,61-17 1,-10-56-1,17-53 1,7-49-1,5-42 0,-3-33 1,0-28 0,-14-26-1,-49-21 0,13-13-1,-25-11 0,-33-13 0,-30-14 0,-39-9-1,-33-4 0,-40 0-1,-39 2 0,-38 12 1,-39 15 1,-43 22-1,-42 32 1,-43 33 0,-45 30 0,-43 36 1,-36 33-1,-30 31-2,-23 27-4,-3 32-32,-9 21 1,9 22-4,13 15 1</inkml:trace>
  <inkml:trace contextRef="#ctx0" brushRef="#br0" timeOffset="25438.455">10366 6950 43,'-80'-73'36,"-9"-2"-4,-6 4 2,-13 10-33,-2 10-3,-7 26-2,-22 16 0,-14 25-1,-26 17-1,-14 27 2,-15 12 2,-5 18 4,-5 17 3,1 12 0,23 23 4,12 20-1,34 31 3,27 24-2,42 27-2,38 19 0,51 11-3,52-6 0,47-10-1,52-25-1,38-32-2,38-48 2,28-40-3,23-47-1,14-38 2,3-39-2,-1-34 0,-12-33 0,-10-27 0,-22-26 0,-24-24 2,-34-23-1,-37-18-1,-44-14 2,-43-9-1,-46-5 2,-45 1 0,-50 8 0,-42 16-1,-50 25 0,-38 27 0,-40 32 0,-26 31-1,-22 34-1,-14 29-4,6 35-30,-10 25 0,18 29-1,1 15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0:10.0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1756 4725 49,'0'0'31,"-13"2"0,13-2-2,-9-2-25,9 2 0,0 0-2,13-1-1,-4 1 0,2 1 1,5 0-1,3 0 1,4 0-1,8 0 1,4-3 0,6 0-1,6-3 0,11-2 0,8-2 1,9-2-1,4 1 0,5 0-1,5 1 2,7 3-1,4 2 0,3 2 1,-2 1 0,6 2-1,6-1 1,5 1-1,9-3 0,2 0 0,3-3-1,6 2 0,7-2 0,3 2 0,0 0 0,0 3-1,1 1 2,0 4-1,-3 0 0,-1 2 1,-2 2-1,-1 0 1,-2 0-1,-3 1 1,-3-2-1,0 0 0,-3-2 0,-5 0 0,-5-2 0,-3-1 0,-1 1 0,-4-1 0,-7 1 0,-7 2 1,-5 0-1,-3 1 0,-8 1 1,-9 0-1,-7 0 0,-8 0 0,-7-2 0,-6 0 0,-7-1 0,-6 0 0,-6-2 0,-5 0-1,-3-1 0,-4-2-1,0 1-4,-7-9-19,6 4-9,-6-6-1,-1 1-1</inkml:trace>
  <inkml:trace contextRef="#ctx0" brushRef="#br0" timeOffset="12568.7189">3085 8474 11,'-13'-1'28,"-4"-2"-1,3 2 1,1 2-18,-1-4-2,5 5-3,-1-3-3,10 1-1,0 0-1,0 0 0,0 0-1,5 12 1,4-9 1,3 4 1,3 0 0,5 3 2,1-2-1,6 4 2,2-3-2,8 2 1,1-5 0,7 2-1,1-5 0,6-1 0,2-4 0,4-2-1,-4-1 0,3 1 0,-4-3-1,-1 3 0,-3 1-1,-5 3 1,-6-1-1,-4 2 1,-6 1 0,-4 1 0,-6-1 0,-4-1 0,-14-1 1,14 1-1,-14-1 1,0 0-1,0 0 0,0 0-1,0 0 1,0 0-1,0 0 1,0 0-1,0 0 0,8-2 1,-8 2 0,0 0-1,0 0 1,0 0-2,0 0-1,0 0-8,0 0-25,6-8-1,-6 8-1,16-19 0</inkml:trace>
  <inkml:trace contextRef="#ctx0" brushRef="#br0" timeOffset="13236.7571">4741 8744 42,'-39'4'31,"6"1"0,8-3-1,11 0-22,14-2-2,0 0-3,32-9-1,9 5 0,12-2 0,13 0 0,11-3 1,13 2 0,13-2 0,9 1 0,7-2-1,5-1 1,8-3 0,4 0-2,2-4 2,1 1-2,-4-3 0,-1 4 0,-7-1-1,-5 4 0,-14 1 1,-9 4-2,-16 2 1,-10 1 0,-16 3 0,-14 1 0,-14 0 1,-8 1-1,-10 0 0,-11 0-2,9 7-9,-9-7-23,0 0-1,-16 6-2,5-4 0</inkml:trace>
  <inkml:trace contextRef="#ctx0" brushRef="#br0" timeOffset="21704.2414">7073 7523 41,'-59'38'32,"8"8"1,5 7-1,3 9-28,16 16-1,10 11 1,16 13-1,13 11-1,16 14 0,15 0 0,18 0 0,14-11 0,13-11-2,8-17 1,6-18-1,2-25 2,3-24-2,-3-26 1,-7-18 1,-12-25-2,-8-20 1,-12-19 0,-12-18 0,-15-16-1,-15-14 1,-18-10-2,-13-3 2,-17 3 0,-16 9 0,-14 10-1,-16 16 1,-12 20 0,-10 22-1,-9 24-4,-8 13-30,5 22-1,1 10-1,3 9-1</inkml:trace>
  <inkml:trace contextRef="#ctx0" brushRef="#br0" timeOffset="56355.2234">2994 9548 55,'-7'-17'34,"-6"4"0,-14-5-3,-6 10-26,-12 1-2,-8 7-1,-7 7-2,-4 5 0,-5 8-1,4 4 1,3 4-1,9 2 1,8 5-1,12 0 0,12 1 0,11 0 0,14-2 0,13-2 2,14-2 0,14-2-1,13-3 2,9 0-2,10-3 2,4 2-1,-2 2 1,-6 7-1,-13 3 0,-15 12 1,-20 2-1,-18 5 2,-21-2-2,-14-1 2,-14-9-1,-3-8 0,-6-15-1,-3-17 2,0-21-2,6-14 0,4-13 0,7-8-1,8-4 1,6-5-1,7 4-1,11 3 0,10 10-1,11 3-1,14 13-9,3-3-24,14 7-1,-1 1 1,10 3 0</inkml:trace>
  <inkml:trace contextRef="#ctx0" brushRef="#br0" timeOffset="56686.2423">3293 9559 53,'20'-13'34,"-5"6"0,-15 7-1,8-9-23,-8 9-12,-10 20 0,2 7 0,-3 8 0,2 12-1,-1 10 1,3 8 2,4 3 1,7-5 1,11-5 0,7-16 2,13-10 0,6-20 1,10-16-1,0-18-1,4-10 1,-6-14-1,-6-5-1,-12-5-1,-11-3 0,-15 2-2,-16 5-1,-13 10-4,-21 0-14,-6 16-15,-12 6-1,-6 12-1,-10 5 1</inkml:trace>
  <inkml:trace contextRef="#ctx0" brushRef="#br0" timeOffset="57100.266">2021 9411 55,'-45'1'34,"5"5"-1,-4 5-1,6 3-35,7 11-3,5-1-1,10 8-2,2-6 1,17 2 1,3-7 3,11-3 3,7-7 3,7-8 4,12 2 2,-1-7 1,7 12 0,-6-1-1,5 13-2,-7 1-2,0 11 0,-12 2-1,-8 4-1,-9 3 0,-11-3-3,-9-3 1,-12-9-6,-2-1-19,-17-13-9,-2-7-2,-4-14 0</inkml:trace>
  <inkml:trace contextRef="#ctx0" brushRef="#br0" timeOffset="57339.2797">1985 9100 54,'11'14'35,"1"20"1,-11 15-1,1 18-31,-2 17-3,1 14 1,0 6 0,2-5-3,6-6-4,-2-20-4,12-8-14,-9-28-12,5-22 1,-4-25 0</inkml:trace>
  <inkml:trace contextRef="#ctx0" brushRef="#br0" timeOffset="57520.29">2205 9207 42,'11'-57'35,"3"20"-1,-7 17 1,9 28-23,-15 19-4,6 31-3,-7 22-3,0 23 1,-1 20-3,-4 8-8,8 14-26,-4-10-1,5-10-1,-2-20-1</inkml:trace>
  <inkml:trace contextRef="#ctx0" brushRef="#br0" timeOffset="58287.3339">4249 9863 71,'0'0'36,"15"-8"-2,5 9 0,3-3-34,12 2 1,7 0 0,6-1-1,5 1-2,1-5-7,7 6-23,-6-5-3,2-1 1,-9-4-1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0:51.7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5228 7135 68,'0'0'35,"0"0"-3,0 0-11,0 0-22,11-11 2,11 1-1,11-3 0,12-6 0,13-7 0,15-7 1,12-6 0,16-8 0,13-3 1,8-5 0,7-3 1,3 0 0,6 2-1,-6 0 0,-2 5 1,-12 3-1,-8 5-1,-12 1 0,-8 8 0,-14 3 0,-12 6-2,-12 4 0,-11 1-4,-1 13-13,-15-6-18,-4 7-1,-12-1 0,-9 7 0</inkml:trace>
  <inkml:trace contextRef="#ctx0" brushRef="#br0" timeOffset="1110.0635">6641 7177 60,'-57'7'34,"0"4"1,-1-4-3,3 5-32,12 4-1,8-1 0,9 5 0,11-1 0,10 3 0,12-3 0,12 1 0,13-3 0,13-2 1,13-2 0,12-3 0,7 1 1,4 0-1,0 6 1,-7 3 0,-6 9 0,-15 7 1,-15 7-1,-19 8 1,-16 6 0,-20 0 1,-12 3-1,-16-5 1,-11-2-1,-8-8 0,-2-8-1,-1-9-5,0-19-9,7-8-20,0-18-2,8-13 0,4-14-2</inkml:trace>
  <inkml:trace contextRef="#ctx0" brushRef="#br0" timeOffset="1345.0769">6298 7015 68,'20'24'37,"-3"12"-1,7 20 0,-2 18-37,5 14-1,6 13 0,1 3 0,0 3-2,-7-17-4,8-5-9,-13-24-18,1-25 2,-9-21-1,-3-21 1</inkml:trace>
  <inkml:trace contextRef="#ctx0" brushRef="#br0" timeOffset="1589.0909">6607 6822 72,'24'46'38,"7"21"-1,-4 14-1,3 19-34,7 14-1,3 7 0,2 0-1,-1-8-1,-2-11 0,-5-18-1,0-17-7,-10-30-15,0-14-13,-8-22 1,-2-12 0</inkml:trace>
  <inkml:trace contextRef="#ctx0" brushRef="#br0" timeOffset="1826.1045">7070 7051 72,'20'49'38,"9"16"1,2 7-3,5 12-35,4 6 0,6 4 0,2-3-2,-4-8-1,-1-11-5,-14-23-25,0-16-4,-11-22-1,-3-11-1</inkml:trace>
  <inkml:trace contextRef="#ctx0" brushRef="#br0" timeOffset="2060.1178">7348 7028 72,'16'66'39,"7"15"0,-2 1-2,3 7-35,9 6-2,2-4-1,1-3-4,-9-21-12,3-7-20,-8-21-1,-1-11 0,-9-17 1</inkml:trace>
  <inkml:trace contextRef="#ctx0" brushRef="#br0" timeOffset="2452.1403">7902 6844 68,'-32'-27'38,"0"10"-1,-8 4 0,5 12-37,3 16 0,8 18-1,8 22 1,13 18-1,11 16 0,15 4 1,15 1-1,13-6 0,12-17 1,11-21 0,5-30 0,5-27 1,-5-26 0,-5-12 0,-14-16 1,-13-8 0,-18-8 0,-19-1-1,-18 1 1,-21 6-2,-14 6 0,-14 6-2,-6 18-3,-14 5-16,8 31-16,-6 16-1,7 24 1,1 16 0</inkml:trace>
  <inkml:trace contextRef="#ctx0" brushRef="#br0" timeOffset="2693.154">7080 8515 80,'7'35'39,"29"-21"-1,19-34 0,26-25-38,24-18-2,26-16 1,22-14 0,12-8 0,7 0-2,-5 3 0,-7 12-3,-21 8-6,-15 24-25,-38 15 0,-28 23-1,-38 16 1</inkml:trace>
  <inkml:trace contextRef="#ctx0" brushRef="#br0" timeOffset="2885.165">7397 8579 91,'50'-15'39,"27"-26"-1,28-8-8,21-21-30,22-13 0,20-6-4,6-10-6,7 5-29,-9 1-1,-9 7 0,-20 5 0</inkml:trace>
  <inkml:trace contextRef="#ctx0" brushRef="#br0" timeOffset="21847.2496">1695 10099 58,'-13'-9'35,"-3"2"0,1 2 0,-9-3-33,6 1-1,-1-3 1,1 1-2,-1 1 0,-6 3-1,-7 4 0,-14 7-1,-5 11 1,-9 9 0,-4 12-1,2 7 1,3 8-2,9 1 3,12 0-1,22-3 1,14-6 0,20-8 0,19-8 1,20-2 1,15-5 0,13 0 0,8 2 1,3 6-1,1 0 1,-7 11 0,-7 0-2,-17 6 1,-14 1-1,-14 1 0,-21-2 0,-12-5 0,-17-7-1,-12-11 0,-19-12 1,-11-15 0,-10-19 0,-8-13 0,1-11-1,4-4 1,3-5 0,16 1-1,7 1 2,18 5-2,8 8 1,16 8 0,10 2-2,4 2 0,8 4-2,-12-7-23,11 5-11,-9-2-1,6 0 0</inkml:trace>
  <inkml:trace contextRef="#ctx0" brushRef="#br0" timeOffset="22239.272">2158 9876 68,'0'0'38,"-4"11"-1,-9 11-1,-5 14-35,1 20-1,5 20 2,4 19-2,6 11 1,6 7 0,11 2-1,16-7 1,11-16-1,10-21 2,4-30-2,7-25 1,5-25 1,-1-21 0,-3-20-1,-11-14 0,-10-14 0,-10-7 0,-12-3 0,-11 3-1,-16 7 0,-10 6 0,-9 10 0,-5 11 0,-4 15-2,-2 12-1,5 23-11,-3 7-22,12 16-1,-4 5-1,16 7 0</inkml:trace>
  <inkml:trace contextRef="#ctx0" brushRef="#br0" timeOffset="22608.2931">3129 10362 71,'-16'7'37,"11"3"0,5-10-2,14 7-31,13-8-4,12-3 1,9-2 0,8-4 0,6-2-1,1-2 0,-2 0 0,-9 0-2,-5 6-4,-16-6-15,-2 13-14,-13-2 0,-5 4-1,-11-1-1</inkml:trace>
  <inkml:trace contextRef="#ctx0" brushRef="#br0" timeOffset="23011.3162">3982 9940 68,'1'-9'34,"-1"9"2,10-15-3,3 5-29,2 0-3,11 0 0,6-3-2,5 0 1,3 1 1,2 1-1,-1 1 0,-2 4 0,-4 5 1,-5 8 0,-6 12 1,-6 15 0,-6 15 0,-3 18-1,-3 15 3,-1 13-3,-1 6 2,4 4-3,0-3 1,2-3 0,3-11-1,2-11 0,0-14-3,0-14-4,5-7-28,-9-16-1,1-8-1,-12-18 0</inkml:trace>
  <inkml:trace contextRef="#ctx0" brushRef="#br0" timeOffset="23191.3265">4262 10640 92,'11'-24'38,"9"5"-2,0-14-9,11 3-27,9-4-2,3-10-14,9 7-20,-2-5-1,3 5-1,-5-2 1</inkml:trace>
  <inkml:trace contextRef="#ctx0" brushRef="#br0" timeOffset="23539.3464">5059 9845 86,'-19'-4'38,"-8"3"-1,4 15-2,-5 15-33,7 12-4,7 20 2,4 14-1,8 11 1,5 6-2,11 0 3,9-6-1,10-12 0,9-17 1,6-21 0,6-18 0,5-18 0,3-16 0,-4-14 0,-3-13 1,-11-13-1,-6-5 0,-12-7 0,-14-2 0,-15-1-1,-14 3 0,-14 9-2,-15 5-8,-9 19-28,-12 8 1,-7 19-2,-12 7-1</inkml:trace>
  <inkml:trace contextRef="#ctx0" brushRef="#br0" timeOffset="24672.4112">5943 3624 57,'-66'40'30,"-3"7"-1,-4 6 0,0 15-26,-5 12 1,5 18 0,-5 18 0,7 23 0,5 21-1,9 23 1,11 18-1,21 16 0,17 5-1,24-4-1,25-11-1,21-15-1,21-26 1,18-26-1,17-31 1,12-30-1,9-27 1,5-20 0,-1-24 1,4-20-1,-5-24 2,-2-19 0,-5-23-1,-7-23 0,-7-25 0,-7-25 0,-16-24 1,-15-20 0,-16-14 0,-18-9 0,-24 1 0,-21 9 0,-27 10 1,-24 19 0,-19 20-1,-19 22 0,-20 24-1,-13 21-1,-7 20-1,-6 14-2,9 27-32,-10 13-2,5 23 0,1 8-2</inkml:trace>
  <inkml:trace contextRef="#ctx0" brushRef="#br0" timeOffset="26287.5036">5987 10209 89,'-7'-11'35,"7"11"0,4-10-10,10 7-22,12 0-2,12 0-1,11 1 0,10-1-1,12 1 0,2-2-1,7 5-4,-10-8-12,1 8-15,-12-3-1,-8 3 0,-16-1 0</inkml:trace>
  <inkml:trace contextRef="#ctx0" brushRef="#br0" timeOffset="26483.5148">6190 10635 77,'-34'41'35,"6"-14"2,16-5-1,5-13-29,18-7-5,22-10 1,17-7-2,15-3-1,13-7-3,16 1-32,-5-4 1,3 3-1,-6-6-1</inkml:trace>
  <inkml:trace contextRef="#ctx0" brushRef="#br0" timeOffset="26935.5406">7979 9744 82,'-13'-39'37,"-19"3"-2,-9 13 0,-15 11-33,-5 7-3,-4 13 0,-1 9-1,7 11-5,0 1-2,17 11-1,1-8 1,17 8 1,10-11 3,15 0 2,11-5 3,14-7 5,16-1 1,7-10 3,18 7-1,1-9-1,8 6-1,-4-3-3,-2 6-1,-14 1 0,-12 8-1,-20 7-1,-19 5 1,-21 5-1,-16 5 1,-15 2-1,-10 1 0,-4-2-3,-5-13-12,10-3-17,3-16-2,15-11 1,5-17-2</inkml:trace>
  <inkml:trace contextRef="#ctx0" brushRef="#br0" timeOffset="27151.553">7892 9465 86,'10'7'37,"-4"17"-1,-11 9-1,1 16-32,-7 18-3,2 13-1,0 18-2,-6 3-3,7 10-11,-6-18-17,10-8 0,-4-22-1,7-17 1</inkml:trace>
  <inkml:trace contextRef="#ctx0" brushRef="#br0" timeOffset="27364.5652">7900 9455 69,'11'-43'33,"-4"14"2,2 24-3,-9 13-25,6 22-2,-2 15-1,1 17 0,2 14-2,2 10-1,4 12-8,-7-3-24,11 2-3,-4-14 0,4-8-1</inkml:trace>
  <inkml:trace contextRef="#ctx0" brushRef="#br0" timeOffset="27632.5805">8623 9669 85,'12'52'36,"-5"9"1,2 17-1,0 12-34,1 10-1,0 10-1,-4-4-4,2 3-14,-10-18-15,2-7-2,-7-22 0,0-14 0</inkml:trace>
  <inkml:trace contextRef="#ctx0" brushRef="#br0" timeOffset="28048.6043">9183 9614 75,'28'-39'36,"-14"6"0,-2 18-1,-12 15-32,-8 23-2,-1 26-1,-5 23 0,-5 26-1,-1 19 1,1 14 1,5 4 0,10-7 0,11-16-1,13-19 2,12-23-1,16-29 0,11-26 0,8-22-1,5-17 0,-2-18 1,-1-15 0,-6-14-1,-8-9 0,-15-11-1,-12-2 2,-17-1-1,-18 6 0,-19 9-1,-22 16 1,-17 17 0,-17 19 0,-11 22-2,-13 13-10,4 26-22,-7 5-1,8 9-1,6-3-2</inkml:trace>
  <inkml:trace contextRef="#ctx0" brushRef="#br0" timeOffset="33780.9322">6154 807 76,'-104'-23'37,"2"2"-1,-10 5-1,3 7-19,-3 3-14,5 10-1,1 11 0,-1 17 0,-3 20-1,-4 22-1,1 20 1,-1 18-1,6 19 0,8 18-1,11 16 1,14 11 0,21 9-1,23 6 3,27 3-2,27 0 2,31-5-1,28-14 0,31-20 1,28-21-1,26-31 1,24-29-1,17-34 1,15-31 0,11-29-1,7-25 1,4-25 0,-3-21-1,-7-14 0,-14-12 0,-19-11 0,-19-7 0,-29-4-1,-32-6 2,-38-6-1,-37-4 1,-38-3 1,-33-4-1,-34-1 1,-31 2 0,-26 6 0,-18 11 0,-15 14-1,-8 15-1,-3 18-2,-3 11-28,12 20-7,-1 12-1,6 10-1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1:35.3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478 3622 14,'-54'27'31,"54"-27"-1,-59 21 1,59-21-24,-43 12-1,43-12-1,0 0-2,0 0 0,0 0-1,0 0-1,0 0 0,0 0 0,0 0 1,0 0 0,45 4 0,-45-4 0,63 28 1,-23-9 0,11 3-1,3 1 1,13 2 0,9-1 0,12-2 0,21-7 0,17-2-1,12-5 2,6-4 0,10-8-1,1-1 0,4-4-1,-4 1 1,-14 1-1,-9 0 0,-14 3 0,-7 4 0,-9 3 0,-8 3-1,-11 0 1,-10 1-1,-6-3 1,-9 1-1,-6-4 0,-8-1 0,-8 0 0,-7-1 0,-10-3 0,-7-1-1,-12 5-2,-2-18-1,-4 9-33,-13-11 1,-1 0-3,-7-7 0</inkml:trace>
  <inkml:trace contextRef="#ctx0" brushRef="#br0" timeOffset="854.0488">4853 3798 56,'-56'16'32,"7"-7"-1,11 0-1,9-7-23,20 2-3,9-4-2,33 2 0,10-4-2,15-1 0,18 1 0,19-1 1,14-1-1,11-1 1,10 1-1,11 0 2,9-1-2,8 2 2,4-2-2,10 3 2,3-2-1,9 2 0,10-1 0,4 0 0,5-1 1,5 0-1,3-3 0,-6 0 0,1-1 1,-6-1-2,-16 1 2,-11 3-2,-18 2 2,-16 5-2,-20 4 0,-15 3 1,-21 3-1,-14 1 0,-12 2-2,-12-4-5,3 0-25,-12-8-2,-1-3 1,-8-9-3</inkml:trace>
  <inkml:trace contextRef="#ctx0" brushRef="#br0" timeOffset="5168.2956">5147 4524 53,'-20'-36'31,"-2"4"1,-4 1-2,-1 2-26,-4 2-1,0 6-1,-4 4-2,-4 4-1,-1 7-1,-3 5 0,-1 7 1,-4 6-1,0 10 0,-3 6 0,0 10 1,0 6-1,-1 10 1,-2 6 0,-3 11-1,-2 8 2,0 11 0,0 12 2,-1 10-1,4 13 1,-2 13 0,4 19 0,1 12 0,6 16-1,4 11 0,6 12-2,6 12 1,7 10 0,10 6-1,10 4 0,11 2 2,13-1 1,11 4-1,13-4 0,11-5 2,15-7-1,11-9 1,12-6 0,10-12 0,9-9-2,13-20 2,6-12-1,7-19 0,5-15-1,6-21 0,3-18 0,1-21-1,2-18 2,-1-17-2,-1-20 1,-3-20 0,-5-17 0,-6-20 0,-4-14-1,-8-19 1,-6-14 0,-12-19 1,-7-14-1,-10-15-1,-7-12-1,-8-10 1,-9-11 0,-9-14-1,-5-9 0,-7-6 0,-6-7-1,-6-6 1,-6-5 1,-8-5 0,-5-5 0,-6 0-1,-6-4 0,-7-1 1,-7-1 0,-10 2 1,-9 4-1,-13 6 1,-11 12 0,-11 11 0,-12 17 2,-16 16-1,-12 16-1,-12 17 1,-9 17 0,-10 12-1,-8 13 0,-6 11 1,-6 11-1,-2 8 0,2 8 0,0 7-1,5 7 0,9 4 0,10-1-7,16 9-27,3-2-1,15 13-1,6 6-1</inkml:trace>
  <inkml:trace contextRef="#ctx0" brushRef="#br0" timeOffset="11147.6376">1873 6544 33,'-8'14'31,"1"1"-2,1-3-1,-1-2-23,9 2-2,-2-12 1,11 11-2,-1-11 1,3-4-1,7-9 0,5-5 1,2-6-1,5-4-1,5-6 0,9-4-2,7 1-1,0-3-18,4 6-10,-3-1-1,-2 3-2</inkml:trace>
  <inkml:trace contextRef="#ctx0" brushRef="#br0" timeOffset="18256.0442">9104 6408 24,'-2'-14'31,"-2"2"0,-3-5 0,-9 1-25,6 3-2,-6-2-1,3 3-2,-4 3-1,-2 3 0,-3 7-1,-2 6-1,-1 11 1,-4 6-1,-1 10 1,1 5 0,5 8 0,2 3 1,7 0 1,8 0 0,9-9 2,14-4-1,7-13 2,12-9-1,8-16 0,9-12 1,3-12-2,2-8 1,-6-8-1,-6-3 0,-10-2-1,-12 3 0,-16 4 0,-15 6-1,-12 8-1,-11-1-15,-3 11-16,-3 3-2,1 0-2,5 3 1</inkml:trace>
  <inkml:trace contextRef="#ctx0" brushRef="#br0" timeOffset="45938.6275">8979 7922 5,'-15'-15'30,"7"6"-1,-1-5 0,-3-2-19,6 4-4,-4-3-1,3 1-3,-1 0-1,-1 4 0,-3-1-1,-5 4 0,-3 0 0,-4 4 1,-5 2-1,-5 1 1,-3 1 0,-5 2 0,-4-1 1,1 3 1,-1 0-1,1 4 0,1 3 1,4 7-1,1 7-1,6 11 1,4 10-2,6 9 1,4 7 0,8 7 0,10 2 0,9 4 0,12-4-1,12-3 1,12-6-1,11-7 0,9-7 0,9-8 0,5-9-1,6-7 1,3-10 0,4-10 0,-2-10 0,0-10 0,-2-12 0,-2-8 1,-6-9 0,-5-8 0,-10-7 0,-8-4 0,-10-5 0,-8-3 1,-13-2-1,-10 1 0,-12 1 0,-13 3 0,-11 5 1,-14 7-1,-11 7 0,-9 13 0,-10 10 0,-7 12-1,-4 12-1,-1 6-4,10 13-28,-1 7-1,6 9-1,2 2-1</inkml:trace>
  <inkml:trace contextRef="#ctx0" brushRef="#br0" timeOffset="49458.8289">2858 4077 62,'-9'-3'32,"9"3"0,11-17-1,10 6-28,13-4-2,14-1 0,11-2 0,12 0-1,7 0 1,9 0-1,0 1 1,1 2-1,-6 2 1,-2 3-1,-8 1 0,-5 1 1,-8 2-1,-10 1 0,-9 0 1,-8 1 0,-9-1 2,-6 0 0,-17 5-2,2-13 2,-21 7-2,-11 5 3,-17 1-2,-14 4-1,-18 5-1,-10 6-1,-9 2 3,-6 5-3,-4 2 2,-1 4-2,6-6 1,11-1 0,14-4 0,13-3 1,15-4-1,16-5 0,21-9 1,21-6-1,23-6 1,18-5 0,16-4 0,13-3 1,12-2-2,10 2 2,4 1-2,2 5 1,-4 4-1,-6 9 0,-10 3-1,-12 6 1,-12 0 0,-16 5-1,-16 3 2,-17 0-1,-14 0 1,-12-3 0,-9-3 0,-2-1 0,-2-2 0,0 0 1,4-5-2,4 1 0,9 2-4,0-2-30,9 5-1,10 3-3,-10-3 1</inkml:trace>
  <inkml:trace contextRef="#ctx0" brushRef="#br0" timeOffset="51547.9484">11713 8148 16,'0'-9'29,"-2"0"0,-1 0-1,3 9-22,-11-10-2,11 10-1,0 0-2,-12 17 0,10-5-2,1 2 1,2 1-1,0 0 1,2-2 0,3-1 2,-6-12 1,15 12 1,-15-12 1,24-8 0,-8-12 1,12-8-1,7-18 0,16-11-3,17-12-8,14-19-25,13-16-2,0-11-2,0-6 0</inkml:trace>
  <inkml:trace contextRef="#ctx0" brushRef="#br0" timeOffset="60838.4798">716 9273 104,'0'0'2,"-45"9"1,45-9 1,-39 7 1,39-7 0,0 0 0,-58 15 0,58-15-1,0 0-1,0 0 0,4 42-1,-4-42-1,42 35 0,-42-35 1,75 37 1,-26-24 0,16 0 1,11-11-1,19-1 0,11-8 1,8 1-1,6-5-1,-1 0 1,-3 2-2,-10 3 0,-8 2-1,-20 5 0,-14 5-2,-19-3-13,-4 10-22,-13-1 1,-7-3-2,-8-2 0</inkml:trace>
  <inkml:trace contextRef="#ctx0" brushRef="#br0" timeOffset="62659.5839">10653 9792 61,'28'-4'35,"11"-1"0,5-8-2,15-3-31,12 0-2,11-4-3,17 4-28,1-7-3,4 2 0,-10-3-2</inkml:trace>
  <inkml:trace contextRef="#ctx0" brushRef="#br0" timeOffset="111326.3675">11224 7668 41,'-21'-23'33,"-8"0"1,-6 2 0,-8 4-33,-5 7-2,-3 9 0,-7 8-2,-4 14-1,-7 8 0,-5 14 1,-9 9 0,-2 12 1,-3 11 3,1 10 1,3 13 0,5 11 1,12 16 1,11 15 1,21 18-1,18 10 1,25 9-2,22 3-1,29-2 1,27-15-1,22-16 0,22-27-2,19-26 1,14-32-1,13-28 0,7-29 0,-1-25 0,-4-26 0,0-18 1,-12-19-1,-10-18 1,-14-18 0,-17-13-1,-20-15 1,-14-9 0,-20-5 1,-20 2-1,-20-2 1,-19 8 0,-26 10-1,-20 12 1,-27 14-1,-24 16-1,-24 13 0,-23 10 0,-20 15-1,-17 14-2,-5 19-8,-16 7-24,7 15-1,-3 7-1,1 8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3:04.1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8833 6418 18,'-17'-12'30,"-1"-5"1,0 1-1,2 2-23,-5-2 0,5 6-4,-4 6-2,0 7-1,0 9-1,-3 9 0,3 9-1,1 5 2,6 7-1,6 2 1,10-5 0,9-3 1,8-11 2,10-10 0,6-14-1,6-8 2,0-15-2,2-6 2,-6-10-2,-2-1 1,-8-3-1,-4 1-1,-12 2 0,-9 3-3,-8 7-1,-16 3-4,-4 15-3,-14 0-13,0 12-10,-4 7 0,2 6 1</inkml:trace>
  <inkml:trace contextRef="#ctx0" brushRef="#br0" timeOffset="7191.4113">8861 7113 1,'-2'-19'23,"3"3"1,-5-4 2,-3 2-23,6 2 0,-4 2 1,0 4-2,5 10 0,-15-8-1,2 13-1,-3 8 1,0 9-1,-4 8 0,0 6-1,3 4 1,4 3 1,4-3 1,9-6 0,10-4 2,7-14 0,13-7 0,4-13 1,8-7-1,1-10 1,3-3-2,-6-8 0,-3 0-1,-12-3 0,-7 2-3,-11 5-3,-13-1-9,-6 7-16,-9 6-2,-8 5 0,-1 6 11</inkml:trace>
  <inkml:trace contextRef="#ctx0" brushRef="#br0" timeOffset="13960.7985">8958 7954 3,'-22'-3'27,"2"-7"-1,7-5-6,4 2-14,2-3-1,5 0-2,1-2-2,3 2-1,1 1-1,-1 3 0,-2 12-1,3-7 0,-5 15 0,-6 10 0,-2 12 1,-4 7 1,-1 8 0,0 2 3,6 0 0,7-2 1,5-10 0,13-7 1,7-17 0,13-10 0,3-19 0,11-6-1,-4-11 1,1-3-1,-5-8 1,-4 2-3,-11-1 1,-9 6-3,-12 6-3,-16 3-17,-10 11-12,-12 7 1,-9 4-2</inkml:trace>
  <inkml:trace contextRef="#ctx0" brushRef="#br0" timeOffset="31798.8187">1307 7773 17,'0'0'32,"-81"-13"0,38 7-1,-8 0-22,7 2-5,2 0-1,0 4-2,2 1-1,-2 2-1,3 4 1,0 6-1,39-13-1,-73 37 1,73-37-1,-66 58 1,39-19-1,4 7 2,8 7 0,7 4 2,9 5 0,6 2 1,10 2-1,7 0 1,10-8 1,12-6-1,12-12 0,20-9 0,19-17-2,17-12 1,13-16 0,7-12 0,6-14-1,-3-9 0,-9-12-1,-18-4 0,-23-5 1,-20-1 0,-23-1 0,-21 4-1,-22 4 1,-21 4 0,-22 7 0,-21 9 1,-16 7-1,-18 12 0,-14 8-1,-8 8 2,1 11-2,4 5-6,8 13-29,19 2-2,10 5 1,23-4-1</inkml:trace>
  <inkml:trace contextRef="#ctx0" brushRef="#br0" timeOffset="32559.8623">6037 7939 42,'-51'-40'34,"1"-2"-2,-6-1-1,1 4-22,-2 4-8,5 11 1,-6 13-2,-5 12 0,-4 14-1,-3 15 1,1 18 0,-1 12-2,5 13 2,7 9 0,13 6-1,13 6 0,20 3 1,15-5 1,19-10 1,22-10 0,20-17 0,17-19 0,15-27 2,16-21-1,11-27 1,6-18-3,-2-16 1,-4-11 0,-15-10 0,-14 0-1,-21 2 0,-22 7-1,-31 8-2,-26 10 0,-27 21-6,-32 12-25,-18 21 0,-21 14-2,-14 15-1</inkml:trace>
  <inkml:trace contextRef="#ctx0" brushRef="#br0" timeOffset="33907.9394">3157 11026 64,'-44'8'34,"6"0"0,2-8 0,11 2-32,4-2 1,9 0-2,12 0-1,0 0 0,0 0-1,29-11 2,6 0-2,10-6 2,13-7-1,11-6 1,9-7-1,5-2 2,-2-5 0,-2 2 0,-12 3 1,-8 6 0,-14 5 0,-9 13-1,-15 12 1,-8 24-1,-11 25 0,-5 23-2,-1 25 1,2 26-1,4 19 1,9 14-1,6 3-1,7-10 1,9-14-3,3-19 1,5-13-6,-8-29-28,6-15 0,-15-28-1,-6-13-1</inkml:trace>
  <inkml:trace contextRef="#ctx0" brushRef="#br0" timeOffset="34096.9502">3655 11729 77,'0'0'37,"-2"-19"0,12-15-2,19-22-34,16-3-4,15-13-7,20-5-25,4-10 1,4-1-2,-8-3-1</inkml:trace>
  <inkml:trace contextRef="#ctx0" brushRef="#br0" timeOffset="34543.9758">4664 10449 74,'27'-28'36,"-4"6"1,-13 1-1,-5 10-34,-17 14 0,-13 13 0,-17 15-1,-12 9-1,-10 12 0,-7 10-1,-3 10 0,4 2 0,13 0-1,13-6-1,21-7 0,18-11 1,20-10 0,17-16 0,21-13 2,16-12 0,15-10 2,14-3 0,8-7 0,7 3 2,0 2-3,1 8 3,-14 8-3,-10 10 1,-24 13 0,-19 13-1,-27 14 1,-25 13-1,-26 13 0,-24 9 0,-22 2 1,-15 3-2,-8-4-1,-11-7-4,6-4-31,-10-20-1,1-14 0,-3-25-1</inkml:trace>
  <inkml:trace contextRef="#ctx0" brushRef="#br0" timeOffset="34960.9996">2462 10682 72,'-124'-9'34,"2"15"0,-6 9-3,10 16-33,14 18-4,14 6 1,24 15-3,14 1-1,28 6-1,18-14 1,30-5 2,17-15 5,23-14 5,18-7 2,16-18 3,14 1 2,-4-14 2,7 13-1,-15-1-1,1 16-3,-21 8-3,-12 14-1,-25 8-1,-16 11-1,-20 7-1,-17 5 0,-16 4-1,-12-6-2,-4 2-7,-18-18-26,2-9 0,-12-25 0,3-17-2</inkml:trace>
  <inkml:trace contextRef="#ctx0" brushRef="#br0" timeOffset="35168.0115">1915 10629 71,'6'88'37,"12"31"-2,-2 20 0,13 16-38,19 14-2,3-11-3,15-4-5,-11-35-22,6-30 1,-15-44 0,-6-40-1</inkml:trace>
  <inkml:trace contextRef="#ctx0" brushRef="#br0" timeOffset="35336.0211">2126 10254 77,'12'1'39,"19"45"1,8 35-2,15 34-38,19 42-4,5 27-30,25 33-3,-2 2-1,2 1-1</inkml:trace>
  <inkml:trace contextRef="#ctx0" brushRef="#br0" timeOffset="39857.2797">11458 7155 43,'-35'-43'33,"-15"-1"1,-8 4-2,-16 4-31,-6 11 1,-8 11-1,-11 13-1,-9 17 0,-12 15 1,-7 20-1,-3 22 1,4 20-1,5 15 0,10 19 1,18 16 0,23 6 0,30 2-1,28-7 1,31-13-1,31-20 1,33-21 1,28-31 1,23-31 0,20-31 0,15-21 0,10-26 0,10-18 0,-4-16-1,-7-7 0,-15-3-1,-19 2 0,-28 0 0,-25 1-1,-34 0 1,-37 6-1,-41 4 0,-36 2-2,-31 6-1,-23 5-2,-18 15-8,-19 9-24,-3 19 0,-6 13 0,9 13-1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4:03.9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2509 2356 188,'-6'55'0,"1"33"-1,2 31 1,5 37 0,6 30-1,13 28 1,13 21 0,18-13 2,22-17 0,16-28 0,18-30 0,16-39 1,17-37-1,9-42 1,7-33-1,7-39 1,-1-29-1,-4-33-1,-4-26 1,-13-26-2,-17-23 1,-22-16 0,-22-11 0,-30-5-2,-30 5 2,-32 8-1,-32 15 1,-36 18 0,-27 23-1,-22 28 1,-18 26-1,-6 26 0,2 20-4,19 27-31,7 11-2,30 16 0,16 0-4</inkml:trace>
  <inkml:trace contextRef="#ctx0" brushRef="#br0" timeOffset="3662.2095">11214 6019 6,'4'-14'30,"-4"14"-1,-6-16 0,0 4-20,1 3-3,-6-6-1,2 2-1,-8-5-1,-2-1-1,-8-2-1,-6 0 0,-9 2-1,-9 2 0,-9 5 0,-10 6 1,-9 6 2,-7 8-1,-4 6 1,2 12 1,-1 9 0,9 12-1,6 10 0,12 15-2,13 11-1,18 11-1,16 11 1,21 8-1,23 3 1,23-2 0,24-9 0,20-12 0,21-17 1,17-16 0,15-24 0,8-22 0,6-26 1,0-19-1,-3-22 1,-5-14 1,-14-16-1,-14-14-1,-19-12 1,-20-5-1,-27-4-1,-27 2 2,-29 2-2,-28 7-1,-29 11 1,-31 14-1,-26 23-1,-24 17-2,-15 32-22,-18 16-9,-9 29-1,-7 18 0</inkml:trace>
  <inkml:trace contextRef="#ctx0" brushRef="#br0" timeOffset="11066.633">9366 5166 68,'-72'-42'37,"-8"-5"-2,-7-2 0,-9-1-33,-7 1-2,-12 7-3,-18 0-4,-8 14-3,-30-2-5,-9 20-1,-35 3 1,-11 20 2,-27 2 4,-6 16 5,-11 8 6,-8 7 5,6 13 7,-6-3 0,22 15 1,2-8-2,26 15-1,8-4-5,24 10-2,19 3-2,26 4-1,26 6-1,29 4-2,31 9 1,29 5-2,32 8 1,27 1-1,31 6 1,29 3-1,28 3 2,22 2 0,25 1-1,20-1 2,27-5-2,24-6 2,29-10 0,23-16-1,29-16-1,29-22 1,60-23-1,-10-24-1,21-24 1,38-22 0,-14-22 0,6-16-1,-3-15 1,-10-12 0,-44-11 0,17-8 1,-24-9 1,-49-6-1,-9-5 0,-25-7 1,-38-4 0,-30-2 1,-41-4-1,-32 0 1,-43-1-1,-35 2 1,-45 2-1,-46 6 1,-47 7-1,-46 8 0,-49 11 0,-47 11 2,-45 13-2,-42 14 1,-33 16 0,-31 16-1,-17 14-1,-8 15-1,-1 22-6,-2 9-29,8 21 0,5 11 0,12 19-2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5:01.6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6376 3407 64,'-14'-4'32,"3"-6"-1,6-2-1,2-12-27,6 5-2,6-3-1,5-1 1,3-5-1,4 2 0,4-1 0,2 1 1,4 0-1,2 1 0,4 2 0,2 2 1,1 4 0,0 4 1,-2 3 0,-1 9 0,-3 7 0,0 13 1,-5 14 0,2 19-1,-2 18 0,2 19-1,-2 20 1,2 16-2,-2 12 0,1 8 0,0 1 0,-2-3 0,-1-5-1,0-9 1,0-9-2,1-9 2,2-11-1,1-6 1,0-7-2,0-8 2,2-8 0,-2-7 0,-1-10-1,-3-8 1,-5-8 0,-3-8 1,-4-8 0,-5-4 0,-7-4-1,-6 0 2,-12-1-1,-10 4 0,-16 2 1,-10 4-2,-11 3 2,-8 4-1,-8 2 1,-1 1-2,-3 0 2,4-1-2,5-2 1,6-2 0,5-5-1,7-2-1,8-3-1,8-7-1,10 1-5,3-12-27,26 0-2,-11-29 0,22 0-1</inkml:trace>
  <inkml:trace contextRef="#ctx0" brushRef="#br0" timeOffset="665.038">7986 3759 65,'-12'-9'32,"0"1"-1,-4-2 0,1 5-28,-2-1-2,3 5 0,-3 4-1,0 5 1,0 6-2,-2 9 1,0 10 1,1 10-1,-1 12 0,4 9 1,3 4-1,7 6 1,8-1 0,9-6 0,10-6 0,11-12-1,10-14 1,7-11 0,5-14 1,3-12-1,0-13 0,-2-7 1,-8-8-1,-8-4 1,-13-3-1,-11 1 1,-14 2 0,-11 5 0,-16 7 0,-7 10 0,-11 8 0,-4 9 0,-6 9-1,2 8 0,4 8-1,7 4-2,10 4-1,6-4-4,20 5-9,5-13-19,20-5-1,7-14 1,15-9 0</inkml:trace>
  <inkml:trace contextRef="#ctx0" brushRef="#br0" timeOffset="991.0567">8678 3926 60,'57'-45'34,"-17"3"0,-8 12 0,-18 2-21,-8 11-7,-14 3-3,-6 10-2,-7 6 0,-5 9-2,-3 9 1,1 9-1,3 12 0,6 5 0,11 6 0,8-3 1,9-1 0,12-7 0,8-10 1,10-12 1,6-17 0,4-12 1,2-16 0,0-8 0,-5-9 0,-6-4-1,-13-4 0,-10 0-1,-16 4 0,-14 4-2,-12 11-3,-19 4-24,-3 20-7,-12 5-1,1 18-2</inkml:trace>
  <inkml:trace contextRef="#ctx0" brushRef="#br0" timeOffset="3679.2104">3866 7594 25,'0'0'27,"-8"-13"3,8 13-2,-15-5-21,7 0-3,8 5-1,-4-8 1,4 8-1,11-12 1,5 6-1,4-4 1,11 4 0,8-5 2,18 6-1,5-5 1,17 1-1,6-5-1,16 1 0,4-6-1,5-2-1,-4-4-1,-7-2 0,-8-2 0,-10 1-1,-10 1 1,-15 1-3,-10 8-4,-15 0-29,-4 6 0,-12 3-1,-15 9-1</inkml:trace>
  <inkml:trace contextRef="#ctx0" brushRef="#br0" timeOffset="6108.3494">1423 10096 58,'2'23'37,"7"8"-2,0 4 0,5 11-32,2 5-1,1 7 0,4 1-1,-2-2 0,0-7-1,-5-9 0,-5-10-3,-6-12-3,-2-2-9,-15-17-19,-2-4 0,-12-13-1,-12-5 0</inkml:trace>
  <inkml:trace contextRef="#ctx0" brushRef="#br0" timeOffset="6399.366">992 10200 42,'-35'-40'30,"9"4"1,26 36-13,-14-61-10,14 61-3,26-64-2,-26 64 0,62-70-1,-16 35 1,12 0 0,5 10 0,1 4 0,-1 15 1,-2 7 0,-11 14 0,-12 8 0,-11 11-2,-23 7 2,-17 6-1,-15 3 0,-11 2-1,-5-3 0,-4 0-1,4-7-2,-2-6-1,46-36-3,-53 52-6,53-52-25,0 0-1,3 20-1,31-34 1</inkml:trace>
  <inkml:trace contextRef="#ctx0" brushRef="#br0" timeOffset="6635.3795">2188 9789 62,'14'21'36,"1"10"0,-8 2 0,3 15-34,-1 2-1,0 12-1,-1 2 1,-5-1-3,-3-3-1,-8-12-4,9-1-10,-14-22-18,5-14 1,-4-23 0,6-15-1</inkml:trace>
  <inkml:trace contextRef="#ctx0" brushRef="#br0" timeOffset="6795.3887">2194 9606 34,'0'-16'32,"0"16"1,-9 19 0,0 18-14,-6 5-18,1 10-3,3 14-23,-6 4-7,-3 4-1,0 2 0</inkml:trace>
  <inkml:trace contextRef="#ctx0" brushRef="#br0" timeOffset="6963.3983">2020 10499 75,'28'3'37,"0"-10"0,13 0-1,-2-7-36,16-1 0,9 1-4,-4-7-26,9 9-6,-8-2-1,-4 7 1</inkml:trace>
  <inkml:trace contextRef="#ctx0" brushRef="#br0" timeOffset="7699.4404">3461 9936 47,'-31'-9'33,"7"-1"1,5-6-2,8-1-20,11 1-13,7 0 1,10 1 0,1-3-1,10 2 1,5 2 0,6 6 0,1 2 0,1 7 1,-1 6 0,-5 7 0,-4 7 0,-10 8 2,-10 7-2,-11 3 1,-5 3-1,-7-4 1,-1-1-2,-2-6 1,3-4-1,4-11 0,6-8 0,2-8 0,22-7-1,2-5 1,5-4-1,7-1 1,6 0 0,6 2 0,0 6 0,4 4-1,-1 9 2,-4 4 0,-5 7 0,-8 5 2,-9 6 0,-15 1 0,-10 8 1,-19 0-1,-9 3 1,-15 0-2,-8 1 1,-8-3-2,-1-4-1,1-3-1,0-10-3,11-1-5,-5-12-28,19-6 2,9-13-3,16-2 2</inkml:trace>
  <inkml:trace contextRef="#ctx0" brushRef="#br0" timeOffset="8091.4628">4710 9576 80,'24'-17'37,"-14"1"-1,-10 16-1,-3-8-35,-11 18 0,-5 15-1,-4 11 0,-3 15 0,-1 12-1,6 10 1,3 5 1,10-2 1,11-4-1,11-14 2,9-12-1,8-18 1,9-17 1,-1-17 0,2-12-1,-8-15 0,-5-9 1,-12-9-1,-10-5 0,-14-6-2,-9 3 1,-8 0-1,-7 5 0,-5 8-1,-3 6-1,0 13-1,-2 10-1,3 26-6,-12 6-27,6 21 0,-7 7-1,-2 15 1</inkml:trace>
  <inkml:trace contextRef="#ctx0" brushRef="#br0" timeOffset="8563.4898">1391 11176 61,'-16'21'36,"6"5"0,10 16-2,8 10-33,7 12-1,10 13 0,6 6-1,1 3-1,-1-8-1,-2-5-2,-9-24-3,-2-9-25,-12-25-1,-6-15 0,-9-25 1</inkml:trace>
  <inkml:trace contextRef="#ctx0" brushRef="#br0" timeOffset="8843.5058">1162 11201 59,'-3'-56'35,"18"35"-1,16-3-2,9 3-28,11-1-3,4 3 0,5 3-1,1 7 0,-3 8 1,-7 10-1,-15 10 2,-17 10-1,-16 9 1,-10 8-1,-16 4 0,-14 5 0,-12-5-1,-1-2 1,-2-7-2,4-9-2,6-2-8,42-30-23,-62 21-1,62-21-1,11-19 1</inkml:trace>
  <inkml:trace contextRef="#ctx0" brushRef="#br0" timeOffset="9202.5263">2001 10949 69,'11'-7'36,"-8"-3"-1,5 2 1,1-2-35,7 2 0,4 5-1,0 3-1,3 6 0,-5 8 1,-4 11-1,-7 11 0,-12 7 1,-7 9 0,-7 2 1,-3 6 1,-5-2 1,6-1-1,4-7 0,9-6 1,9-9-1,15-10 0,13-10 0,18-9-1,12-13-1,7-7 0,12-7-1,6-9-1,7 1-7,-7-9-26,14 2-1,-10-6-1,6 6 1</inkml:trace>
  <inkml:trace contextRef="#ctx0" brushRef="#br0" timeOffset="9843.563">3962 10880 68,'-22'-6'34,"6"3"0,2-5-1,5 0-32,8-4 1,7-1-1,7-2-1,9-3 0,5-1 0,6-1 0,4 2 1,0 4-1,-3 5 1,-4 9 0,-10 6 0,-10 12 0,-10 8 0,-11 9 0,-9 3 0,-3 1 0,-3-1-1,2-4 0,4-4 0,7-9-1,8-10 1,5-11-1,23-1 1,3-6 0,6-2 0,6 0 0,5-1 1,2 5 0,1 5 0,0 6 0,-6 6 1,-6 8-1,-10 3 2,-8 8 0,-15 5-1,-12 6 0,-16-2 0,-12 5 1,-11-3-3,-4-4 0,-5-2-2,-1-11-4,13 0-23,-1-21-8,16-4 0,12-19 0</inkml:trace>
  <inkml:trace contextRef="#ctx0" brushRef="#br0" timeOffset="10187.5827">4583 10834 47,'102'-80'33,"-13"2"0,-7 10 1,-20 1-22,-7 20-3,-26 7-5,-12 15-1,-20 14-3,-11 15 1,-14 19 1,-6 20-2,-3 22 1,2 16-1,4 9 2,14 7 0,13-5 1,16-6-1,15-16 0,13-18 0,7-28 1,9-20 0,-3-19-2,-3-15 0,-9-14 1,-9-11-1,-15-6-1,-14-5 0,-16 1-1,-16-1-1,-15 8 0,-19 7-3,-9 16 0,-16 8-8,1 25-23,-15 14-1,-2 25 1,-12 16 0</inkml:trace>
  <inkml:trace contextRef="#ctx0" brushRef="#br0" timeOffset="10599.6062">1980 12249 65,'-8'22'35,"4"9"-1,10 17 0,4 9-32,14 16-2,5 7 1,6 7 1,4 2-2,-2-7 0,-7-10-2,-9-18-3,3-8-13,-22-29-16,-2-17-1,-31-15-1,-5-18 2</inkml:trace>
  <inkml:trace contextRef="#ctx0" brushRef="#br0" timeOffset="10877.6221">1613 12324 62,'5'-45'35,"15"0"0,21 1 0,10-11-31,15 0-1,10 0-1,8 8-2,4 9 1,-6 16-1,-6 16 1,-13 16 0,-19 21 0,-16 15 1,-25 9 0,-16 9-1,-18 4 1,-12 2 0,-12-1-1,-3-4 0,-1-4-1,4-12-4,14-1-9,2-17-23,18-8 0,4-18-1,17-5 0</inkml:trace>
  <inkml:trace contextRef="#ctx0" brushRef="#br0" timeOffset="11334.6483">2538 11970 81,'19'-17'37,"-1"-10"0,9 6-2,1-4-35,8 2 0,4 4 0,1 8-1,-1 9 0,-9 14 0,-10 15 1,-11 11-1,-14 14 0,-10 5 0,-10 3 2,-4-2-1,-1-4 0,2-10 0,4-10 1,13-12-2,11-14 2,9-8-1,13-7-2,10-6 3,10-1-2,9-1 2,7 2-1,7 4 2,1 3-1,1 7 1,-6 5 1,-5 6-1,-13 6 1,-10 9-1,-16 7 1,-14 8-1,-17 4 0,-9 5 0,-10 0-1,-6 1-1,-3-2-1,-1-4-2,6-3-3,-1-15-23,17 0-9,5-15-1,16-2 0</inkml:trace>
  <inkml:trace contextRef="#ctx0" brushRef="#br0" timeOffset="11998.6863">4166 12138 84,'-25'-12'36,"-1"-7"-2,11 8-8,6-12-24,12 3-1,10-2 0,9-5-1,10-1 0,7 0 0,7 1 1,2 4-2,0 6 2,-2 5-1,-8 10 0,-8 11 1,-11 11-1,-14 10 2,-11 7-2,-10 8 1,-4 0-1,-2-1 2,1-5-2,2-5 0,8-8 0,7-8 0,7-11 0,8-7 1,6-7-1,2-2 1,7-4-1,-1 1 1,3 2 0,3 3 0,1 3-1,1 6 1,0 4 0,-2 6-3,-2 7 3,0 1-1,-10 4 1,-6 4-1,-9 4 1,-11 8-1,-9 2 1,-12 2 1,-10 2-1,-8-1 0,-4-1-2,-2-7 0,2-2-2,1-14-3,16 0-11,1-20-20,16-2-1,6-17 0,20-2 1</inkml:trace>
  <inkml:trace contextRef="#ctx0" brushRef="#br0" timeOffset="12352.7065">5365 11708 81,'32'-35'35,"-24"6"1,-14 20-2,-23 8-31,-4 16-1,-7 15-1,-5 17-1,1 16 0,2 13 0,11 9 1,12 2 0,12-3-1,15-9 1,14-17 1,16-18-1,11-22 1,9-18 1,2-18-2,2-15 3,-6-12-3,-6-7 2,-15-8-2,-10-6 0,-16-4-1,-13-6-1,-13-3-1,-11-1-2,-1-2-2,-8-9-9,11 7-23,-2-7 1,16 6 0,2-4-1</inkml:trace>
  <inkml:trace contextRef="#ctx0" brushRef="#br0" timeOffset="13055.7467">6514 8393 24,'0'-20'27,"-2"-5"0,5-1 1,0 2-22,0-4-2,4 5 3,-6-3-2,2 5 0,-10 0 0,-1 5-1,-12 1 1,-4 5 0,-14 2-1,-4 7-1,-10 3 0,-3 8-1,-6 7 1,2 11-1,1 11 0,9 14 0,8 10-1,12 7 1,15-2-1,16-1 1,16-8-1,15-12 0,11-19 1,11-18-1,7-24 1,5-13-1,-1-14 1,-1-6-2,-8-5 2,-4-4-2,-8 3 0,-8 8 1,-9 9-1,-7 11 2,-5 15-1,-5 17 0,-2 17 0,-4 24 1,-3 17-1,0 11 0,-1 10 1,2 5-2,0-2 1,0-5-2,4-7-1,0-19-6,14-9-27,-6-20-2,12-13 0,-3-17-1</inkml:trace>
  <inkml:trace contextRef="#ctx0" brushRef="#br0" timeOffset="13422.7677">7392 8311 74,'5'-42'37,"-4"12"-1,-13 6 0,-7 14-33,-6 16-1,-3 16-2,-5 19 0,-1 22 0,1 18 1,4 12-1,9 5 1,12 1-1,16-6 1,15-11-1,14-18 2,14-24-2,10-25 1,8-19-1,1-19 0,1-16 0,-7-16 0,-11-14 0,-15-11-1,-15-4 1,-17-1-1,-14 4 2,-14 8-1,-13 9 0,-12 17 0,-10 16-2,-7 27-4,-13 15-29,4 21-1,-5 11-1,5 14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5:30.5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1664 9671 59,'0'0'36,"-17"-3"0,2-4 0,15 7-34,-10-8 0,10 8-1,-2 21-1,3 6 1,-2 13 0,6 13-1,3 14 1,0 15 1,4 9-1,-1 3 0,3-4 0,3-5 0,-1-9-2,-2-15-3,4-8-12,-5-23-19,0-13 0,-13-17-2,9-10 1</inkml:trace>
  <inkml:trace contextRef="#ctx0" brushRef="#br0" timeOffset="332.019">1221 9797 56,'27'-40'36,"25"-6"-1,13 1 0,13 3-33,9 7-1,15 9 0,-2 13-1,-11 14 0,-13 13 2,-16 12-2,-20 10 2,-21 6-1,-17 6 2,-22 1 1,-12 3-1,-16-2 0,-12-1-1,-4-5 0,-1-5-2,-2-4 0,5-6-3,11 2-10,3-15-24,18-3-1,15-10 1,15-3-1</inkml:trace>
  <inkml:trace contextRef="#ctx0" brushRef="#br0" timeOffset="570.0326">2781 9469 75,'32'40'38,"-9"8"1,2 11-2,-13 3-36,4 8-1,-1 4 1,-5-2-2,-7-2 0,-6-12-3,-2-5-4,-13-16-28,7-9 0,-7-16 0,6-10-2</inkml:trace>
  <inkml:trace contextRef="#ctx0" brushRef="#br0" timeOffset="759.0434">2856 9293 69,'-11'40'37,"2"14"0,-5 6-3,0 3-39,8 16-27,-5 2-3,1 5-1,-5-9 0</inkml:trace>
  <inkml:trace contextRef="#ctx0" brushRef="#br0" timeOffset="937.0536">2586 10155 79,'32'4'39,"3"-6"0,15 3-1,3-6-35,12-1-2,11 3-2,2-4-7,8 9-29,-7-1-1,2 6 0,-10 0-1</inkml:trace>
  <inkml:trace contextRef="#ctx0" brushRef="#br0" timeOffset="6918.3957">4634 9409 51,'6'-14'34,"-2"4"-1,-5-1 1,1 11-28,-2-18-2,5 10-1,-2-1-1,-1 9-1,5-11 0,-5 11 1,8 13 0,-1 11 2,-4 13-1,1 18 0,-3 11 1,0 11-2,-3 6 1,2 3-2,0-5 0,0-6 0,2-11-1,3-12-1,3-12 0,0-11-2,9-4-5,-9-15-24,11-4-4,-2-12 0,6-5-1</inkml:trace>
  <inkml:trace contextRef="#ctx0" brushRef="#br0" timeOffset="7311.4182">5390 9468 62,'30'-36'34,"-10"2"0,-7 8-1,-13 0-27,-3 9-2,-11 6-1,-6 11-2,-9 11 1,-4 12-1,-5 15-1,0 17 2,3 15-2,8 9 0,9 5 1,16-2 0,17-6-1,20-10 0,17-18 1,16-20 0,12-24 0,9-17 3,0-20-2,-3-12 2,-10-14-1,-12-5 1,-18-7-1,-16-1 0,-24 3-2,-17 4-1,-17 8-1,-16 11-2,-13 13 0,-14 8-1,-3 14-3,-9 5-26,14 14-4,-2 3 1,11 4-1</inkml:trace>
  <inkml:trace contextRef="#ctx0" brushRef="#br0" timeOffset="7938.454">4068 9277 45,'-26'4'31,"1"1"-1,-1-1 0,-2 2-28,2 0-2,0-1 1,3 1-2,2 0 1,2-1-1,6-1 1,3-1-1,10-3 0,0 0 1,20 0 0,2-1 0,4-2 3,10 2-1,2-2 1,6 5 1,-5 0 0,1 8 0,-8 2 0,-5 7-1,-15 4 0,-8 9 0,-16 2 0,-10 4-1,-10 0 0,-7 4-1,-8-4 0,-1-2 0,0-3-2,1-10-2,9 2-12,0-16-19,8-9 0,3-16-1,13-9 0</inkml:trace>
  <inkml:trace contextRef="#ctx0" brushRef="#br0" timeOffset="8170.4673">4024 8987 64,'0'0'35,"3"9"0,2 12 0,-4 9-32,11 13-1,5 12-1,5 11 1,0 8-3,-1 1 0,3 1-4,-11-14-5,7-5-24,-14-16 0,-4-16-1,-2-25 1</inkml:trace>
  <inkml:trace contextRef="#ctx0" brushRef="#br0" timeOffset="8382.4794">4213 8972 54,'4'-34'34,"3"17"1,-7 17-1,-1 9-25,-9 14-3,1 20-2,-7 12-2,0 13 0,-3 7-1,0 9 0,4 6-3,-1-2-4,12 4-17,-2-17-12,9-5 1,-2-14-1</inkml:trace>
  <inkml:trace contextRef="#ctx0" brushRef="#br0" timeOffset="8930.5108">1494 11159 37,'5'-19'34,"0"-1"-1,2 7 1,-3-2-24,5 15-1,-9 0-2,20 18-3,-10 10-1,5 16-1,-2 13-1,0 13 0,0 8 0,2 5 1,-2 0-2,2-6 0,-1-7-1,-2-16-1,4-9-7,-6-23-25,5-10-1,-5-19 0,-4-8-1</inkml:trace>
  <inkml:trace contextRef="#ctx0" brushRef="#br0" timeOffset="9358.5353">1130 11019 62,'29'-66'36,"3"25"-1,8 3-1,13 1-32,5 8-1,6 6 0,0 9-1,-3 9 1,-2 12-1,-5 10 1,-8 8 0,-8 6 0,-7 3 1,-10 3 0,-7 5-1,-10-1 2,-7 1-2,-10-3 0,-4-3 0,-7-4 0,-6-4-1,-1-6-1,-4-5 0,-4-4-1,-6-5-1,2-2-2,-9-9-7,0 6-23,20-9-1,7 3-1,9-7 2</inkml:trace>
  <inkml:trace contextRef="#ctx0" brushRef="#br0" timeOffset="9946.5689">2200 11055 71,'10'-2'37,"-3"-10"0,9 1-1,-1-8-35,9-3 1,10-4-2,5-1 1,6 4 0,3 6-1,2 9 0,-2 12-1,-2 12 2,-5 14-2,-5 12 1,-4 12 0,-10 8 0,-11 8 0,-9 3 1,-9 0 0,-14-2 0,-5-3 0,-10-7 0,-5-7 0,-3-12 0,0-14-1,-3-14-1,5-14 1,7-15-2,9-13 2,11-12-1,13-7 1,15-2-1,11 2 2,18 3 0,11 7 0,12 10 1,7 14 0,6 10 1,2 15-1,-1 7 0,-3 8 0,-10 6 0,-4 5-1,-9 2-1,-10-3-1,-8 3-1,-9-8-2,3 7-25,-11-12-9,4 1-1,-10-11 0</inkml:trace>
  <inkml:trace contextRef="#ctx0" brushRef="#br0" timeOffset="15713.8988">4579 10916 43,'-15'13'31,"0"0"3,-1-4-2,7 2-24,-6-10-2,15-1 0,-16 5-2,16-5-2,0 0 0,-7-10-1,7 10-1,-1-14-1,3 4 0,1-4 1,4-3 0,4-4-1,4-1 2,5 0 0,5 1 0,6 8 1,3 10 0,4 16 0,0 13 0,-3 18-1,-5 11 0,-5 15 0,-10 10 0,-9 9 0,-13-3 0,-7-2-1,-11-8 1,-2-6 1,-6-12 0,0-11-1,0-16 2,2-12-2,1-17 0,3-11 2,4-14-3,3-8 0,9-7 0,3-2 0,8-1-1,9 3 2,6 6-1,12 10 1,8 8 0,5 8 0,6 8 0,3 5 0,1 4 0,0 0-1,-3 2 0,-5-2 0,-2-2 0,-8-2-2,0-1-1,-8-11-5,8 3-28,-11-11-1,8 1 1,-5-9-1</inkml:trace>
  <inkml:trace contextRef="#ctx0" brushRef="#br0" timeOffset="16094.9206">5559 10905 76,'14'-34'34,"-9"0"0,-1 9 1,-7 1-34,-2 9 0,-4 7-1,-4 11 0,-1 16 0,-4 9 0,0 13 1,-1 9-1,4 7 2,6 2-2,9 1 2,10-7 0,10-11 0,13-12-1,9-15 1,9-14 1,3-15-1,3-9 1,-6-11-2,-3-7 2,-13-4-1,-12-2 0,-15-2-2,-15 2 1,-15 2-1,-15 8 0,-13 6-1,-11 5-1,-8 9-1,-3 4-3,7 17-11,-3-5-20,9 12-1,1-3 1,12 6 0</inkml:trace>
  <inkml:trace contextRef="#ctx0" brushRef="#br0" timeOffset="17026.9739">4000 10724 45,'-9'-13'31,"1"2"0,1-1-1,-1 4-27,0-2-1,8 10-1,-15-7-1,5 10-1,-2 5 1,-2 3-1,3 7 0,-3 3 1,5 3-1,5 0 1,5-2-1,8-5 2,7-4 0,9-3 0,5-7 1,6 1 1,0-5 0,4 5 0,-4 1 0,-3 8 1,-10 2-1,-8 8 0,-15 3 0,-6 5-1,-13 2 1,-7 1-1,-10-3 0,-3-3 0,-6-4-1,1-7-2,4-3-6,-5-13-24,11-4-4,1-11 0,9-5 0</inkml:trace>
  <inkml:trace contextRef="#ctx0" brushRef="#br0" timeOffset="17290.989">3960 10568 69,'0'0'34,"12"19"1,-12 0-1,-1 12-33,3 13 0,2 13 1,0 9-2,2 7 0,2 1-1,1-6-3,6-1-3,-6-20-7,8-10-19,-5-19-1,2-14 0,-3-19 0</inkml:trace>
  <inkml:trace contextRef="#ctx0" brushRef="#br0" timeOffset="17499.0009">4171 10486 66,'0'0'36,"2"9"-1,-10 9 1,3 17-29,-4 4-3,4 13 0,-1 8-3,5 7-1,3 4-3,0-3-4,12 4-28,-9-7 0,3 2-2,-7-13 1</inkml:trace>
  <inkml:trace contextRef="#ctx0" brushRef="#br0" timeOffset="18010.0301">1545 12495 66,'-1'24'36,"10"7"0,4 0-2,16 10-34,-2 11 0,9 16 1,4 12-1,-2 5 1,0-3-3,-8-6-5,3-4-16,-12-15-9,-6-17-2,-10-22-1</inkml:trace>
  <inkml:trace contextRef="#ctx0" brushRef="#br0" timeOffset="18363.0503">1242 12635 69,'0'0'36,"-8"-47"-1,22 7-1,24-7-35,4-3 0,16-3 1,13 3 0,5 6 0,6 10-1,0 13 1,-1 15 0,-13 14 1,-10 15 0,-16 14-1,-17 10 1,-16 10-1,-14 6 1,-15 5 0,-16 1 0,-12 2 1,-11-5 0,-5-8 0,3-9-1,-3-11-4,10-3-9,1-23-25,17-12 2,12-15-3,19-11 0</inkml:trace>
  <inkml:trace contextRef="#ctx0" brushRef="#br0" timeOffset="18890.0804">2318 12282 73,'18'-2'37,"-9"-8"1,9 1-1,-8-5-34,7-1-3,9 2-1,2 1 1,2 7-2,-1 5 1,-3 10 1,-6 7-2,-5 10 2,-7 6-1,-7 7 1,-7 4-1,-7 0 1,-1-2 1,-2-6-1,3-7 0,1-7 0,5-10 1,7-12-1,12-1 0,9-10 0,5-3-1,3-1 1,5-1 0,2 2 0,4 3 0,0 5 1,1 8-1,-4 5 1,-1 8 0,-5 7 0,-5 8 1,-10 3-1,-7 7 1,-11 1 0,-7 2 1,-12 1 0,-5 2 0,-8 0-1,-2-2 0,-7 3-1,-1-6-1,-1 3-5,-9-3-31,13-5-3,-6-13 0,6-6-1</inkml:trace>
  <inkml:trace contextRef="#ctx0" brushRef="#br0" timeOffset="27410.5678">5218 12244 65,'0'0'34,"-7"-18"-2,2 8 2,-7-5-32,7-1 1,-5-4 1,1 2-2,-5 0 0,-1 3-1,-7 2 1,-3 8-2,-11 9 1,-5 11-1,-8 10 0,-4 9-1,-2 12 0,3 13 1,7 11-1,9 8 2,17 6-1,19 3 0,23-2 1,19-6 0,21-12 1,19-18 0,15-17 0,13-19 0,5-27-1,3-16 1,-6-17 0,-6-8-1,-13-8 1,-14-2-1,-20-5 1,-18 3-2,-21 4 2,-18 5 1,-17 6-2,-18 7 0,-15 7-1,-10 10 2,-11 7-2,-2 9 2,0 8-4,1 0-5,14 8-28,-1-7-2,13 1 0,4-15-2</inkml:trace>
  <inkml:trace contextRef="#ctx0" brushRef="#br0" timeOffset="28687.6408">5435 8060 43,'-17'6'32,"2"-4"0,0-2-1,15 0-24,-17-8-2,17 8-2,7-18-2,5 6 0,7-3-1,8-4 0,7-3 0,6 0-1,7-1 2,5 4-1,-1 3 0,1 4 0,-5 6 2,-7 9 0,-8 7 0,-7 12 2,-16 5-1,-8 10 0,-13 2 0,-5 6 1,-8-2-2,-3 1 0,-1-2-1,0-6 0,3-7-1,6-6 0,3-7 1,7-4-2,10-12 1,0 0 0,0 0 0,14-5 0,5-4 0,3-1 0,6 0 0,6 1 0,5 1 0,7 4 0,3 8 0,2 3-1,1 5 2,-4 5-1,-4 3 2,-7 4-1,-8 1 1,-9 2 0,-14 0 0,-8 2 1,-14 2-1,-9 1 0,-12 1-1,-8 3 0,-8 1 0,-4 0-1,-5 0 0,-1-4-1,5-3-1,5-8-5,18-3-29,1-9-2,13-4 2,7-13-2</inkml:trace>
  <inkml:trace contextRef="#ctx0" brushRef="#br0" timeOffset="29154.6675">6759 7990 59,'35'-38'34,"-11"0"0,-6 5 0,-13 0-31,5 7 0,-6 3-1,-6 3-2,-9 6 0,-7 6 0,-11 5 1,-8 7-1,-6 8 1,-3 8-1,1 9 1,3 8 0,7 9-1,13 4 1,13 1-1,16 0 2,16-2-2,15-6 1,14-10 0,11-12 0,7-13 0,7-9 0,-2-13 1,-1-10-1,-10-10 2,-8-5-2,-17-5 2,-10 0-2,-19-3 1,-13 4-1,-15 2 1,-14 5-2,-11 7-1,-9 4 0,-5 9-2,-9 2-6,5 12-27,-9 1 0,4 8-2,-2-2 2</inkml:trace>
  <inkml:trace contextRef="#ctx0" brushRef="#br0" timeOffset="29747.7015">4858 7581 54,'-60'18'32,"-2"4"0,-1 3-3,1 4-30,6 0-3,14 3 0,7-3-1,16 2 1,4-8-1,15-1 2,11-6 2,11-3 3,12-1 1,5-4 2,14 4 1,-1-4-1,9 8 1,-7 1-1,2 7-1,-11 0-1,-4 7-1,-12 0 0,-12 3 0,-14 2 0,-9-2 0,-11-2 0,-12-1-1,-6-5 1,-5-5-4,-1-3-2,-9-12-18,6-4-12,0-9-2,5-8 2</inkml:trace>
  <inkml:trace contextRef="#ctx0" brushRef="#br0" timeOffset="29987.7152">4503 7603 68,'-1'34'34,"2"8"1,7 13-1,3 8-33,10 7 0,5 3-1,3-5-3,7 1-7,-10-12-24,5-8 0,-7-16 0,-2-14-1</inkml:trace>
  <inkml:trace contextRef="#ctx0" brushRef="#br0" timeOffset="30243.7298">4807 7305 67,'-26'16'37,"-6"7"0,6 13 0,1 11-29,14 12-7,14 14 1,12 16-2,14 13-1,7 5-2,13 11-10,-2-9-23,3-3 0,-9-12-1,1-5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9T13:16:41.9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4970 1870 34,'0'-12'27,"-1"-1"1,1 0 0,0 13-17,-2-16 0,2 16 0,0 0-3,0 0-2,0 0 0,7 18-2,-10 3-1,1 8 0,-4 5-1,1 2-1,-1 0 1,3-1-1,1-8 1,6-9 0,5-15 1,11-13 0,8-18 0,12-10 1,6-15-1,11-11 0,6-9-1,3-5-3,3-3-1,-6-5-6,6 10-27,-10-1-1,-2 11-1,-9 4 0</inkml:trace>
  <inkml:trace contextRef="#ctx0" brushRef="#br0" timeOffset="10326.5906">6177 3015 77,'7'-9'33,"1"4"1,-3-3-2,4 6-31,-9 2-1,19 11 0,-7 6 0,0 9 0,-2 9 0,-1 6 0,0 0 0,0-1 0,2-4 1,4-9-1,4-15 1,8-17 1,10-22-1,9-16 1,11-19 0,7-11-1,5-10-6,-4-15-20,10-2-8,-10-6-1,-1 6-1</inkml:trace>
  <inkml:trace contextRef="#ctx0" brushRef="#br0" timeOffset="17349.9923">9286 3840 55,'10'-1'31,"-10"1"0,12 10-1,-11 4-23,-1 7-7,1 5 1,0 5 0,0 3-2,-1 0 1,1-5 1,1-3 1,0-11 1,-2-15 0,16-7 1,5-19 0,3-17 1,12-11 0,6-17-2,14-10 0,12-11-2,6-8-6,15 3-26,-5-6-1,5 2 0,-4-3-2</inkml:trace>
  <inkml:trace contextRef="#ctx0" brushRef="#br0" timeOffset="20286.1603">5427 5334 55,'0'0'31,"0"0"0,0 0-1,3 17-30,1 1 0,1 2 0,2 1-1,2-1 2,4-4 0,0-9 1,8-8 1,0-14 1,7-13-1,5-14 0,7-7 1,2-10-2,7-4-2,8 2-15,1-9-18,6 2 0,-4 0-2,-3 6-1</inkml:trace>
  <inkml:trace contextRef="#ctx0" brushRef="#br0" timeOffset="24252.3871">4031 9789 70,'-113'-60'37,"-15"6"-1,-12 11-2,-14 6-35,-5 14-2,4 21-1,-5 12 1,1 20-1,-6 12 1,5 20 1,1 17 1,6 23 2,9 24 1,12 21 1,23 27 0,23 51 0,39-3 1,32 23-1,41 23 0,45 12-1,48 7 0,81 3 0,9-10 0,44-46-1,30 1 0,35-35-1,54-37 2,0-43-2,20-39 2,-13-43 0,78-34 0,-17-33 1,13-27-1,-1-27 1,-28-19-2,13-16 0,23-13-1,-64-18-1,-57-18 0,-4-18 0,-31-16 1,-39-18-2,-30-16 2,-39-16-1,-75-12 0,-4-6-1,-42-2 0,-45 1 0,-54 4-1,-54 14 1,-61 15-2,-64 26 3,-72 29-1,-74 36 3,-69 44 0,-67 52 0,-60 53 1,-41 49-1,-25 47 2,-7 37-2,14 19-10,38 28-27,39 3-1,57-4-3,52-12 0</inkml:trace>
  <inkml:trace contextRef="#ctx0" brushRef="#br0" timeOffset="34833.9923">1337 5224 47,'-71'-19'34,"4"0"-1,5-9-2,11 11-26,6-2-1,45 19-2,-68-14-1,68 14-1,-58 16-1,58-16 1,-51 60-2,27-12 2,6 11-1,6 13-1,5 12 2,9 9-1,12 7 2,16 4-1,18 4 2,30 2-1,24 0 1,23-3 1,26-8-1,20-6 0,24-11 0,13-7-1,18-11 0,1-10 1,49-16-1,-31-11-1,8-14 1,8-14 0,2-16-1,3-12 1,-2-13-1,-9-11-1,-50-9 2,22-6-2,-25-4 2,-24 0-1,-28-2 0,-25 0 1,-27-3 0,-21-2 1,-26-4 0,-18-1-1,-21-6 0,-17-3 1,-17-5 0,-20-2-1,-25-2 0,-24 5 0,-26 3-1,-32 9 2,-29 9-1,-38 13 0,-27 16 0,-35 16 0,-22 19-1,-26 17 0,-21 22-1,-7 16 0,-5 20-2,-4 10-3,12 23-34,34 5-1,30 7-1,30 0-1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303F51-A272-9B48-A6A0-82459A19087A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06B0F-6739-434E-B4EA-1B397F2A9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11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19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EF1F13-A46C-E549-8172-A920599C054D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EF1F13-A46C-E549-8172-A920599C054D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BBEF1F13-A46C-E549-8172-A920599C054D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9E993E8-027F-7344-B6C0-26B9266B9FC3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66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0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1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4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0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6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5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3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62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0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54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15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5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7D7D-861E-3048-9619-8D50A79234C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634B2-DF43-0843-A138-C06223299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68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4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4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4" Type="http://schemas.openxmlformats.org/officeDocument/2006/relationships/image" Target="../media/image37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9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350110" y="4732049"/>
            <a:ext cx="7772400" cy="1470025"/>
          </a:xfrm>
        </p:spPr>
        <p:txBody>
          <a:bodyPr/>
          <a:lstStyle/>
          <a:p>
            <a:r>
              <a:rPr lang="en-US" dirty="0" smtClean="0"/>
              <a:t>Public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44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7772400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1: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$40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2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$50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3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$20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Cost: $80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216520" y="2953920"/>
              <a:ext cx="1131120" cy="1323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6080" y="2202840"/>
                <a:ext cx="1145160" cy="1018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6639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Hidden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058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Pivot Mechanism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357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3920066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Idea: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Pay the minimal amount you’d have to contribute for the project to be viable. </a:t>
            </a:r>
            <a:endParaRPr lang="en-US" sz="2400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15600" y="2284320"/>
              <a:ext cx="3485880" cy="34608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2640" y="1703160"/>
                <a:ext cx="3511440" cy="261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9087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3920066" cy="4114800"/>
          </a:xfrm>
        </p:spPr>
        <p:txBody>
          <a:bodyPr>
            <a:normAutofit fontScale="92500" lnSpcReduction="1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Clarke-Groves-Vickery Pivot Mechanism: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Each person claims value: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V1,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V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2, V3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If V1+V2+V3 &gt; Cost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Do the project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1 pays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Max {Cost – V2 –V3, 0}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624240" y="2222400"/>
              <a:ext cx="2289240" cy="2780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3440" y="1654200"/>
                <a:ext cx="2311920" cy="211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009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7772400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1: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$40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2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$50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3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$20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Cost: $80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77280" y="260640"/>
              <a:ext cx="3140640" cy="50323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6120" y="189000"/>
                <a:ext cx="3165120" cy="379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17436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7511"/>
            <a:ext cx="7772400" cy="411480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Cost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$80,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Value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$40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Sum of       Claimed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Others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	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Value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	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Pay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Net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	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40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40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 40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40       0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45 			40    	   35       5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90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 40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0      40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15920" y="1738560"/>
              <a:ext cx="4432320" cy="3231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5840" y="1300680"/>
                <a:ext cx="4454640" cy="243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2830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7511"/>
            <a:ext cx="7772400" cy="411480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Cost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$80,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Value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$40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Sum of       Claimed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Others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	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Value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	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Pay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Net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		3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40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 30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45 			30    	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90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 30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0      40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27520" y="3006240"/>
              <a:ext cx="4077720" cy="2816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8520" y="2246400"/>
                <a:ext cx="4099320" cy="212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9507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547511"/>
            <a:ext cx="7772400" cy="4114800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Cost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$80,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Value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=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$40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Sum of       Claimed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Others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	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Value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	 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Pay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u="sng" dirty="0" smtClean="0">
                <a:latin typeface="Arial" charset="0"/>
                <a:ea typeface="ＭＳ Ｐゴシック" charset="0"/>
                <a:cs typeface="ＭＳ Ｐゴシック" charset="0"/>
              </a:rPr>
              <a:t>Net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3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	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50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50     -10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40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 50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40        0  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45 			50    	   35        5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90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 	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      50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		   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0       40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898200" y="878880"/>
              <a:ext cx="3854160" cy="2838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5240" y="648360"/>
                <a:ext cx="3879000" cy="215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66205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5" y="366888"/>
            <a:ext cx="3987799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>
                <a:latin typeface="Arial" charset="0"/>
                <a:ea typeface="ＭＳ Ｐゴシック" charset="0"/>
                <a:cs typeface="ＭＳ Ｐゴシック" charset="0"/>
              </a:rPr>
              <a:t>Incentive Compatible: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Each person has an incentive to reveal her true value. 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217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7772400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1: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$30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2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$30 	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3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$30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Cost: $90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Revenue: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30120" y="1464000"/>
              <a:ext cx="2936880" cy="4779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0400" y="1086120"/>
                <a:ext cx="2960280" cy="360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5938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734" y="366888"/>
            <a:ext cx="7772400" cy="4114800"/>
          </a:xfrm>
        </p:spPr>
        <p:txBody>
          <a:bodyPr>
            <a:normAutofit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1: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$40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2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$50 	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Person 3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: </a:t>
            </a: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$20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Cost: $80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400" dirty="0" smtClean="0">
                <a:latin typeface="Arial" charset="0"/>
                <a:ea typeface="ＭＳ Ｐゴシック" charset="0"/>
                <a:cs typeface="ＭＳ Ｐゴシック" charset="0"/>
              </a:rPr>
              <a:t>Revenue:</a:t>
            </a: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406800" y="3506400"/>
              <a:ext cx="2183040" cy="28550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1040" y="2623680"/>
                <a:ext cx="2202120" cy="215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1802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705710" y="4732049"/>
            <a:ext cx="7772400" cy="1470025"/>
          </a:xfrm>
        </p:spPr>
        <p:txBody>
          <a:bodyPr/>
          <a:lstStyle/>
          <a:p>
            <a:r>
              <a:rPr lang="en-US" dirty="0" smtClean="0"/>
              <a:t>Impossible!</a:t>
            </a:r>
            <a:endParaRPr lang="en-US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48734" y="713203"/>
            <a:ext cx="7772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algn="l">
              <a:lnSpc>
                <a:spcPct val="9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Efficient</a:t>
            </a:r>
          </a:p>
          <a:p>
            <a:pPr marL="609600" indent="-609600" algn="l">
              <a:lnSpc>
                <a:spcPct val="9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Always Join</a:t>
            </a:r>
          </a:p>
          <a:p>
            <a:pPr marL="609600" indent="-609600" algn="l">
              <a:lnSpc>
                <a:spcPct val="9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Incentive Compatible</a:t>
            </a:r>
          </a:p>
          <a:p>
            <a:pPr marL="609600" indent="-609600" algn="l">
              <a:lnSpc>
                <a:spcPct val="90000"/>
              </a:lnSpc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Balanced</a:t>
            </a:r>
          </a:p>
          <a:p>
            <a:pPr marL="609600" indent="-609600" algn="l">
              <a:lnSpc>
                <a:spcPct val="90000"/>
              </a:lnSpc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89080" y="614880"/>
              <a:ext cx="3391560" cy="58723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7920" y="455760"/>
                <a:ext cx="3416040" cy="442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930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Hidden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621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dirty="0" smtClean="0"/>
              <a:t>Hidden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47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641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220</Words>
  <Application>Microsoft Macintosh PowerPoint</Application>
  <PresentationFormat>On-screen Show (4:3)</PresentationFormat>
  <Paragraphs>113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Model Thinking</vt:lpstr>
      <vt:lpstr>Public Project</vt:lpstr>
      <vt:lpstr>PowerPoint Presentation</vt:lpstr>
      <vt:lpstr>Hidden Information</vt:lpstr>
      <vt:lpstr>Pivot Mechanism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Impossible!</vt:lpstr>
      <vt:lpstr>Hidden Action</vt:lpstr>
      <vt:lpstr>Hidden Information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2012-06-21T19:00:09Z</dcterms:created>
  <dcterms:modified xsi:type="dcterms:W3CDTF">2012-06-21T19:02:03Z</dcterms:modified>
</cp:coreProperties>
</file>