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ink/ink2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ppt/ink/ink6.xml" ContentType="application/inkml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ink/ink8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9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10.xml" ContentType="application/inkml+xml"/>
  <Override PartName="/ppt/notesSlides/notesSlide24.xml" ContentType="application/vnd.openxmlformats-officedocument.presentationml.notesSlide+xml"/>
  <Override PartName="/ppt/ink/ink11.xml" ContentType="application/inkml+xml"/>
  <Override PartName="/ppt/notesSlides/notesSlide25.xml" ContentType="application/vnd.openxmlformats-officedocument.presentationml.notesSlide+xml"/>
  <Override PartName="/ppt/ink/ink12.xml" ContentType="application/inkml+xml"/>
  <Override PartName="/ppt/notesSlides/notesSlide26.xml" ContentType="application/vnd.openxmlformats-officedocument.presentationml.notesSlide+xml"/>
  <Override PartName="/ppt/ink/ink13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14.xml" ContentType="application/inkml+xml"/>
  <Override PartName="/ppt/notesSlides/notesSlide30.xml" ContentType="application/vnd.openxmlformats-officedocument.presentationml.notesSlide+xml"/>
  <Override PartName="/ppt/ink/ink15.xml" ContentType="application/inkml+xml"/>
  <Override PartName="/ppt/notesSlides/notesSlide31.xml" ContentType="application/vnd.openxmlformats-officedocument.presentationml.notesSlide+xml"/>
  <Override PartName="/ppt/ink/ink16.xml" ContentType="application/inkml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ink/ink17.xml" ContentType="application/inkml+xml"/>
  <Override PartName="/ppt/notesSlides/notesSlide34.xml" ContentType="application/vnd.openxmlformats-officedocument.presentationml.notesSlide+xml"/>
  <Override PartName="/ppt/ink/ink18.xml" ContentType="application/inkml+xml"/>
  <Override PartName="/ppt/notesSlides/notesSlide35.xml" ContentType="application/vnd.openxmlformats-officedocument.presentationml.notesSlide+xml"/>
  <Override PartName="/ppt/ink/ink19.xml" ContentType="application/inkml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1:05.9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1030 7203 16,'-39'14'33,"39"-14"0,0 0-2,-41 11-26,41-11-1,0 0-2,0 0-1,0 0-1,54 25 0,-54-25 1,79 16-1,-16-9 0,14-1 1,13-1 0,18-1 0,7-2 0,15-2 0,10 0 0,17-3 1,-1 0-1,11 0 0,3-1 0,9-1-1,4 1 0,9 0 1,-4-1-1,7 0 0,4-1 0,3 0 0,-1 1 0,3 1 1,2 1 0,-4 1 0,0 2 0,-6 2 0,-9 3 1,-7 1 0,-5 3-1,-14 0 1,-6 2-1,-11-2 0,-8 2 0,-7-2-1,-2-1 0,-9-4 0,-5 0 0,-5-3 0,-1-2 0,-1 0-2,-6-6-7,-2 1-24,-6 1 0,-9-1-1,-9 2-1</inkml:trace>
  <inkml:trace contextRef="#ctx0" brushRef="#br0" timeOffset="12531.7168">5244 2747 75,'-24'-2'35,"-1"-4"0,8 3-2,-1-5-30,18 8-2,-8-12 1,13 4-1,8 0-2,7 0 2,6 1-3,9-1 3,9 0-2,7 1 2,8 0-1,6 3 0,6 0 0,7-1-1,6 1 1,8-1 0,3 1 0,6 1-1,6 1 0,7 0 1,9 0 0,7 0 0,7 1 0,9-1 0,10-2-1,9 0 1,9-2 0,7-1 0,5-1 0,8 0 0,5-1 1,0 1-1,6-3 1,5 0 0,2-1 1,5-2 0,3-2 0,1-2 0,2 0 0,2 0-1,-2 1 1,3 1-1,-1 0-1,-3 3 0,1 1 0,0 1-1,-1 0-1,-2 1 1,-4 0-1,-5-1 1,-7 1 0,-8-1 0,-12 2 0,-9 1 1,-12 1-1,-13 3 1,-10 0 0,-13 2 0,-14 3 0,-11 1 0,-11 1 0,-11 1-2,-11 3-3,-16-5-26,-3 2-4,-14-3 0,-6 0-1</inkml:trace>
  <inkml:trace contextRef="#ctx0" brushRef="#br0" timeOffset="55013.1466">856 4910 44,'-41'8'34,"41"-8"1,-65 9-2,65-9-31,0 0 0,-50 1-1,50-1 0,0 0-1,0 0 0,0 0-1,46 18 1,-46-18 0,88 18 2,-17-8-1,24 2-1,22-1 1,21-1 0,16-3 0,24-2 0,12-1 0,20-3 0,6-1 0,8-1 0,1-2 1,9 0-1,7 1 1,5 0 0,5 2-1,6 0 0,1 2 0,2-1 0,0 3-1,-5-1 0,-5 3 0,-10 0 0,-12 0 0,-16 1-1,-10 2 1,-18 0-1,-14 2 0,-14 2-3,-16-6-10,-10 5-20,-14-1-1,-11-2 0,-17-1-1</inkml:trace>
  <inkml:trace contextRef="#ctx0" brushRef="#br0" timeOffset="95229.4466">1068 3201 57,'40'2'36,"-7"-2"-1,20-1 1,13-5-34,14-2-1,25-4 2,18-1 0,31-5-1,17-2 0,18-5 0,6-2-1,8-2 1,-1-1-1,1 0 0,-4-2-1,-15 3 1,-8 2-1,-13 5 0,-12 3-3,-7 11-5,-18 0-25,-7 11-2,-18 2 0,-12 7-1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2:59.1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2378 6963 45,'-11'6'34,"11"-6"0,-12 15-1,7 1-33,6 12 2,5 11-1,2 11 0,3 14 1,2 10-1,1 8 1,-2 5 0,3 1-2,-2-4 1,-2-3-1,0-8 0,1-10-1,0-6-3,-1-14-13,9-4-18,3-12 0,2-10 0,0-11 5</inkml:trace>
  <inkml:trace contextRef="#ctx0" brushRef="#br0" timeOffset="395.0226">3268 7043 46,'-20'-3'35,"-8"10"-2,-5 13 0,-8 16-32,7 22 0,4 21 0,6 16-1,11 13 0,8 6 0,12-3 0,10-8 1,11-18-1,10-20 0,7-29 2,7-26 0,-2-27 0,3-20 0,-11-19 1,-2-11 0,-12-17-1,-10-6 1,-13-6-2,-10 3 0,-13 3 0,-11 10-1,-6 11 1,-3 12-2,0 17 1,0 17-3,7 23-3,0 14-23,17 15-6,6 5 0,17 2-1</inkml:trace>
  <inkml:trace contextRef="#ctx0" brushRef="#br0" timeOffset="810.0462">4120 7049 50,'49'-27'36,"-12"-1"-1,-10 1 0,-14-2-32,-5 5-1,-11 5 0,-9 8-3,-7 13 0,-10 12 0,-4 17-2,-4 16 2,4 22 0,3 20 1,10 12 0,11 7 1,12-1 0,17-6 1,13-11 1,15-14 0,7-26 1,11-21-2,-1-27 2,2-17-1,-6-24 0,-5-14 1,-14-18-2,-9-8 1,-17-9-2,-13-5 0,-12-2 0,-12 6-1,-8 8 0,-8 12-2,-2 18 0,-5 13-3,5 27-2,-10 13-17,7 32-14,-1 16 2,1 22-2,-3 10 1</inkml:trace>
  <inkml:trace contextRef="#ctx0" brushRef="#br0" timeOffset="1402.08">2436 9342 42,'-26'-3'34,"5"-2"-1,4-2-1,4-2-31,15 1 1,7-3 0,13-1-1,12 0-1,9-2-1,10 1 1,10 1 0,5 1 0,3 1 0,2 3 1,-2 3 0,-8 2 1,-4 5 0,-8 4 1,-5 11 1,-12 10 0,1 17 0,-10 14 0,0 22 0,-4 15-1,-1 13-1,-3 6-1,1 4-1,0-3 0,-6-9-3,3-9-2,-12-24-19,2-10-12,-10-19 1,-6-11-2</inkml:trace>
  <inkml:trace contextRef="#ctx0" brushRef="#br0" timeOffset="1583.0905">2715 10092 69,'20'-3'37,"16"0"0,9-11-1,12-6-38,22-3-5,5-9-27,18-7-2,2-11-1,1-6 0</inkml:trace>
  <inkml:trace contextRef="#ctx0" brushRef="#br0" timeOffset="1913.1092">4051 9113 65,'-28'15'37,"-8"20"-1,-3 25 0,2 25-35,12 22-1,10 19 1,15 9-1,13-1 0,14-8-1,14-18 0,15-21 0,10-34 1,3-30-1,6-31 1,-1-23 1,-5-23 0,-5-15 2,-13-18-1,-12-9 1,-16-8 0,-12-1-1,-18 1 0,-11 5 0,-12 9-2,-9 12-2,-5 23-4,-13 16-30,4 28-1,-6 16-2,1 18 0</inkml:trace>
  <inkml:trace contextRef="#ctx0" brushRef="#br0" timeOffset="8181.4678">2368 11007 36,'34'-9'33,"8"-5"0,12-1-1,10-4-26,21-3-4,21-3-1,19 0 0,16-1 1,17-1-1,12-1 1,12 2-2,7 0 1,0 3-1,-2 5 0,0 6 0,-10 6 0,-10 6 0,-14 6-1,-14 4 2,-17 2-1,-13 1 1,-17-2 0,-15-1 0,-13-6 1,-8-4 1,-11-13 0,-4-7 0,-9-17 0,-3-15-1,-8-22 1,-5-21-1,-5-24 0,-7-23-1,-7-16-1,-7-11 0,-8-6-1,-5 4 1,-7 11 0,-6 11 0,-4 19 0,0 21 0,-4 16-1,-1 13 2,1 15-2,1 7 2,-1 6-2,1 5 0,-1 3 0,-1 4 0,-5 2 1,-7 4-1,-8 5 1,-9 5-1,-11 6 0,-17 9 1,-20 9-1,-18 12 1,-19 13-1,-15 15 1,-14 12-1,-13 9 1,-5 9 0,-1 6 0,6 1 1,8-2-1,9-5 1,19-6-1,14-7 0,20-3 1,20-7-1,19-5 1,19-3-2,24-3 2,18 1 0,15 3 0,13 8-1,11 14 1,11 19-1,7 18 1,6 24-1,5 21 1,2 18-2,6 13 2,10 3-1,5-6-1,4-13-1,4-20-3,16-19-29,-5-25-1,5-23 0,-6-25-2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3:44.1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971 3310 147,'0'0'0,"0"0"1,37 40 1,-37-40-1,79 44 1,-10-18 0,19 0 0,23-3 0,14-3 0,23-4 0,17-2 0,19-5-1,7 2 1,13-1 0,6-1 0,14 0-1,11-1 1,11-2-1,10-3-1,10-6 1,11-7-1,8-8 1,8-7-2,0-9 2,1-8-1,-3-9 0,-5-7 0,-8-6 0,-10-6 1,-13-3-1,-15-3 0,-15-4 1,-18-1 0,-20-3-1,-22-3 1,-22-3 0,-20 0 1,-26-4-1,-18-2 1,-22-5-1,-21-1 1,-22-4 0,-20 0-1,-24-1 0,-23-3 0,-23 0 0,-23 0 0,-27 1 0,-20 3-1,-21 5 1,-24 4 0,-17 10 0,-17 7 0,-16 14-1,-14 10 1,-9 11-1,-12 13 0,-8 11 0,-5 12 0,-2 8 1,-1 11-1,1 9 1,8 12-1,2 11 1,8 17-3,10 17 1,1 19-2,7 21 1,8 23-1,3 23-2,-2 15 1,15 17 1,17 4 0,21-1 0,28-11 2,31-14-1,28-17 1,39-19 1,34-16-1,30-17 2,21-9 0,26-10 0,33-6-1,28-3-2,21-13-32,33-4 0,22-14-1,14-13-2</inkml:trace>
  <inkml:trace contextRef="#ctx0" brushRef="#br0" timeOffset="2622.15">1692 10041 63,'10'5'38,"11"13"-1,0 15-1,13 22-36,12 22 0,9 21 1,7 18 0,8 10-1,2 5 0,-4-6-1,-5-12 0,-12-19-1,-7-19-1,-16-25-1,-11-21-1,-28-24 0,-14-16-1,-23-25 1,-15-17 1,-22-19 3,-20-17 2,-11-13 1,-15-19 1,8-3 2,3-8 1,17 4-1,16 1-1,28 6-1,34 3-2,38 5 0,38 12 1,31 12-2,21 11-1,16 18 1,9 16 0,4 18-1,-9 19 1,-20 19 1,-33 17-1,-29 19 1,-35 13 1,-30 10 1,-30 7-1,-32 8 0,-25 2 0,-17 3-1,-3-8-1,8-14-3,18-3-11,23-25-22,33-11-3,32-21 1,33-12 0</inkml:trace>
  <inkml:trace contextRef="#ctx0" brushRef="#br0" timeOffset="3005.1719">2651 9594 56,'3'-14'35,"-16"13"1,-7 14-1,-8 13-34,1 11 0,1 9 0,1 9-1,5 3 1,7 0-1,5-8 0,5-7 0,5-11 1,4-13 0,5-14-1,3-13 2,5-12-3,2-7 2,1-3-2,0-4 3,2 2-3,-1 4 2,0 5-2,-1 13 2,-3 10 0,3 13 0,-1 12 1,2 8-2,2 4 1,0 1-3,7 1-2,-7-14-15,10-4-15,-6-17-2,1-14 0,-5-15 0</inkml:trace>
  <inkml:trace contextRef="#ctx0" brushRef="#br0" timeOffset="3358.1921">3089 9778 60,'18'20'36,"-2"13"-1,3 3 0,15 5-32,0 0-1,10-4-1,5-10 1,7-12-2,2-15-1,-1-14 2,-7-12-1,-4-10 0,-9-8-1,-9-7 1,-8-3-1,-9-1 1,-4 7 0,-5 7 0,-1 9 1,3 14 1,-4 18 1,23 25 0,0 23 1,7 21-2,4 13 1,5 18 0,-2 9-1,-4 3-1,-8-2 1,-8-7-1,-13-13 0,-7-11-1,-10-11-1,-10-19-3,3-7-13,-7-26-21,4-16 0,-1-25-1,6-21 0</inkml:trace>
  <inkml:trace contextRef="#ctx0" brushRef="#br0" timeOffset="3691.2111">4120 9121 71,'23'-18'39,"-3"-6"-1,9 1-1,0-5-37,16-2 0,14-5 0,7-1 0,4 0-1,-2 4 1,-4 7-1,-3 10 1,-11 17 0,-8 20 1,-12 31-1,-8 28 1,-10 30 1,-3 26 0,-6 19 0,0 11 0,-2-4-2,0-6 1,-1-20-3,-1-25-1,4-20-10,-8-38-24,-4-26-1,-11-30 1,-8-20-1</inkml:trace>
  <inkml:trace contextRef="#ctx0" brushRef="#br0" timeOffset="3847.2199">4482 9524 87,'42'-31'39,"19"1"-1,7-21-5,13-1-34,20-6-1,12-11-7,17 2-28,-5-9-1,0 0 1,-16-6-1</inkml:trace>
  <inkml:trace contextRef="#ctx0" brushRef="#br0" timeOffset="4126.2358">5473 8705 79,'-64'81'37,"13"23"1,9 7 0,21 11-36,28 2-1,27-4 0,25-15-1,20-21 1,19-34-2,15-33 1,8-34 0,-2-29-1,-13-26 2,-15-17 0,-24-13 0,-22-4-1,-29 0 1,-29 6-1,-29 11 0,-20 13 0,-19 19-4,-19 16-1,-6 25-12,-15 12-20,-1 16-1,-6 7 0,6 8 0</inkml:trace>
  <inkml:trace contextRef="#ctx0" brushRef="#br0" timeOffset="4495.2569">3886 8572 55,'-96'15'35,"4"7"0,6-1-1,10 1-32,14 5-4,17 0 0,23-1 1,18-6-1,24-2 1,16-4-1,18 3 2,11 1-1,10 0 3,4 4 0,-1 2 0,0 7 0,-17 1 1,-7 7 0,-16 1-1,-13 5 1,-19 2-2,-14 4 0,-15 3 0,-15 0-1,-6 2-2,-8-11-9,3-5-24,-3-15 1,6-19-2,1-21-1</inkml:trace>
  <inkml:trace contextRef="#ctx0" brushRef="#br0" timeOffset="4683.2677">3690 8397 69,'16'42'37,"0"26"1,-8 15-2,0 15-37,1 11-2,-3-3-2,9 2-13,-11-26-19,0-24 1,-7-35-1,3-23 0</inkml:trace>
  <inkml:trace contextRef="#ctx0" brushRef="#br0" timeOffset="4837.2766">3625 8342 74,'5'47'39,"10"35"-1,-3 23 0,8 19-37,11 18-4,6-2-3,22-1-31,1-24 0,14-26 0,2-36-1</inkml:trace>
  <inkml:trace contextRef="#ctx0" brushRef="#br0" timeOffset="5326.3046">6634 5827 46,'-103'-50'33,"-16"16"-1,-11 19 1,-4 22-32,-11 29 1,-2 30 0,-3 33-1,9 35 2,8 41-1,23 37 2,26 30-1,30 14 1,28-6-2,39-11 1,37-29-1,28-32 1,33-55 0,28-52 0,20-64 1,20-46-2,11-46 2,8-33-2,-5-32 1,-3-27-3,-14-16 1,-20-11-2,-29-3 0,-29 5 1,-38 16-2,-35 17-2,-30 34-6,-45 28-27,-29 36-1,-40 32-1,-26 38-1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3:59.5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888 2902 162,'0'0'0,"0"0"0,0 0 0,0 0 0,43 10 1,0-5-1,28 2 1,30 2 0,24 1 1,23 3-1,21 1 1,25-1 1,15 1-1,20-1 1,-1-1 0,5-2 0,5 0 0,3-5 1,5-2-1,-3-5 0,1 0 0,-10-7 0,-2-1 0,-12-5-1,-12 1 0,-17-2-1,-20 0 0,-24 3-1,-22 1 0,-23 4-3,-20-1-2,-8 7-33,-26 0 0,-9 7 0,-14-1-2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4:12.9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 7569 22,'-46'-16'12,"46"16"0,0 0 0,0 0-1,0 0-3,0 0 0,0 0 0,0 0-2,-39-19-1,39 19-1,0 0-1,0 0 0,0 0-1,0 0 0,0 0-1,0 0 1,45 19 0,-45-19 0,43 0 1,-43 0 0,55 1 0,-55-1 0,75 3 0,-30-2-1,8 0 1,6-3-2,8-2 1,10-2-1,-1-2 0,0-1 0,-8-1-1,-4 1 1,-11 2-1,-12 1 1,-10 2 1,-13 1 0,-4 3 0,-14 0 1,11 0-1,-11 0 0,0 0 0,0 0 0,0 0-1,-12 2-1,12-2-3,-10 6-10,10-6-23,-12 9-1,12-9-1,-8 9 0</inkml:trace>
  <inkml:trace contextRef="#ctx0" brushRef="#br0" timeOffset="1008.0575">5117 7653 29,'0'0'29,"0"0"-1,0 0-3,0 0-21,0 0 0,9-2-2,5-1-1,2-1-1,6-1 2,4-2 0,6 1 0,5-3 0,7 1 1,2 0 0,3 1-1,0-1 2,2 3-2,-3-2 0,1 3-1,-7-1 1,-3 0-1,-4 1 0,-3 0 0,-7-1 0,-2 2 0,-5-1-1,-3 2 0,0 3-5,-15-1-24,18 2-2,-9 2-3,-9-4 1</inkml:trace>
  <inkml:trace contextRef="#ctx0" brushRef="#br0" timeOffset="7551.4317">9518 5821 1,'-30'-17'18,"-10"-7"0,6 13-2,-8-2-25,2 7 1,-5 3 1,0 7 0,-5 0 3,2 6 4,-4 4 5,-2 3 2,-3 6 3,-6 3 1,3 9 2,-10 3 1,4 16-2,-7 2-1,6 18-1,-2 7-1,14 18-2,0 11-1,15 17-2,7 5-3,16 7 1,14 2-1,17-2 0,17-6-1,15-8 1,20-15-2,12-14 1,19-15-1,16-15 1,11-16-1,8-16 0,8-15 1,7-14 0,5-17 1,1-12 0,-5-14 1,-6-11-1,-7-14 1,-8-9-1,-14-13 1,-17-12-2,-20-13 2,-15-8-2,-21-7 0,-21 0 1,-23 1 0,-20 8 0,-22 9 0,-14 16 1,-19 19-1,-14 19-1,-17 20 0,-9 14-6,0 23-28,-6 17-1,-2 15 0,1 8-1</inkml:trace>
  <inkml:trace contextRef="#ctx0" brushRef="#br0" timeOffset="13327.7623">754 8458 1,'0'0'23,"0"0"5,0 0 1,-19-38-26,19 38 0,0 0 1,0 0-1,50-39 0,-50 39 1,0 0-1,59-13 1,-59 13 0,57 1 0,-57-1 1,72 4-1,-28 0 1,4-1-2,3 1-1,4-1 0,-3 1 0,3 0-1,-5-1-1,-4 1-1,-10-4-5,3 2-27,-9-2 2,-5-1-3,-6-2 1</inkml:trace>
  <inkml:trace contextRef="#ctx0" brushRef="#br0" timeOffset="17223.9852">9309 7602 7,'-15'-18'31,"2"2"-2,-7-4 0,-2 1-23,1 2 0,-7 1-3,-2 3-3,-6 5-2,-7 5 1,-4 10-2,-9 7 2,-3 10 1,-2 9 0,-3 10 1,0 11 0,1 8 2,6 14-1,5 5 2,12 7-2,9 2 1,15 3-3,15-4 2,18-5 0,15-12 0,20-15-1,13-20 1,19-15-2,15-20 2,12-15-1,2-16 0,5-11-1,-1-13-1,-3-6 1,-4-5-1,-11-5 1,-17 1-1,-14 1 1,-19 0 0,-14 3 0,-20 2 1,-21 4 1,-18 6-1,-15 4 1,-12 5 0,-6 4 0,-4 7-1,-3 4-2,7 14-15,2 4-16,-1 8 0,1 8-2,-1 4 9</inkml:trace>
  <inkml:trace contextRef="#ctx0" brushRef="#br0" timeOffset="20326.1624">678 9761 14,'0'0'33,"0"0"-1,0 0 0,0 0-25,0 0-1,0 0-2,0 0-4,0 0-1,0 0 0,0 0 1,0 0-1,0 0 1,60-16 0,-18 19 1,14-3 1,22-5-1,25-6 0,4-6 0,10-4-1,-4-6-4,6 4-20,-17 0-6,-11 3-2,-26 10 0</inkml:trace>
  <inkml:trace contextRef="#ctx0" brushRef="#br0" timeOffset="23961.3703">5155 9528 45,'-16'3'32,"-1"-4"-1,6 0 0,0-1-28,11 2-1,0 0 0,11 5-2,5 0 0,10 1-1,9-2 2,12-2-1,15-2 1,7-4-1,7-3 1,8-4-1,1-6-5,1 1-25,-4 2 0,-13-1-1,-10 3-1</inkml:trace>
  <inkml:trace contextRef="#ctx0" brushRef="#br0" timeOffset="26319.5054">8692 9576 43,'-10'14'31,"10"-14"-2,3 9 0,7-4-28,12 0-1,8 3 0,8 0 0,11 1 0,14-4-1,11-5 0,10-9 0,10-10-1,6-15 1,10-15-1,5-16 0,0-16 1,-8-10 2,-10-8-1,-12-6 1,-12-1 1,-21-2-1,-20 3 2,-25 1-1,-13 8 0,-22 4-3,-14 8 2,-19 9-2,-15 13 0,-12 19-1,-14 19 3,-16 24-1,-9 24 0,-10 33 2,-1 29-1,-4 32 2,5 29-1,11 23 2,20 14-2,28 5-1,26-10-2,40-15-6,23-31-22,44-33-1,28-39-1,30-38-2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4:52.8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9116 6772 21,'-11'-20'30,"-5"-4"1,4-5-7,1 5-19,-3-3-1,5 4-1,-2-3-2,0 4 0,-1 2-1,-2 3 0,-4 6-2,-5 8 0,-5 13 0,-10 10-1,-4 13 1,-8 8-1,-1 15 2,-6 10 0,5 12 1,3 9 1,9 3 0,12 4 2,17 0-2,16 0 3,18-10-2,19-6 1,15-15-2,18-10 1,16-16 0,15-11-1,7-16-1,6-12-2,5-13 1,3-13-2,-2-8 1,-9-12-2,-9-6 3,-15-8 0,-17-5 3,-14 0 0,-25-8 2,-17 0-1,-27-5 3,-15 4-2,-27-3 1,-13 8-1,-18 6-1,-8 14-1,-11 13 0,-5 16-4,2 23-15,-2 13-16,6 14-1,6 9-2,3-1 11</inkml:trace>
  <inkml:trace contextRef="#ctx0" brushRef="#br0" timeOffset="11632.6651">824 8328 1,'0'0'15,"-45"-2"-10,45 2-1,0 0 1,-41-5-1,41 5 1,0 0 0,0 0 1,0 0 0,0 0 2,0 0 0,0 0-1,0 0 0,0 0-1,0 0 0,0 0-1,0 0-1,0 0 0,0 0 0,0 0 1,55 21-1,-55-21 0,81 9 0,-25-9-1,9 0 1,12-3-3,6 1 1,2-1-1,-5 3 0,-2 0 0,-9 3 0,-7 0-1,-10 1 1,-10 0 0,-10 0 0,-6-2 0,-3-2-2,-2 1-3,-8-9-21,3 0-9,-5-6-1,-3-3 1</inkml:trace>
  <inkml:trace contextRef="#ctx0" brushRef="#br0" timeOffset="17104.9783">9058 7750 14,'-29'-8'31,"2"1"0,-3-4-1,0 2-27,4 3 1,0 5-2,1 2-2,-2 6 0,3 6 0,-1 9 0,-1 10-1,2 12 1,0 12 0,-1 8 1,7 9 1,2 2-1,10 3 1,6-3 1,12-8 0,13-14 0,14-12-1,13-18 0,16-9 0,10-18-1,9-11 0,5-14 0,2-10 0,-1-12-1,-3-9 1,-9-9-1,-12-3 0,-20-5 0,-15-1-1,-24 3 1,-20 4 0,-22 8 0,-19 7 0,-21 14 0,-14 8-2,-2 20-11,-6 10-18,5 10-1,2 11-1,4 3 6</inkml:trace>
  <inkml:trace contextRef="#ctx0" brushRef="#br0" timeOffset="21499.2295">531 9630 25,'-39'-25'33,"39"25"-1,0 0 0,5-44-30,-5 44 0,55-28 0,-15 17-1,11 2 1,9 0 0,5 1-1,13 0 0,6-1 0,11-3-1,4-1 0,-3-4 0,-1-1 0,-9 1 1,-5 0-1,-13 5 2,-10 1-1,-20 6 1,-9 4 0,-5 5 0,-4 5-1,-6 0-3,2 6-8,-7-2-21,5-1-2,1-3 0,1-7-1</inkml:trace>
  <inkml:trace contextRef="#ctx0" brushRef="#br0" timeOffset="22133.2659">4870 9507 53,'25'-5'35,"8"0"0,11-3-1,9-3-29,14 5-3,19 2-1,10 1 0,8-1 0,8 2-2,3-2-2,6 6-6,-12-7-15,-2 4-9,-8 0 0,-12 0 0</inkml:trace>
  <inkml:trace contextRef="#ctx0" brushRef="#br0" timeOffset="25487.4578">2313 1946 63,'-100'-30'31,"1"0"1,-5-2-2,0 2-30,-3 6 1,0 6-4,-8 14-4,4 2-6,-7 22-15,6 14-6,-1 17-1,-1 15 1</inkml:trace>
  <inkml:trace contextRef="#ctx0" brushRef="#br0" timeOffset="25971.4855">259 2722 1,'-89'125'22,"13"5"10,19 3-1,20-5-17,37 18-3,0-3 1,0 11-4,2-4-1,60 1-1,27-5 0,18-8-1,25-11 1,18-8-1,26-15-3,21-11 0,17-18-1,11-12 0,11-17 0,9-13 0,13-14 0,5-16-2,-5-15 3,-10-14 0,-8-13 0,-8-12 0,-14-15-1,-10-10 0,-20-15 0,-13-12 0,-16-14-1,-15-10 1,-19-12 0,-13-10 0,-22-9-1,-16-7 2,-23-9-1,-17-2 0,-27-1 0,-24 0 0,-29 3 0,-23 2 0,-26 5 0,-25 8 0,-25 17 0,-23 13 0,-20 15-1,-13 19-1,-16 18 1,-10 18 0,-2 22-1,-3 20-1,7 16-1,6 11-2,16 22-32,8 6 0,16 14-1,14 3-1</inkml:trace>
  <inkml:trace contextRef="#ctx0" brushRef="#br0" timeOffset="27327.563">8972 8532 4,'9'-9'28,"-5"-5"1,1 0-1,-4 0-22,-1-5-3,2 5 1,-6-2-1,-1 2-3,-7 0 1,-3 4-2,-8 4-1,-10 4 2,-6 8-1,-11 8 1,-7 11 1,-7 9 1,-2 11 1,1 11 1,1 13 1,10 13-1,10 13 1,15 11-2,17 10 1,20 9 0,22 5 0,19 1-1,23-6-2,21-11 0,21-20 0,19-19-1,14-23-2,6-26 0,10-26 0,-1-24 0,-2-20 1,-8-19 2,-15-15-1,-12-13 1,-22-16 1,-15-7-1,-31-10 1,-19-2 0,-29-9 0,-19 4-1,-25 5 1,-19 12-1,-24 12 0,-18 19 1,-15 17-2,-11 19-1,-6 30-11,-16 18-22,-4 22 0,-7 15 0,-2 11-2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5:39.2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9395 6780 10,'1'-15'31,"-4"-6"-1,2 3 0,-2 1-25,-3-3-1,1 3 0,-4 0-2,-1 1-1,-7-1-1,-6 3 1,-7 3-1,-9 1 1,-9 9-1,-7 8 0,-8 4 1,-4 10 0,-3 6 2,3 7-2,0 6 1,7 9 0,4 3-1,9 6 2,8 10-3,8 8 2,13 7-2,12 7 2,15-1-2,15-1 1,16-6-1,17-11 0,15-15-1,17-16 1,12-20-1,6-17 1,5-18-1,4-14 0,1-11 2,-3-8-1,-7-2 1,-10-4-1,-11 2 1,-9 1-1,-14 3 1,-16 3-1,-20 1 1,-17 3-1,-23-1 1,-20 2 0,-22 0-1,-16 0 0,-15 5 0,-8-1-2,-3 12-12,-6-2-19,1 4-1,8 7 0,5 1 11</inkml:trace>
  <inkml:trace contextRef="#ctx0" brushRef="#br0" timeOffset="3687.2109">693 8473 1,'0'0'24,"0"0"8,-33-40-1,33 40-23,0 0 0,0 0-2,0 0-5,0 0-1,0 0 0,0 0 0,50-5 1,-50 5 0,44 5 1,-44-5 0,59 4 2,-59-4 0,80 0 0,-36-1-1,2 4 1,2-3-1,-3 4-1,-1-1 0,-4 3-1,-2 0-1,-5 1 1,1 0-2,-4-1 1,-1 0 0,-2-2-2,5 3-7,-4-9-24,4-3 0,-3-7 0,-5-6 0</inkml:trace>
  <inkml:trace contextRef="#ctx0" brushRef="#br0" timeOffset="13402.7664">9311 7668 1,'4'-14'29,"1"5"-3,-8-6 1,2-3-23,-3 3-2,-1 1-1,-2-1 1,-2 0-1,-3 0 1,-7 1 1,-3 4-1,-9 5 1,-5 8-1,-10 10 1,-3 10-1,-8 10 1,0 11-2,-3 8 1,8 9 0,5 8-1,12 8 1,13 4 1,15 5-1,15 0-1,18 2 1,17-7-1,18-8 0,16-20 1,13-19-2,11-25 1,7-21-1,3-23 0,0-20 0,-7-18-1,-14-13 1,-18-4-1,-19-3 1,-22 2-1,-26 4 2,-23 6-1,-21 11 1,-16 14-1,-15 15 1,-10 17-2,-10 15-2,3 23-9,-1 13-20,6 14-1,6 12 0,4 0 14</inkml:trace>
  <inkml:trace contextRef="#ctx0" brushRef="#br0" timeOffset="21620.2366">9434 8849 3,'-16'-22'27,"6"3"-1,-2-8 0,2-2-23,5 1 0,-1-4-1,2-1 0,-3-2-1,0 1 2,-6-2 0,-2 3-1,-8-2 1,-2 6 0,-10-1 1,-4 7-1,-8 1 0,-3 7 0,-8 3-1,-3 8 2,-8 9-2,-1 11 1,-5 15-2,-1 14 1,1 15 1,5 13-2,7 16 1,12 11-1,15 10 1,16 2-1,21-4 1,20-6 0,19-15-1,16-14 2,15-23-1,12-21 0,10-27-1,10-21 0,1-24-1,0-17 0,-2-13 0,-5-5-2,-11-7 2,-9 0-1,-15 2 1,-16 7 0,-18 8-1,-14 5 0,-15 11-3,-20 1-10,-6 13-20,-13 6-1,-7 5 1,-9 5 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6:52.6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1516 2832 63,'-37'9'35,"14"0"-1,10-10-2,13 1-32,19 9 1,19-3-1,18-1 1,16 0 0,17 0 0,14 0 0,18-2 0,9 0 0,16-3 0,9-1 1,13-2 0,7-2 0,15 0 0,8-1 0,8-1-1,14-1 1,11-2-1,10 1 0,11-4-1,12-1 0,8-2 0,8-2 0,6-1 0,3 0 0,6-1 0,0 1 0,2 5-1,-5 4 2,-2 4-1,-7 6 2,-2 5-2,-7 4 1,-12 5 2,-5 0-2,-10 1 3,-1 0-2,-8-3 0,0-3 0,-8-4 0,-2-3 0,-9-2-1,-7-2 0,-9-2-1,-17 1 1,-15-1-2,-20 1 1,-23 2-1,-19 2 1,-22 0 0,-19 3-1,-19-1-1,-11-1-2,0 2-32,-17-7-1,0 1 0,-11-7-1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7:58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4356 1487 142,'0'0'2,"11"-7"3,-12-4-1,-3-1 2,-6-7 0,-5-2-1,-7-6 1,-21-5-2,-1 0-1,-8-1-2,-5 0 0,-10 0-2,-8-2 0,-12 3 1,-9-1-1,-9 1 1,-12 4 0,-10 3 0,-11 5 1,-5 3 0,-8 9 0,-5 3 0,-5 12 0,-2 8-1,-3 8 0,-4 8-1,1 8 1,-8 10-1,8 8-2,9 10 2,14 6 0,10 4 0,19 6 0,17 7 0,22 5-1,25 7 0,19 5 3,16 10-2,17 8 1,20 10 0,19 5 0,17 10 0,29 5 3,23 3-2,21 2 1,23-4 0,25-5 0,24-12 1,19-9-2,24-19 2,12-17-1,17-21 0,48-20-1,-13-26 0,10-25 0,12-24-1,8-20 0,2-26 0,0-19 0,-8-17-1,-38-17 1,17-10 0,-18-9 0,-22-4-1,-24-5 1,-29-3 0,-29 3 0,-33 1 0,-34 3 1,-38 0-1,-36 4 1,-36 1 1,-36 3-1,-41 3 1,-35 3 1,-37 7 0,-33 6-2,-33 21 1,-33 11 0,-28 17 0,-24 18-1,-18 20 1,-12 23-2,-3 25-2,-2 16-6,20 22-30,3 13 0,24 15-2,17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9:22.2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4724 4551 31,'-15'-12'30,"-2"4"1,1 1-1,-1-1-17,3 6-10,0 3-1,7 9 0,0 13-2,0 15 0,-1 20-2,-3 23 1,-2 27-2,-7 21 2,-2 23-2,-5 9 2,-2 2-2,0-9 2,4-19 0,2-22 0,5-27 1,8-25 0,7-35 2,3-26 0,18-32 0,3-24 1,8-26-2,7-18 2,6-25-1,9-14-1,7-9 1,6-2-1,-1 7 1,1 19 0,-3 20 1,0 22-1,-11 25 1,-1 30 0,-11 28 0,-2 32-1,-9 32-1,-2 32 1,-2 28-2,-4 23 0,1 14-1,-2-4 0,-1-11-2,-2-20 2,4-27-1,0-34 1,3-45 1,6-46 0,2-41 0,7-33 0,4-28 2,4-25-2,7-17 2,3-3-1,2 8 0,-2 22 1,-2 28 0,-2 40 0,-4 45 1,-1 52-1,-7 55 0,-1 50-1,-2 44-1,2 27-1,2 11-1,-1-9-1,3-17 0,-2-32-1,5-43 2,-3-52 0,6-58 1,-2-52 0,4-44 0,2-33 3,2-32-2,4-25 2,0-14-1,4 7 1,-5 15 1,-4 30 0,-6 35 1,-2 48-1,-8 54 0,-4 59 0,-8 56-2,-4 41-1,2 33-1,2 13 0,3-3-2,2-14 0,6-26 0,2-34 1,6-41 0,3-45-1,3-47 3,0-33-1,2-27 1,-1-23 0,0-19 1,0-12 0,0-2 1,-2 11 0,-6 21 0,-1 30 1,-4 37 0,0 48-1,-6 50-1,-1 41 0,-3 32-2,0 13 0,0 6-1,2-13-1,1-19 0,0-33 0,4-38 1,-1-42 0,4-42 1,-1-35 1,1-31 0,-2-27 1,0-21 1,0-10-1,0 0 1,-3 15 0,-6 22 0,-1 31 0,-3 35 0,-1 40 0,-7 40-1,-2 36 0,-6 26-2,-3 9 0,0 1-1,-1-10 1,-1-13-1,-1-26 0,4-33 1,3-35 0,6-36 0,5-26 1,3-18 1,5-5-1,-2 1 3,0 14-2,-2 26 2,-1 33-2,-8 40 1,-4 41-2,-2 49-8,-8 25-28,3 23-1,-5 5-1,-1-4-1</inkml:trace>
  <inkml:trace contextRef="#ctx0" brushRef="#br0" timeOffset="1711.0978">11239 3398 83,'-14'-3'35,"14"3"0,-12-3-1,12 3-32,12-3-1,20 5 0,19-1-1,22 0 0,21 1 0,19 1 0,18-2 1,13-1-2,7-2 1,-1-1-1,-8-1 1,-14-3 0,-12-2-1,-13-2-1,-14 4-5,-23-6-27,-9 6-2,-20-5 1,-14 4-3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9:34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10695 3759 73,'18'11'33,"13"-11"0,21-6-1,19-8-32,20 0 0,17-5 1,13-1-1,12-3 0,5 1 0,1 0 0,-3-1-1,-5 1 1,-7-1 0,-13 2-1,-13 3 1,-15 1 1,-15 4 0,-18 2 1,-11 2 0,-17 1 0,-13 3 0,-9 5-1,-27-4 0,-14 8-2,-21 4-1,-22 8-1,-25 4 1,-19 6 1,-11 2 1,-5 3 0,1 0 1,7 0 1,13-1 1,14-5 0,26-3 0,19-6-3,16-1 0,18-3 0,18-5 1,23-7-1,23-8 1,23-7-1,21-4 0,19-6 0,15-6-1,15 0-3,-2-8-22,9 7-8,-8-5-2,-11 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29:46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1172 6228 39,'0'0'31,"-40"-5"0,40 5-9,0 0-19,0 0-1,0 0 0,0 0-1,0 0 1,37-33-1,0 27 1,9 5 0,12 0 1,6 4 1,16 0 0,7 2-1,13-3 0,8 1 1,10-4 0,10 0-1,7-4 0,5 2-1,2-3 0,6 2 0,-4 1 0,-2 3 0,-9 0-1,-6 3 0,-9-1 1,-6-1-1,-8-2 1,-12-2-1,-8-1-1,-9-1 2,-10-2-2,-7 0 1,-11 0 0,-7 2 0,-9 2-1,-6 1 0,-6 1 1,-5 2-1,-4-1 1,-10 0-1,13 4 0,-13-4 1,0 0-1,0 0 0,0 0 0,8 4-1,-8-4-1,0 0-4,0 0-31,0 0 0,-10-17-2,-2-4 1</inkml:trace>
  <inkml:trace contextRef="#ctx0" brushRef="#br0" timeOffset="6468.3699">6505 2509 54,'-7'-9'30,"-2"0"1,-4-3-2,2 1-27,-3-1 0,1 1-1,-5 2 0,-2 1 0,-7 3-1,-1 7 1,-4 6-1,-2 8 0,-2 6 1,1 8 0,1 5 0,7 6-1,6 0 1,9-2 0,7-5 1,8-5-2,7-10 3,9-7-2,3-15-1,7-7 3,3-11-1,2-3 1,-1-7-2,0 1 2,-4-1-2,-1 6 1,-5 7 1,-3 11-1,-7 13 0,-3 15 1,-4 14-1,-1 15 0,-3 12 0,0 10-1,-2 3 1,1-3-3,0-4 2,0-12-4,3-6-1,-1-15-2,9-8-13,-3-22-17,7-7 2,-3-14-2,10-8 2</inkml:trace>
  <inkml:trace contextRef="#ctx0" brushRef="#br0" timeOffset="6847.3917">6948 2593 33,'35'-50'31,"-9"5"1,-5 7 1,-13 1-14,-2 14-12,-10 2-1,-2 12-2,-10 10-2,-2 15 0,-5 12-1,0 13 0,0 12 1,2 9-1,6 5 1,6 2-1,10-7 1,14-8-1,7-12 1,10-14-1,8-20 0,7-13 1,1-15 0,5-11 0,-6-10-1,-6-4 2,-10-8-2,-10 0 2,-14-2-2,-10 5 0,-14 6 0,-8 8 0,-10 9-1,-6 9-1,0 16-2,-5 7-3,13 23-17,-7 0-13,10 11 0,0-1 0,11 7-1</inkml:trace>
  <inkml:trace contextRef="#ctx0" brushRef="#br0" timeOffset="8489.4854">6406 3668 36,'-13'3'29,"-1"-2"0,4-2-1,10 1-20,-13-9-3,16 1-2,4-3-1,6-5-2,8-2 1,5-2-1,6-1 0,5 3 1,3 5-1,-1 7 1,-3 6 0,-7 8 0,-8 7 0,-8 9 1,-14 4-1,-7 5 1,-11 0 0,-5 2 1,-4-5-1,2-1 0,2-7 0,4-4-1,7-4 1,8-6-1,5-8-1,14 0 0,5-5-1,5-2 1,5-1-1,3-1 2,4 2-2,0 1 2,-2 3 0,0 4-1,-5 1 1,-4 5 0,-7 2 2,-3 6-1,-11-1 1,-6 5-2,-11 1 2,-5 5-2,-10-1 2,-5 0-2,-2 1 0,-1-4-1,1 0-1,4-6-2,10 0-4,-1-14-7,22-1-20,0 0 0,10-21-1,10-3 1</inkml:trace>
  <inkml:trace contextRef="#ctx0" brushRef="#br0" timeOffset="8814.5042">7090 3558 37,'29'-30'31,"-8"8"0,-12 3 0,-9 19-18,-10-10-6,-1 17-1,-8 4-3,0 7-2,-1 9-1,2 7 1,5 6-1,5 1 1,8-1-1,11-2 3,10-10-2,11-8 2,7-15 0,10-9 0,1-14 1,5-7-2,-7-8 1,-2-3-1,-11-4 0,-7 0-2,-11 3 0,-10 2-2,-5 8-3,-11-2-5,6 17-12,-11 2-12,14 10-1,-21 11 1,14 10 0</inkml:trace>
  <inkml:trace contextRef="#ctx0" brushRef="#br0" timeOffset="9728.5562">6419 4420 40,'20'-2'32,"15"-8"-1,13-9 1,12-12-26,22-2-1,16-12 0,19-3-1,10-9-1,6 0-1,-1-1 0,-2 4-1,-8 2 0,-8 7 0,-16 5-2,-13 5 2,-15 7-4,-17 5-3,-6 13-11,-19 1-14,-9 9 0,-19 0-2,4 14 2</inkml:trace>
  <inkml:trace contextRef="#ctx0" brushRef="#br0" timeOffset="10210.584">7724 4276 47,'9'-14'31,"-3"-2"-1,-5 3 1,-7 2-25,-5 5-6,-3 7 0,-4 7 0,-5 10-1,-3 9 1,-1 11 0,0 9-1,4 5 2,6 3-1,9-2 1,9-4 1,7-12 0,13-7 0,7-17 1,11-10-1,2-14 0,6-8 1,-2-7-1,-1-2 0,-6-3 0,-6 5 0,-11 3 0,-9 6 0,-11 6 0,-1 11-1,-23 3 1,2 8-1,-2 7-1,0 1 0,3 4-3,5-3-1,13 5-6,-4-11-24,17-3-1,7-9 1,12-9-2</inkml:trace>
  <inkml:trace contextRef="#ctx0" brushRef="#br0" timeOffset="10558.6039">8623 4076 59,'-22'-2'32,"-5"10"-1,-5 9 0,-5 6-29,2 10 0,1 8-1,5 7 0,9 3-1,8 1 0,10-4 0,11-4 1,8-9 1,9-9 0,5-16 0,8-10 1,-1-13 0,3-6 1,-5-11-1,-3-3 1,-9-5-2,-6 1 1,-12-1-2,-7 3 1,-10 4-2,-9 5-2,-4 10-3,-13 1-22,6 15-8,-6 1-1,5 8-1</inkml:trace>
  <inkml:trace contextRef="#ctx0" brushRef="#br0" timeOffset="23498.344">1143 7701 35,'-45'3'35,"45"-3"0,0 0-1,0 0-33,-42-3-1,42 3 1,0 0-1,47-14 1,-5 11-2,15 0 2,16 1 0,14 2 0,15-1 1,8 3 0,6-4 1,2 4 0,-3-4 1,-4 3 0,-10-1 0,-5 2-2,-12 0 2,-5 5-2,-11 0 0,-8 2-1,-10 1 0,-8 0-2,-8-2 1,-7-1-2,-4 1 0,-11-6-3,3 8-16,-15-10-15,0 0-2,0 0 1,-14-8 2</inkml:trace>
  <inkml:trace contextRef="#ctx0" brushRef="#br0" timeOffset="35234.0152">5707 10339 42,'-10'1'30,"0"-1"0,1 1-1,9-1-27,-13 3-1,13-3 0,2 7 0,7 0 1,4-2 1,10 4 1,8-3 0,17 5 2,12-4-1,19 5 1,12-4-1,20 3 1,14-7-2,16 1 1,7-4-1,11-3-1,2-6 0,4-6 0,-4-6-1,1-1-1,-7-4 0,-9 1-1,-8 0 1,-17 2 0,-16 3 0,-14 6-1,-17 3 2,-17 4-2,-19 1 1,-11 4 0,-11 0-1,-7 1 0,-9 0 0,0 0-2,0 0-1,0 0-4,7 13-29,-7-13-1,0 0 0,-12 5-2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0:29.0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10218 2252 65,'-15'-6'29,"15"6"0,-10-7-2,10 7-23,-1-9-1,1 9-1,12-9-1,-1 4-1,3 0 0,4-1 0,5 2 2,7-1 0,9 3 2,7-2-1,14 6 2,8-4-1,20 5 0,12-4 0,15 2-1,9-4-1,11 1-1,6-3 0,5-1-1,-1-1-1,-1-1 1,-8-4-1,-7 2 1,-11 1-1,-12 0 1,-16 1-1,-14 3 1,-14 1-1,-14 2 1,-13 3-1,-13-1 0,-7 4-1,-15-4-3,10 12-11,-10-12-17,-16 13-2,2-9 1,3-1-2</inkml:trace>
  <inkml:trace contextRef="#ctx0" brushRef="#br0" timeOffset="6639.3796">2800 8790 23,'0'0'16,"2"-19"0,-2 19 0,2-16-2,-2 16-2,1-9-3,-1 9-1,0 0-2,9 2-2,-9-2-1,18 21-1,-1 0 2,9 14-1,6 13 1,9 17 0,2 12 1,9 9-2,-2 4 0,2 1 0,-4-3-2,-6-7 0,-5-15 0,-7-14 0,-7-14-1,-7-9 2,-5-11 0,-2-8 0,-9-10 0,4-9 1,-6-12 0,1-8-1,-2-15 0,1-11-1,-1-18 0,3-10-1,2-8 0,4-5 1,3-1-2,4 4 1,3 8 0,1 7 0,3 14 0,-2 13 1,0 11-2,-5 12 1,-2 8 0,-4 6 0,-3 6 0,-4 8-1,0 0 0,0 0-1,6 11-2,-6-11-3,12 25-14,-5-11-16,5 3 2,-4-1-2,5 0 1</inkml:trace>
  <inkml:trace contextRef="#ctx0" brushRef="#br0" timeOffset="7140.4082">3895 9215 35,'0'0'31,"0"0"0,0 0 0,11 3-28,3-7-2,10 2 1,8-5 1,9 2-1,6-3 1,7 0-1,0-1 0,1 2 0,-5-2-1,-3 1 1,-8 1-1,-6 1-1,-8 2 1,-5-1-2,-3 6-3,-8-4-6,5 4-22,-3 1-1,-2-1 0,0-1 0</inkml:trace>
  <inkml:trace contextRef="#ctx0" brushRef="#br0" timeOffset="7607.4349">4607 8823 53,'0'0'33,"-3"-16"-2,14 3 1,10-2-33,15 0 1,16-1-1,7-1 0,12 3 2,3 3-1,1 5 0,-5 6 1,-10 7 0,-12 9 1,-19 10 1,-13 12 0,-23 7 1,-13 10-1,-15 3 1,-5 7 0,-7-3 0,3 1-2,1-8 0,10-6 0,8-8-1,14-7 0,13-8-1,12-5 0,13-6 1,10-4-1,10-6 0,8-4 0,7-5-1,3-4-1,5-3-5,-7-13-8,-1 2-20,-7-9-1,-3-4-1,-11-8 1</inkml:trace>
  <inkml:trace contextRef="#ctx0" brushRef="#br0" timeOffset="7833.4478">5797 8668 64,'17'12'36,"2"9"0,3 13 0,1 3-31,9 25-4,5 14 0,5 12 0,0 7-1,-1-1 0,-3-5-2,-9-13-1,-2-10-4,-17-27-10,-4-15-18,-6-24 1,-17-13 0,-8-19-1</inkml:trace>
  <inkml:trace contextRef="#ctx0" brushRef="#br0" timeOffset="8299.4747">5787 8779 46,'-13'-53'32,"11"10"0,8 9 1,8 7-28,14 7-2,6 3 0,10 6-1,2 5-1,3 8 0,-1 8 0,-7 10 0,-8 8-1,-15 9 1,-18 9 1,-14 5-1,-11 1 1,-6 0-1,-5-7 1,2-5-2,5-9 1,9-7-1,16-13 0,18-10 0,16-6-1,12-5 1,14-2-1,9 1 1,8 2 1,4 6-1,0 8 1,-3 10 0,-10 11 1,-7 9 1,-15 6 0,-10 8 1,-19 0 1,-11 6-1,-17-4 1,-11 2-1,-14-6 0,-7-3-1,-7-5-2,-2-6 0,0-7-2,0-8 0,5-7-2,4-10-2,13-3-2,2-12-3,22 4-16,3-13-11,16-1-1,7-5 1</inkml:trace>
  <inkml:trace contextRef="#ctx0" brushRef="#br0" timeOffset="8549.4888">6850 9029 57,'15'6'36,"-3"-7"-2,7-4 1,7-3-29,8-4-5,11 0 0,8-2 0,7-3-4,4 6-6,-10-3-24,3 2-2,-11 0 1,-11 5-2</inkml:trace>
  <inkml:trace contextRef="#ctx0" brushRef="#br0" timeOffset="8731.4994">7047 9217 66,'-13'27'36,"6"-10"-1,11-6 0,-4-11-32,31 0-3,6-6-1,9-6-3,15 3-8,-2-9-23,17-2 1,3-5-2,8 0 0</inkml:trace>
  <inkml:trace contextRef="#ctx0" brushRef="#br0" timeOffset="9081.5194">8305 8833 60,'38'-30'34,"-17"-2"-1,-13 9-7,-14-5-22,-7 7 0,-13 7-3,-7 9 0,-10 11 2,-2 13-2,-2 16 1,4 15-2,7 17 1,10 11-1,15 6 2,13 3 0,20-6-1,17-6 1,18-14 0,14-17 1,10-22-2,5-15 1,2-18-1,-1-14-1,-12-13 0,-7-9 0,-17-7 1,-13-4-2,-17-1 3,-17-2-2,-14 4 1,-14 3-2,-10 11-3,-12 3-2,2 17-31,-17 8 1,0 14-2,-2 8 0</inkml:trace>
  <inkml:trace contextRef="#ctx0" brushRef="#br0" timeOffset="10201.5835">927 5648 34,'22'42'35,"-22"-42"1,92 47-2,-2-24-33,26 6 1,33 2-2,23-1 2,28-7-1,13-6 0,30-13 0,-5-14 0,10-15 1,-1-17-2,2-13 1,-6-11 0,-11-9 1,-11-4 1,-25-10-1,-14 1 2,-30-4-1,-21-1 0,-33-4 2,-25 1-1,-33-5 0,-25-1-2,-34 3 0,-27 0 0,-31 3-1,-30 6-1,-27 6 0,-30 7-2,-21 10 1,-27 9-2,-21 11 0,-25 12-2,-15 16 1,-24 9 0,-20 24-1,-5 11 2,10 21-2,11 15 2,15 16-1,23 17 3,27 14-1,44 15 1,50 8 1,46 10 2,42 2 0,46 1 1,43-7-1,41-17-1,32-18-1,41-28-2,71-18-10,-8-33-21,65-24 0,-27-21-1,17-14-1</inkml:trace>
  <inkml:trace contextRef="#ctx0" brushRef="#br0" timeOffset="11362.6499">4879 7570 42,'6'25'33,"13"1"0,12 0-1,15-6-27,23 12-4,26 3 1,22 3-1,25-1 1,22-3-2,20-7 0,16-8-1,15-11-1,3-14 1,4-13 0,-4-15 0,-7-15 1,-6-11 2,-12-17 0,-12-6 0,-18-14 0,-9-10 1,-21-16 0,-12-9-1,-20-13 0,-16-9-1,-22-6-1,-18-7 2,-22-5-1,-20 1 0,-26 3-1,-19 9 0,-23 6 0,-26 11 0,-24 14-2,-27 14 0,-24 21-1,-25 18 0,-19 22 0,-19 17 0,-10 23 1,-14 20 0,-3 22 0,-3 18 2,6 20 0,5 21 1,8 21 1,17 24 1,16 22-1,30 21 1,29 20 0,42 19-1,42 12 0,52 3-1,51-12-1,46-21-1,51-25-3,34-38-5,46-36-25,14-38 0,17-39-1,-1-32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1:11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5915 7808 48,'11'-3'34,"1"-3"-1,4-1 1,2-3-31,4-1-2,7 2 1,4-1-1,7 1 0,9-2-2,6-1 1,6-1-1,10 0 2,5-1-2,6 2 2,1 0-2,-2 2 3,-4 1-1,-6 4 1,-10 2-1,-9 1 1,-15 1 0,-9 1-1,-8 0-1,-8 1 0,-12-1-1,9 3-3,-5 6-8,-4-9-24,-6 13 2,6-13-3,-16 12 2</inkml:trace>
  <inkml:trace contextRef="#ctx0" brushRef="#br0" timeOffset="2269.1296">12195 2081 58,'-40'-9'30,"-2"-1"-1,3 4 0,0 0-28,5 11 0,1 9 0,2 8-1,1 13-1,-1 15 1,0 19-1,-3 15 1,0 23 0,2 19 0,4 14 0,9 9 1,12 3 0,17-4 0,18-15 2,23-13-2,18-30 2,23-29 0,17-37 1,17-28-1,4-34-1,9-26 1,-6-32-1,-3-23 0,-14-22-1,-14-17 2,-23-7-2,-21-3 1,-27 4 0,-25 11 0,-31 21-1,-25 23-1,-28 34-4,-34 26-17,-17 37-13,-26 24 1,-13 24-2,-17 13-1</inkml:trace>
  <inkml:trace contextRef="#ctx0" brushRef="#br0" timeOffset="9655.5522">5522 8911 8,'0'0'29,"0"0"0,0 0 1,0 0-19,-10-6-5,10 6 1,6-16 0,7 4-1,1-5-3,10-2 1,8-5-2,10 0 1,4-1-2,4 5 1,1 6-3,-3 8 2,-7 12 0,-9 12-1,-15 14 2,-14 15-1,-17 10 2,-10 11 1,-15 1 1,-3 5 0,-7-8 0,7-1 0,-1-11-1,13-6 1,8-9-3,13-8 0,10-4-1,7-6 0,11-4-1,3-4 0,4-3 0,3-2 1,-1-5-2,-1-4 0,1 0-2,-3-7-1,1 3-3,-8-9-4,9 13-13,-9-8-12,1 5 1,-7 1 0,0 3 1</inkml:trace>
  <inkml:trace contextRef="#ctx0" brushRef="#br0" timeOffset="9937.5684">5393 9558 74,'-18'21'35,"3"-4"0,-1-4-3,-5-9-43,22 9-18,-1-13-7,13 6 1,1-10-1</inkml:trace>
  <inkml:trace contextRef="#ctx0" brushRef="#br0" timeOffset="10596.6059">6475 8750 46,'18'-10'32,"1"-1"-1,-1-2 0,1-1-32,4 0 1,3-1 0,-3 3 1,-3 1 0,-3 3 1,-6 2 0,-11 6 0,0 0 0,-24 11 1,-6 3-1,-4 8 2,-10 3-2,-3 4-1,-2 5 1,7 2-1,1-2 0,10-1-1,7-4 1,9-4-2,9-3-1,7-4 2,9-5 0,4-2-1,8-2 1,4-4 0,6 0 0,6-1 1,5-3-1,4 1 0,5 0 0,1 1 0,3 3 0,-1 3 1,-2 4-1,-4 5 1,-7 3 0,-7 6 1,-11 2 0,-10 7 2,-16-2-1,-9 4 2,-19 0-2,-10 2 2,-14-2-2,-9 0 0,-7-5-3,-3-7-2,9-1-33,-7-12-1,8-8-1,5-13-1</inkml:trace>
  <inkml:trace contextRef="#ctx0" brushRef="#br0" timeOffset="17765.0161">2221 9244 30,'5'15'32,"7"11"-1,2 8 0,-4 12-30,16 12 0,4 10 0,8 6 1,0 1-2,5-5 2,-1-11 0,0-6 1,-6-18 1,3-11 1,-12-21 1,4-10 0,-12-20 0,3-8 0,-13-18 0,2-6-2,-5-13 0,0-7-2,-4-6-1,1 0 0,1 5 0,0 8-2,1 10 0,1 10 0,1 14-1,-1 8-3,9 18-4,-6-2-13,13 18-16,0-1 1,7 6-1,0-1 5</inkml:trace>
  <inkml:trace contextRef="#ctx0" brushRef="#br0" timeOffset="18264.0447">3871 8900 52,'0'0'35,"0"0"0,-13 14-1,-10 7-34,-5 13 1,-10 11-1,-9 8 0,-6 6 0,-4 3 0,-1-1 1,5-4 0,5-10 0,10-9 1,9-13 1,17-5-1,9-8 1,15-4-1,13-8 0,14-2 0,9-4 0,8-4 0,9-4-2,3-2-1,4-3-1,-2-3-3,2 5-3,-15-8-16,3 7-12,-8 2-1,-6 7 2</inkml:trace>
  <inkml:trace contextRef="#ctx0" brushRef="#br0" timeOffset="18501.0581">3700 9790 50,'-40'39'33,"10"-9"1,13-12-1,13-5-29,4-13 0,33 3-2,1-11-1,10-4-1,6-5 0,9-5-3,9-2-1,-1-10-10,9 5-20,0-4 1,0 1-1,0-2 0</inkml:trace>
  <inkml:trace contextRef="#ctx0" brushRef="#br0" timeOffset="18972.0852">4744 8843 45,'-39'17'32,"4"11"2,6 15-1,0 17-29,19 21 0,13 14-1,17 17 1,15 5-2,16 2-1,14-5 0,13-12-2,15-17-2,6-21-4,13-15-9,-2-26-18,5-19 2,1-16 0,1-14-1</inkml:trace>
  <inkml:trace contextRef="#ctx0" brushRef="#br0" timeOffset="19488.1145">6648 8375 48,'-36'-14'34,"2"1"-2,8-1 0,11 0-30,11 5-2,17 2-1,16 4 1,14 6-1,14 7 0,14 10 0,14 18 1,10 15 1,4 10 1,1 11 0,-9 5 1,-9 5 0,-14-4 2,-10 2-1,-20-13 1,-10-3-1,-18-11 0,-7-3-1,-13-7-1,-5-5-1,-5-6-2,-6-7-2,1-5-5,-10-17-17,9-4-10,-3-13-1,5-6 0</inkml:trace>
  <inkml:trace contextRef="#ctx0" brushRef="#br0" timeOffset="19787.1316">7736 8733 59,'28'22'37,"5"5"-1,2-4 0,5 5-35,5 1 1,4 5-3,1-2 1,-3-1-3,-3 0-2,-9-9-4,2 5-12,-11-13-14,-3-3 0,-6-10 1,-3-6 7</inkml:trace>
  <inkml:trace contextRef="#ctx0" brushRef="#br0" timeOffset="20024.1453">8045 8529 49,'-9'29'36,"0"13"2,3 11-2,-2 8-29,7 15-4,0 9 1,4 4-3,-2-3 0,-1-6-2,0-5-1,0-15-1,4-5-7,-9-25-12,8-11-12,-3-19-2,8-9 2</inkml:trace>
  <inkml:trace contextRef="#ctx0" brushRef="#br0" timeOffset="20468.1705">8310 8417 45,'36'-41'32,"6"1"2,6 3-1,7 6-32,9 9-2,7 13 3,-2 16-2,-4 16 0,-4 17 1,-9 20-2,-8 14 3,-10 12-1,-14 6 1,-12 1-2,-11-5 2,-7-6 1,-12-10 0,-3-14 0,-9-16 0,3-12 0,-3-17 0,4-10 0,0-15-1,7-8-2,6-7 1,7-4-1,9 1 0,10 2-1,9 7 0,10 7 0,12 9 1,9 8 0,8 3-1,6 4 1,4 1-2,-4-3-3,5 2-30,-13-4-1,-8-2-1,-14-3 0</inkml:trace>
  <inkml:trace contextRef="#ctx0" brushRef="#br0" timeOffset="23488.3434">4789 11593 59,'0'0'33,"-2"12"-1,2-12 0,11 3-34,6-5 1,11-2 0,7-3 1,10-1-1,8-5 1,5-1-1,4-4 1,3 0-1,-3-4-3,2 7-3,-12-7-17,-2 5-6,-6 2-2,-9 2 1</inkml:trace>
  <inkml:trace contextRef="#ctx0" brushRef="#br0" timeOffset="23687.3548">5026 12052 68,'26'11'36,"11"-6"-1,6-13-1,8-12-39,16 2-23,1-13-5,8-6-1,-2-10-1</inkml:trace>
  <inkml:trace contextRef="#ctx0" brushRef="#br0" timeOffset="23973.3711">6237 10678 85,'12'46'39,"-5"5"0,4 15-2,-2 9-38,4 7 0,4 8-2,-2-5-2,2-2-3,-8-25-16,8-9-12,-6-23 0,5-18 0,-3-21 1</inkml:trace>
  <inkml:trace contextRef="#ctx0" brushRef="#br0" timeOffset="24169.3824">6849 10478 49,'26'-29'34,"-6"21"0,-5 26-1,-8 24-23,1 35-4,-8 27 0,1 30-4,-1 24-1,-6 7-11,7 12-22,-5-9-1,5-14 0,-2-28 0</inkml:trace>
  <inkml:trace contextRef="#ctx0" brushRef="#br0" timeOffset="24496.4011">7142 11168 63,'61'-37'36,"2"2"-1,6 5 1,-5-4-18,-3 9-17,-3 5 0,-5 10 0,-17 16 0,-13 16-2,-16 18 2,-19 20-1,-11 16 1,-8 13-1,-5 6 3,0 7-1,6-3 0,11-7 1,13-14-1,20-18 1,14-19-1,16-16-1,13-17-3,8-23-5,14-9-29,-7-22 1,6-5-2,-10-14-2</inkml:trace>
  <inkml:trace contextRef="#ctx0" brushRef="#br0" timeOffset="25160.4389">6882 9993 72,'-104'-12'36,"-8"14"-1,-13 7-1,-8 19-34,-2 12-2,1 16 1,4 22 0,6 22 0,10 28 1,17 29 0,25 38 2,32 34-2,36 30 2,36 18-1,39 6 0,35-7 1,33-22 0,32-25 1,24-45 0,19-45 1,9-55 0,10-43 0,2-48 1,2-33-2,-1-37-1,-7-31-1,-18-33 1,-15-29-3,-26-27 1,-26-22-1,-33-15 0,-30-11 0,-39-1-1,-36 4 1,-35 14-1,-35 18 0,-32 26 0,-34 28-1,-26 34-2,-34 24-13,-15 42-18,-21 21-1,-5 29-1,-5 19 0</inkml:trace>
  <inkml:trace contextRef="#ctx0" brushRef="#br0" timeOffset="27983.6004">12485 2082 72,'-38'-15'35,"-6"-1"-1,1 6 0,-12-2-32,10 6-1,2 3 0,1 3 1,0 4-2,1 6 0,0 6 1,-2 10-1,-1 6 1,-1 11-1,-4 12 1,0 14-1,-5 14 2,3 16-2,-1 13 1,5 13 0,6 10 0,9 6-1,12-2 1,12-4-1,20-11 0,16-11 1,19-18 0,16-17-2,16-20 1,16-18 1,12-17-1,10-17 1,4-18 0,6-16-1,1-17 1,1-13 1,-7-11-2,-5-12 0,-12-11 1,-12-11-2,-14-8 1,-15-6 1,-16-6-1,-17-4 1,-14-3 0,-14 1-1,-15 3 1,-11 7 1,-12 5-1,-11 8 1,-11 10-1,-10 16 0,-10 12 0,-11 13-1,-6 17 1,-8 15-2,-8 18 1,-6 19 0,-1 15 0,-2 14 0,2 16 0,2 12 0,7 15-1,8 16 1,10 17 0,11 12-1,10 17 1,13 10-1,13 6 0,15 2 0,11-5 1,16-16-2,11-14 2,16-19-1,13-24 0,15-19 0,10-22 0,10-18 1,9-20 1,6-15-1,10-19 0,5-17 0,2-18 1,2-15 0,0-16-2,-1-17 1,-2-12-1,-8-9 1,-13-5-1,-13-4 1,-14 0-1,-15 7 0,-17 11 0,-16 11-2,-11 27-20,-23 6-14,-10 19 3,-18 13-3,-11 17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1:53.0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1663 7594 31,'-35'-4'32,"1"-1"1,2-3-1,5 3-28,1-3-2,2 5 1,2-1 0,2 5-1,1 1-1,6 4 0,5 0 0,5 3 1,11 2 0,12 1 1,8-1 0,17 0 1,13-3 0,10 2 0,11-3 0,11 1-1,1-4-1,10 2 0,0-2 0,-1 2-1,-7-2 0,2-1-1,-8-3 1,-4-2-1,-7-2-1,-6-7-4,3 4-29,-8-8-3,-5 3 0,-12-2-1</inkml:trace>
  <inkml:trace contextRef="#ctx0" brushRef="#br0" timeOffset="2807.1603">5471 9461 33,'-9'3'28,"9"-3"0,0 0 0,-10-11-26,10 11-1,2-9 0,-2 9-1,10-10 0,-10 10 1,11-11-1,-2 6 1,2-3 0,6 0 1,1-2 0,8 1 0,4-3 1,8 4 0,0-1 1,2 7-1,-4 2 0,-1 8 0,-11 6 0,-5 10 1,-15 8-1,-9 8 0,-12 5-2,-5 8 2,-8 0-2,-2 4 1,-1-5-1,4-4 0,3-7-1,9-7-1,7-6 2,7-4-1,8-7 1,9-1-1,4-4 1,7 1 0,4-4 1,2 2 1,1-5-1,4 0 0,-3-3-1,2-1 1,-2 0-1,0-2-1,2 1-1,0-3-3,9 7-31,-8-4 0,2 0-1,-7-2-1</inkml:trace>
  <inkml:trace contextRef="#ctx0" brushRef="#br0" timeOffset="4837.2766">7330 8513 50,'-63'-42'35,"-11"-4"0,-13 1 0,-18-2-26,-12 1-8,-8 0-1,-13 1 1,-12 0 0,-13 0 0,-12 0 0,-9 2-1,-8 2 1,-9 2 0,-13 3-1,-9 7 0,-13 7 0,-10 8 0,-12 11-1,-4 9 0,-7 12 0,4 15 0,5 14 0,10 16 1,13 18-1,23 26 1,22 27 0,27 29 1,33 29-1,32 29 2,36 27 0,41 23-1,50 50 1,38-19 0,47 29 1,43-32 0,39-15 0,36-20 0,34-29 0,26-32 1,51-74-1,-6-4 0,17-75 0,45-10 0,-18-46 0,8-36-1,3-34 0,-3-28-1,2-26 0,-24-23-1,-23-19 0,-55-20 0,-1-12-2,-33-14 1,-36-15-1,-36-13-1,-79-8 0,1-4 0,-42 7-1,-40 8 2,-48 15 0,-45 20 1,-51 25 0,-53 30 1,-53 31 1,-44 25 1,-39 28 0,-34 24-1,-15 24-1,-11 18-3,15 28-17,21 5-17,37 15-2,33 0-1,43-3-1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2:01.5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10888 2230 84,'-14'1'34,"4"-7"-1,10 6-1,-2-13-32,11 5 0,14 1 0,8 0-1,9-1 1,8 1 0,10 1-1,9 1 0,9 1 1,11 0-1,10 0 1,10 1 0,5-1 1,15 0 0,4 0 0,10 2 1,2-4 0,5 2 0,1-2-1,1-1 0,0 0 0,-2 0 0,-3 0-1,-4-2 0,-7 3 1,-6 0-1,-13 1 0,-10 2 1,-13 0 1,-13 3-1,-13 0-1,-12 1 2,-12 1-2,-10 0 2,-10-1-1,-5 1 0,-8 0-1,-9-2 1,0 0-1,0 0-1,0 0-2,-10-5-6,10 5-29,-21-2 0,5-1 1,-11-3-2</inkml:trace>
  <inkml:trace contextRef="#ctx0" brushRef="#br0" timeOffset="3967.2267">7885 5816 45,'-13'-3'33,"13"3"1,-8-7-11,-2-4-18,7 2-1,-5-4-1,1-1-1,-6-3-2,-3-2 0,-4-1-1,-8-4 0,-5 0 0,-9-2 0,-9-1 0,-9 1 0,-9-5 1,-11 3 2,-9-2-1,-7 1 1,-12-2 0,-6 1 1,-11-1-1,-6 0 0,-10 1 1,-6 1-2,-14-1 1,-9 0-1,-15 1 1,-10 3 0,-15 0-1,-9 5 0,-11 2 1,-7 5-1,-7 5 0,-3 2-1,1 8 0,1 5 0,1 6-1,-1 6 1,0 8-1,2 8 0,1 7-1,0 11 1,-5 6-1,0 10 0,20 9 2,18 11-2,24 8 1,25 12-1,28 15 2,31 12-3,39 17 2,37 15 1,23 18 0,29 13 1,34 13 0,41 8 0,33 2 0,32-2 2,42-8 0,32-13-1,38-20 0,59-22-1,-9-28 0,13-28 1,57-29 0,-19-32 0,10-32-1,45-29 1,-26-26 0,-30-23-1,70-22 0,-45-19-1,-16-15 0,-3-11-1,-25-10-1,-57-8 0,4-8 0,-30-9 1,-70-6 0,4 0 1,-69-8 0,-9 0 1,-39 1 1,-39 1-1,-42 5 1,-42 10 0,-42 12-1,-44 13 0,-40 18 0,-39 17-1,-31 21-2,-35 22-1,-13 30-10,-23 16-23,-2 24-1,-4 16 0,4 18-1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2:55.9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5394 3533 47,'0'0'29,"-10"0"1,10 0-1,0 0-27,10 2 0,5 2 0,4-1 0,10 1-1,7 0 0,12 1 2,6-1-1,13 0 1,10-2 0,11 0 0,8-3 0,10 0 1,6-6 0,14 2-1,6-6 0,10 1 0,4-1-1,10 1 0,5-2-1,6 4 0,4-2 0,1-1-1,2-3 1,0-1-1,-3-3 1,-8-2 0,-5-2 0,-7-2 1,-11 2 0,-6 4 0,-12 4 0,-13 6 0,-11 4 0,-9 6 1,-13 5-2,-9 4 0,-11 1-1,-12 2 1,-7-1-1,-8-1 1,-8-3-1,-6-2 1,-6-2-1,-9-5 1,11 4-1,-11-4 0,0 0 0,0 0-3,0 0-4,0 0-30,-6 17 0,-8-8-1,-7 5-2</inkml:trace>
  <inkml:trace contextRef="#ctx0" brushRef="#br0" timeOffset="12132.6939">4029 10935 38,'-3'-10'33,"0"-1"0,1 3 0,-1 0-22,3 8-9,-1-8 0,1 8-1,16 15-1,-5 7-1,0 13 2,5 17 0,2 19 0,4 17 1,-2 15-1,0 8 0,-2 3 1,0 0 1,-2-9-3,-3-10 0,-5-16 1,-4-17-3,-1-9-2,-5-24-13,0-6-16,-7-15 0,-2-13-1,-4-18-1</inkml:trace>
  <inkml:trace contextRef="#ctx0" brushRef="#br0" timeOffset="13132.751">3565 10942 47,'0'0'31,"22"-6"0,5 0-1,6 0-29,14 2-1,18 2 0,11 1 0,14 1 0,13 0 0,8 0 0,12-3 1,12-2 0,7-4 0,10-2 1,11-6 1,10 1-1,7-5 2,13 2 0,3-2 0,5 3-1,2-1 0,1 3 0,-3 0 0,2 3-1,-8 0 0,-3 1-1,-6-1-1,-5 2 0,-10 0 1,-7-1-1,-14 1 0,-12 0 0,-13 1 1,-11 1-1,-14 0 1,-14 3 0,-12 0 0,-13 3-1,-10 0 1,-10 2-1,-11 0 0,-8 2 0,-8 0 1,-5 0 0,-9-1-1,0 0 2,0 0-1,0 0 0,5 14 0,-6 2 0,3 9 0,2 19 0,4 20-1,3 20 1,6 21 0,0 16-1,4 13 1,5 6-1,0 1 0,2-8 1,1-13-2,2-13 1,-2-15 1,1-14-1,-2-13 0,2-9 0,-2-11 0,0-5 0,-5-8 0,-2-3 0,-3-8 0,-3-3 0,-1-5 0,-5-3 1,-9-10-1,0 10 0,-13-11 0,-8-4 0,-13-1 0,-13-4 0,-14 0 0,-18-1 0,-15-1 1,-15 0-1,-12 3 1,-14 1-1,-15 4 2,-15 3-1,-12 4 0,-12 3 0,-9 3 0,-15 4 0,-9 5-1,-11 6-1,-3 6 0,-1 3-1,-2 5 0,4 1 1,5 2-1,12 0 0,10-3 0,16-3 1,16-6-1,17-4 2,19-6-1,18-3 0,19-6-1,16-6-4,25 3-9,10-15-23,21-2 1,9-9-1,19-4 0</inkml:trace>
  <inkml:trace contextRef="#ctx0" brushRef="#br0" timeOffset="14951.855">6704 10315 56,'0'0'32,"7"19"0,0 12 0,3 25-30,5 29-2,5 35 3,6 36-2,2 35 2,2 23-3,-2 16 2,0 3-2,-2-6 0,-3-19 0,-2-29 1,-3-28 0,-6-35 0,-1-24 2,-3-32 0,2-15 0,-6-26 1,-4-19-1,7-20 0,-7-27-2,-4-32 1,2-29-1,-2-31-1,-2-27 0,2-21-2,-3-19 0,1-6-1,0 3 1,2 10-1,-2 19 0,1 22 1,-1 23 0,0 27 0,2 24 3,-1 22-2,0 20 3,0 18-2,5 24 0,-11 18 2,6 30-2,2 35 2,3 32-3,2 40 3,5 70-3,3-4 3,5 8-2,1-3 1,5-11 0,0-25-1,-2-30 2,-2-41-2,-3-69 3,-4-4-1,-2-20 0,-8-26-1,-1-31 0,-5-24 0,-4-24-1,-2-28 0,-6-27-1,-2-21 0,-7-19-2,-2-4 0,-2-5 2,0 10-2,-1 13 2,2 22 0,2 24-1,2 23 2,7 23 0,3 21 1,6 22-1,10 25 1,-8 32 0,12 35 0,5 35-1,6 40 1,4 32 0,6 26 0,2 7 1,-1-4-1,2-16 0,-5-31-1,-2-32 1,-5-41 0,-3-37 1,-10-36-1,-1-30 2,-4-31-2,0-29-1,-4-31-1,-5-28-2,3-27-1,-4-26-1,7-12 0,-6-4-1,7 7-1,-6 14 4,3 24 2,2 29 2,-4 29 1,3 33 2,-3 26-1,7 35 2,-4 34 0,8 40-1,2 40 0,7 73-3,4 8 1,1 29-2,4 16 1,-1-4-2,3-16 0,-3-27 2,-2-37-1,-3-70 2,-3-18-2,-2-35 1,-4-32 1,-4-28-1,-1-25 0,-4-23 0,-2-23-1,-3-22-4,3-12 2,-2-18-1,3-6 0,-3-1 0,3 9-2,-1 11 2,2 16 1,-2 17 2,1 20 1,-2 24 0,0 18 0,2 18 1,0 15 0,5 20 0,-1 24 0,4 26 0,3 35-1,3 36 0,3 46 0,2 74-1,1 1 2,-1 11-2,0 2 1,-2-13-1,-2-29 1,-2-35-1,-3-44 0,-1-73 2,-1-6-3,-1-21-1,0-14-6,-2-20-26,-2-12-2,-2-18 1,0-10-2</inkml:trace>
  <inkml:trace contextRef="#ctx0" brushRef="#br0" timeOffset="15935.9115">6823 13421 84,'0'0'39,"0"0"-1,0 0-2,0 0-41,0 0-7,0 0-25,-1 38 0,1-38-1,0 0 1</inkml:trace>
  <inkml:trace contextRef="#ctx0" brushRef="#br0" timeOffset="16391.9376">7356 12855 74,'-16'-16'36,"-2"9"0,-9 3-3,6 8-32,-8 6 0,3 10-1,1 12 0,4 12-1,6 15 0,5 12 1,5 9-1,8 6 0,8 4 0,8-5 1,7-8-1,6-14 1,6-18 1,3-16-1,4-17 1,1-16 0,-5-14 2,-41 18-1,67-61 1,-44 24-1,-12-1-1,-8 2 1,-3 36 0,-24-56 0,24 56-2,-59-29 1,19 30-1,0 6-1,40-7 0,-76 35-4,76-35-12,-49 47-20,49-47 0,-16 36-1,16-36 0</inkml:trace>
  <inkml:trace contextRef="#ctx0" brushRef="#br0" timeOffset="21041.2034">4527 11234 30,'-5'-17'29,"2"2"-1,-3-4 1,1 1-23,0 2-5,0 3-1,3 2 2,-2 3-2,4 8 1,-9 14 0,3 16 0,-3 28-1,-5 26 0,1 32 0,-5 25 1,1 23 0,-3 9-1,1-4 0,0-13 0,5-27 0,4-26 1,5-39 0,8-38-2,5-40 2,8-29 1,9-32-1,7-24-1,5-22 2,6-24-1,4-15-2,7-7 1,2 0-2,2 5 1,0 15-1,-3 20 1,-2 31-1,-9 32 1,-7 38 1,-10 37 0,-10 47 1,-9 42 0,-8 44 1,-5 31 0,-5 20 0,1 10 0,-2-9-1,2-14 0,0-34-1,5-31 0,0-45 0,3-46 0,1-44 0,4-42 1,2-33 0,6-31-1,2-26-1,2-25 1,9-11 0,2-2-1,5 6 0,-2 18-1,4 26 1,-3 33 1,2 39 1,-3 44-1,-6 46 1,-1 51 1,-5 50 0,-1 37 0,-3 27 0,-1 12-1,0-2 0,0-14 0,-1-28-1,0-40 0,2-50 0,0-45 2,3-50-2,1-39 1,2-41 0,4-27 1,3-26-2,4-14 1,4-10-2,2-1-2,1 17 2,0 23 0,-1 33 0,-4 40 1,-2 47 1,-3 47 0,-4 58 1,-2 48-2,-2 40 3,1 25-3,0 12 2,-2-7-2,0-17 0,0-28 0,-3-43 0,-3-43 1,0-50-2,-3-44 5,0-43-4,1-33 1,2-32-2,2-24 0,6-18-2,1-13 1,4 1 0,1 16-2,4 30 3,-2 35 0,-1 51 2,-3 53 1,-3 60 1,-1 61-1,-1 52 0,0 33-2,1 19 0,2 3 0,2-19-1,-3-29 1,4-40-1,-5-47 1,-2-54 0,-4-44 4,-6-47-4,-1-39 0,-6-29 0,1-25-1,-1-23 0,-2-14 1,3-2-1,-1 11-1,1 26 2,1 35 1,1 42-1,0 50 2,0 54 0,4 56-1,2 49 2,4 28-2,1 18-1,1 2 0,2-10 0,-1-22 0,-1-30 0,-3-35 0,-6-42 0,-8-43 2,0-26 0,-7-37-1,-5-29-2,0-23 1,-2-24 0,-2-18 0,3-13-2,-2-3-1,2 11 1,-1 22 1,1 31 1,-4 33 0,-7 46-1,-3 47 0,-6 53 3,-4 43-2,-6 39 1,-2 18 0,-2 2 0,2-6 0,4-17 1,5-27 1,4-37-2,5-34 2,3-44-3,1-40 1,3-32-3,-1-33 0,1-25 0,-1-21-2,-2-16 0,-3-7 1,-2 9 1,-3 21 1,-1 31 1,-4 39 0,-6 46 0,-3 49 1,-2 56 1,2 50-1,3 42 1,1 23-4,2 10 3,5-5-1,4-22 2,5-30-2,2-48 1,0-44 1,1-57-2,-1-44 2,-2-41-3,-3-30 1,-1-27-2,-5-17-1,2-12-1,-5-10 0,-2 7 0,-1 12 3,2 24 0,4 29 1,0 35 1,3 43 2,-1 45 0,8 53 0,3 45 0,7 37-1,3 23-2,1 12 0,6-6 0,3-21 0,3-30-1,-1-40 1,-2-49-2,1-41 1,-15-52 1,0-32-1,-5-25-1,-4-21-1,-4-12 1,-6-6 0,3 1 0,-2 12 1,1 18 1,4 23 0,1 29 1,3 35 1,1 36 1,3 40-2,2 44 1,3 32-1,3 28-2,1 12 0,1 7 0,2-12 0,6-20-1,0-29 2,0-38-1,0-37 0,2-33 0,-6-45 1,5-22 0,-3-19-1,1-14 1,-1-5-1,4 0 1,1 13 0,3 19 1,2 24 0,1 32 0,1 33-2,0 36 2,2 28-6,6 26-24,-3 14-2,1 3-1,-1-3-1</inkml:trace>
  <inkml:trace contextRef="#ctx0" brushRef="#br0" timeOffset="25683.469">5245 10172 17,'4'-18'29,"-5"3"1,-1 2 1,2 13-21,-9-14-2,9 14-2,-6-8-1,6 8-2,0 0-1,0 0 0,15 15-1,-1 9 1,2 15-1,5 19 1,5 24-1,6 31 0,2 32 2,5 26-1,-4 20-1,1 18 0,-5 7 1,-1-1-2,-8-6 2,-5-14-1,-5-23-1,-5-16 1,-4-22 0,-1-18 1,-1-25-2,-1-15 3,0-20-3,1-19 2,0-18-2,-1-19 2,4-36-2,-3-20 0,-2-28 1,-1-30 0,-1-35 0,-3-37-1,-2-29 0,-3-22-1,-2-15-1,-3-7 1,-3 2-2,-5 6-1,3 24 1,-7 24 1,3 30 0,1 34 2,2 30 0,5 30 1,2 27 0,6 26 1,-2 27-1,5 33 0,3 33-1,1 35 0,4 65 0,6 25-2,13 60 0,7 30-1,8 30-1,3 4 0,7-2 1,-4-26 0,1-56 2,-10-23 4,-13-63 0,-7-37 1,-11-44 0,-2-26 2,-14-36-2,1-22 0,-9-26-3,-1-26-1,-2-24-2,-2-31 3,-1-30-1,0-29 0,2-20-1,0-13 0,6-5-2,1 4 1,12 14-1,-3 18 0,9 28-1,-1 27 2,6 26 0,-1 26 2,2 21 1,-1 20 1,-5 16-1,1 23 2,3 20 0,1 33-1,2 35 1,3 37-2,4 42 1,5 33-1,2 28 0,0 9-1,-2 5 0,-3-11 0,-5-25 0,-4-28 0,-6-35 0,-5-32 0,-1-32 1,-2-18-1,2-20-3,-1-16-2,12-5-20,-5-20-9,0 0 1,5-15-2</inkml:trace>
  <inkml:trace contextRef="#ctx0" brushRef="#br0" timeOffset="27660.5821">5380 9222 39,'15'16'30,"-7"-2"0,2 10 0,6 4-30,1 6 0,7 3 1,0 0 0,4-1 0,-1-7 0,2-5 1,-6-11 1,2-7 1,-7-14 0,1-7 1,-8-13 0,3-5-1,-7-15 1,2-3-1,-3-10-1,-1 2-1,-2-1 0,1 6-3,-1 7 1,-4 6-6,6 16-15,-2 7-13,0 8-2,-3 10 2,0 0-2</inkml:trace>
  <inkml:trace contextRef="#ctx0" brushRef="#br0" timeOffset="27860.5934">5996 8972 64,'-4'45'35,"-2"13"-1,-5 11 0,5 11-33,0 18-5,0 3-4,10 10-25,-5-3 0,1-9-1,-2-12 0</inkml:trace>
  <inkml:trace contextRef="#ctx0" brushRef="#br0" timeOffset="28175.6113">6160 9599 49,'44'-44'31,"4"8"0,-3 8 1,-4 8-29,-1 13-2,-5 13 0,-8 16-1,-11 18-2,-14 14 2,-11 11-2,-11 6 2,-8-1 1,-4-3 0,-2-9 1,6-8 0,3-18 2,13-6-2,9-16 2,15-5-2,9-7-2,11-9-7,9-2-25,9-8 0,5-6-1,2-7 0</inkml:trace>
  <inkml:trace contextRef="#ctx0" brushRef="#br0" timeOffset="29839.7067">5668 3492 45,'-19'0'32,"0"-3"1,5-1-1,0-6-23,14 10-3,-9-18-1,15 9-2,5-3-1,7 1-1,8-3 0,11 2 0,10-1 0,14 4 0,12 1 0,10 5 0,10 3 0,13 6 0,14 3 0,10 6 0,9 1 0,7 4 1,8 2-1,10 1 0,-2 0 1,5 1-1,-2-2 1,-2 0 0,-6-2 0,-3-3 0,-8-2 0,-6-1 1,-7-4-1,-11-1 0,-11-2-1,-6 0 1,-10-1-1,-8-1 0,-10-2-1,-9 1 0,-11-2-1,-8-1-1,-8 1-2,-14-11-9,-4 4-23,-16-11-1,-3-1-1,-12-12 0</inkml:trace>
  <inkml:trace contextRef="#ctx0" brushRef="#br0" timeOffset="36725.1005">11741 4628 181,'-31'-6'0,"-18"-5"-1,-20-1 1,-21-3-1,-26-3 1,-25 0-1,-28-3 1,-16 5 0,-16 0 0,-12 5 1,-8 1-1,-4 3 1,-9 4-1,-1 2 1,-1 3 0,-2 3-1,5 4 0,1 3 0,3 5 0,1 5 0,6 6 0,6 8-1,10 8 1,15 9-1,13 7 0,21 12 0,20 8 0,25 11-1,27 5 1,32 6 0,29 8-1,34 3 1,28 2 0,34 2 1,35-3-2,32-2 2,29-6-1,34-2 1,26-10 0,29-12 0,26-12 0,22-17-1,15-14 2,17-19-1,14-17 0,7-19 0,6-16 0,1-15 0,-5-13 1,-8-14 0,-13-12-1,-21-12 1,-21-7 0,-26-8 0,-27-4 1,-37-8-2,-28-1 1,-39 4 0,-34 0 0,-41 7-1,-40 1 1,-45 7-1,-43 8 0,-44 14 0,-45 13 0,-36 15-1,-33 15 2,-23 26-7,-22 17-29,-2 21 0,0 11-1,8 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4:28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1107 2804 158,'0'0'0,"53"-12"0,-2 0 0,20 2 1,20-6-1,22 2 1,21-4-1,25 5 1,9 0 1,16 4-1,8 3 0,12 2 1,6 2 0,12 1 1,11 4 1,9 0-2,14 5 2,7-2-1,11 5 0,10-1-1,9 4 1,10-1-2,8-2-1,6-2 2,46-2-2,-26-3 1,10-4-1,6-2 0,7-3 1,37-3-1,-32-2 2,-7 0-1,-38-1 0,18 1 1,-12 3 0,-16 1-1,-14 4 1,-52 0-1,22 5-1,-16-1 1,-11 3-1,-11-2 0,-10 0-1,-9-2 1,-11-3 0,-10-3-1,-10-4 2,-12-2-3,-14-3 1,-15-1-5,-19-8-3,-8 3-29,-28-8 1,-17 4-2,-30-3-1</inkml:trace>
  <inkml:trace contextRef="#ctx0" brushRef="#br0" timeOffset="5977.3419">4853 3190 58,'-35'-17'32,"-4"-3"0,-4-2-2,1-3-28,-3 1-2,0-1 1,-4 0-1,-2 2 0,-7 3 0,-7 2-1,-9 6 0,-6 4 0,-10 7 1,-8 5-1,-9 6 0,-8 2 0,-4 3 0,-2 1 0,-3 2 1,-2-2 1,-3 0 0,5 1 0,0-4 0,8 3 1,1-3 0,4 3-1,2 1 0,11 3 0,5 2 0,4 4-1,8 3 0,7 4 0,7 2 0,11 1-1,11 5 1,8 1 0,8 3-1,12 1 1,11 5-1,7 0 1,12 3 1,12 2-2,8 3 2,12-1-1,18-1 2,14 0-1,14-5 1,18-3-1,18-5 1,17-5 0,18-9 0,17-4-1,12-7 0,10-5 0,17-6-1,7-2 1,7-2-1,6 0 0,5-2 0,0 1 0,-1-2-1,-1 0 1,-7-1 0,-3-1 0,-9-5 0,1-1 0,-6-5 0,-4-3 0,0-3 1,-4-5-1,-5-3 1,-4-3-1,-7-2 1,-14-4-1,-12-3 1,-13-1-1,-20-1 0,-15-1 0,-16-1 0,-20-1 1,-18-2-1,-14-1 1,-19-4 0,-15-1-1,-18-5 2,-16-4-3,-16-2 2,-12-4-1,-15-2 0,-14-1 1,-16-1-1,-16 1 1,-12 3 1,-16 5-1,-20 4 2,-16 9-2,-20 9 1,-15 12-1,-14 13 0,-14 10 0,-9 10-1,-3 8-2,5 11-7,2-4-26,18 3-1,9-9 0,11-6-3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7T21:34:56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1005 5079 14,'-46'0'32,"4"-4"0,42 4-1,-62-15-18,62 15-10,0 0-1,0 0 0,0 0-1,0 0-1,-14-37 0,14 37 0,53-4 1,-9 2 0,16 2-1,24 0 2,14 3-1,21-1 1,7 1 1,24 1-2,9 0 1,19-1-1,2-1 1,13 0-1,3-2 1,51-1-1,-29-1 0,7-1 0,3 1 1,6 1-1,2 3 0,-1 2 1,2 4-1,-44 3 0,36 1-1,-8 2 1,-7 0-1,-7-3 1,-5-3 0,-14-5-1,-7-3 2,-7-6-1,-8-2 1,-9-4 0,-9 0 0,-12 1-1,-11 2 0,-10 2-1,-13 3 1,-16 3-1,-14 3 0,-14 1 0,-11 2-1,-11 3-2,-13-7-12,-4 4-19,-10-4-1,-9-1-1,-11-13-1</inkml:trace>
  <inkml:trace contextRef="#ctx0" brushRef="#br0" timeOffset="780.0444">804 7701 5,'0'0'32,"0"0"0,0 0 0,0 0-26,0 0-5,76-25-1,-16 21 2,26-5-2,19 0 3,27-5-2,13-2 0,30-3 1,13-1-1,23-5 0,3 2 1,9 0 0,2 2 0,4 4 0,9 5 1,0 4 0,4 5 1,2 0-1,4 6-1,2-1 1,7 3 1,-3-4-1,3 0 0,-6-2 1,-1 0-1,-8-2 0,-3 4 0,-15-2 0,-11 4-2,-14 2 0,-12 3 0,-16 2-1,-15 2 0,-17 2-1,-12-2-1,-8 3-4,-14-10-15,-6 3-15,-12-6 0,-12-6-1,-12-3 3</inkml:trace>
  <inkml:trace contextRef="#ctx0" brushRef="#br0" timeOffset="68552.921">522 5093 122,'0'0'0,"-53"7"1,53-7 0,-52 5 0,52-5 0,-60 8 0,60-8 0,-47 3 1,47-3-2,0 0 0,0 0 0,0 0 0,0 0 0,0 0 1,65 25-1,-65-25 1,80 10 0,-30-3 2,7 2-1,5 1 1,8 2-1,6 0 0,14 1 1,21-1-1,13 2 0,21-5 0,11-1 0,20-4 0,15-3 0,14-6 0,7 0 1,3-5 0,1 0 0,6-4-1,4-1 0,4 0-1,0 1 0,4-1 1,0 2-2,1 2 1,0 2-1,-2 1 1,-2 4-1,-6 0 1,-2 4-1,-9 2 1,-7 3 0,-8 1-1,-3 0 1,-12 1-1,-7 3 1,-9-1-1,-8 0 1,-10-1 0,-10 0-1,-12-3 1,-14 1 0,-13-3-1,-11-3 0,-14-3-1,-16-4-3,-5 6-11,-16-14-22,-9-2 0,-18-6 0,-11 2-1</inkml:trace>
  <inkml:trace contextRef="#ctx0" brushRef="#br0" timeOffset="70219.0161">737 7757 28,'58'21'39,"-17"-21"-1,14-3 0,16-4-34,24-6-2,30-4 0,17-1 2,25-3-3,26-4 2,24-4-2,21-4 1,21-2 0,11-2-1,15 3 0,16 1-1,11 7 1,1 5-1,2 8 1,-1 10-1,-6 9 0,-5 7 1,-9 6 0,-7 4 0,-10-1 0,-6 0-1,-6-2 1,-5-2-1,-5-2 0,-3-2-2,0 5-7,-9-6-27,-4 2-1,-15 0 0,-21-2-1</inkml:trace>
  <inkml:trace contextRef="#ctx0" brushRef="#br0" timeOffset="86048.9217">7788 6852 9,'-6'-9'31,"6"9"-1,-7-12 1,-1 3-23,8 9-2,0 0-1,0 0-2,0 0-1,-8 28 1,6 0-3,0 8 1,0 2-1,3 3 1,1-2 0,4-3 1,5-15 1,11-13 1,9-25 0,13-16 1,8-25 1,15-12 0,10-20-1,15-8-2,9-12-3,-1-3-5,7 9-31,-12 2 0,-5 13 1,-15 9-3</inkml:trace>
  <inkml:trace contextRef="#ctx0" brushRef="#br0" timeOffset="86714.9597">7511 4742 41,'-2'37'30,"2"-8"0,6-16-3,12-1-22,8-17 0,21-11 1,15-25 0,19-12-1,9-22-1,12-9-2,10-9-8,-5-11-24,7-4-1,-11 0-2,-10 6 0</inkml:trace>
  <inkml:trace contextRef="#ctx0" brushRef="#br0" timeOffset="121843.9691">4495 3394 186,'-19'-9'1,"-13"-5"1,-8-7-1,-17-6 0,-13-5 0,-16-8 0,-17-3 0,-7 1-2,-11 1 0,-8 6 0,-11 7-1,-9 9 1,-12 9-1,-8 11 0,-16 11 0,-6 12 0,-10 11 1,-8 13 0,-6 13 0,2 15 0,10 13 1,12 13-1,23 12 0,16 9 0,28 9 1,25 4-1,32 3 0,28 3 0,25-2 1,23 1 0,28-2 1,36-3-1,28-5 1,35-1 1,24-2 0,31-10 0,24-4-1,22-12 1,23-12 1,13-17-1,15-16 0,15-23-1,15-19 1,12-23-1,11-19-1,8-18 0,-1-14-1,0-11 0,-8-7 1,-13-6 0,-10-4 0,-17-1 0,-16-3 0,-22-2 2,-15-2-1,-23-8 2,-17-6-2,-22-8 1,-21-6-1,-27-8 1,-24-5 0,-31-7-1,-30-3 0,-37-2 0,-35 1-1,-41 4 0,-44 3 0,-40 10 0,-42 7-1,-35 12 1,-33 13 0,-21 15-1,-21 16 1,-8 18-3,-11 14-1,6 23-33,-8 11 1,7 19-3,0 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CCD5B-7070-CF47-8E9A-B68243008C9A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D9CB3-3A1B-114C-9697-5CF37BCC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161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C9E9309-DA21-D04D-8387-61A4AF7E912D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CD9210D-F809-BC4C-8E82-B1C203716C9F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56F3E0E-6600-D14E-ACC3-0A6B2950BE36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EF1F13-A46C-E549-8172-A920599C054D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EF1F13-A46C-E549-8172-A920599C054D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EF1F13-A46C-E549-8172-A920599C054D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56F3E0E-6600-D14E-ACC3-0A6B2950BE36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3A8B181-D6E1-7F4B-9B8C-B03EC1318677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E885FE8-E11E-2A48-B706-245562BA9870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870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02ABE7-9AD0-E848-8D08-0A71CF3D8F34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890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02ABE7-9AD0-E848-8D08-0A71CF3D8F34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890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9AFCC3-9545-E949-A959-1CFFD522B6C6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93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3BCEBAC-82D7-F24C-BB9B-BE7A6B779E77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993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02ABE7-9AD0-E848-8D08-0A71CF3D8F34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890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89AFCC3-9545-E949-A959-1CFFD522B6C6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93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3BCEBAC-82D7-F24C-BB9B-BE7A6B779E77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993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56F3E0E-6600-D14E-ACC3-0A6B2950BE36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0791D2B-7BCD-664D-8468-2DEFA2D354B4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1177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0B2A7D8-5C86-1349-9F74-C8B396963B58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1430B8-D734-344E-A4A7-BFB9C3FCFEA1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2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8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6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99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5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3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5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4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1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6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9E40E-10C8-EF48-BF60-2C3E88DC8757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8D710-515F-0541-84D7-21EA5089F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4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15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4133" y="412044"/>
            <a:ext cx="3657600" cy="41148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Why </a:t>
            </a: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Model?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To design laws, rules, and institutions.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67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50110" y="4732049"/>
            <a:ext cx="7772400" cy="1470025"/>
          </a:xfrm>
        </p:spPr>
        <p:txBody>
          <a:bodyPr/>
          <a:lstStyle/>
          <a:p>
            <a:r>
              <a:rPr lang="en-US" dirty="0" smtClean="0"/>
              <a:t>Auctions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5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4868" y="976488"/>
            <a:ext cx="4919133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Objective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Get as much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$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as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possible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458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Three Types of Auctions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Ascending Price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Second Price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Sealed Bid</a:t>
            </a:r>
          </a:p>
        </p:txBody>
      </p:sp>
    </p:spTree>
    <p:extLst>
      <p:ext uri="{BB962C8B-B14F-4D97-AF65-F5344CB8AC3E}">
        <p14:creationId xmlns:p14="http://schemas.microsoft.com/office/powerpoint/2010/main" val="250184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Ascending Bid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Individuals call out bids until no one will bid a higher price.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91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470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Only bid up to your value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Following:</a:t>
            </a: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52000" y="1085280"/>
              <a:ext cx="4827600" cy="2428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200" y="801000"/>
                <a:ext cx="4843080" cy="18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278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4867" y="592667"/>
            <a:ext cx="35306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Outcome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highest value bidder gets it at the second highest value</a:t>
            </a:r>
            <a:endParaRPr lang="en-US" sz="18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67440" y="3304320"/>
              <a:ext cx="1361880" cy="2071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5560" y="2466720"/>
                <a:ext cx="1386000" cy="156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0791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4733" y="728133"/>
            <a:ext cx="50546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    Second Price Auction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Each person submits a bid.  Highest bidder gets it at the second highest bid.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00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Bidder 1: $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90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Bidder 2: $60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Bidder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3: $70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21120" y="334080"/>
              <a:ext cx="2631960" cy="5038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8880" y="236520"/>
                <a:ext cx="2657520" cy="380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325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19680" y="1392960"/>
              <a:ext cx="1765440" cy="71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8160" y="1033200"/>
                <a:ext cx="1782000" cy="7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2708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7511"/>
            <a:ext cx="7772400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Value = $80, Bid = $80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Highest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Other Bid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400" u="sng" dirty="0">
                <a:latin typeface="Arial" charset="0"/>
                <a:ea typeface="ＭＳ Ｐゴシック" charset="0"/>
                <a:cs typeface="ＭＳ Ｐゴシック" charset="0"/>
              </a:rPr>
              <a:t>Your Bid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Net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60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80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20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75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80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5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85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80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37600" y="2758560"/>
              <a:ext cx="3564360" cy="1956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" y="2064960"/>
                <a:ext cx="3584160" cy="147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877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7511"/>
            <a:ext cx="7772400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Value = $80, Bid 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$90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Highest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Other Bid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400" u="sng" dirty="0">
                <a:latin typeface="Arial" charset="0"/>
                <a:ea typeface="ＭＳ Ｐゴシック" charset="0"/>
                <a:cs typeface="ＭＳ Ｐゴシック" charset="0"/>
              </a:rPr>
              <a:t>Your Bid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Net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60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90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20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75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90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5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85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90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-5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0" y="759360"/>
              <a:ext cx="3726360" cy="3996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720" y="556200"/>
                <a:ext cx="3746880" cy="302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722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7511"/>
            <a:ext cx="7772400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Value = $80, Bid 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$70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Highest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Other Bid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400" u="sng" dirty="0">
                <a:latin typeface="Arial" charset="0"/>
                <a:ea typeface="ＭＳ Ｐゴシック" charset="0"/>
                <a:cs typeface="ＭＳ Ｐゴシック" charset="0"/>
              </a:rPr>
              <a:t>Your Bid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Net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60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70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20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75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70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85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70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37600" y="3161280"/>
              <a:ext cx="3372840" cy="1371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960" y="2361960"/>
                <a:ext cx="3391560" cy="104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7835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Bid your true value</a:t>
            </a:r>
            <a:endParaRPr lang="en-US" sz="2400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19480" y="1280640"/>
              <a:ext cx="3659760" cy="107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7960" y="947160"/>
                <a:ext cx="3676680" cy="10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310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4867" y="592667"/>
            <a:ext cx="35306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Outcome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highest value bidder gets it at the second highest value</a:t>
            </a:r>
            <a:endParaRPr lang="en-US" sz="18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02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4733" y="728133"/>
            <a:ext cx="50546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Sealed Bid Auction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Each person submits a bid.  Highest bidder gets it at the highest bid.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93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Bidder 1: $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90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Bidder 2: $60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Bidder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3: $70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02040" y="465120"/>
              <a:ext cx="2448000" cy="1447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9800" y="334080"/>
                <a:ext cx="2473920" cy="111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1464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54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931333"/>
            <a:ext cx="34290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Higher you bid, the more likely you are to win.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1143000" y="299155"/>
            <a:ext cx="7772400" cy="4114800"/>
          </a:xfrm>
        </p:spPr>
        <p:txBody>
          <a:bodyPr>
            <a:normAutofit fontScale="92500" lnSpcReduction="20000"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Two Bidder Model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Value of other bidder uniform in [$0, $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1]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$0                                        $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aseline="30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018" name="Rectangle 3"/>
          <p:cNvSpPr>
            <a:spLocks noChangeArrowheads="1"/>
          </p:cNvSpPr>
          <p:nvPr/>
        </p:nvSpPr>
        <p:spPr bwMode="auto">
          <a:xfrm>
            <a:off x="914400" y="2204155"/>
            <a:ext cx="36576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3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431800" y="344312"/>
            <a:ext cx="6866467" cy="3651955"/>
          </a:xfrm>
        </p:spPr>
        <p:txBody>
          <a:bodyPr>
            <a:normAutofit fontScale="85000" lnSpcReduction="20000"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Scenario 1: Other bidder bids true value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Probability(Bid &lt;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.60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= 0.6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$0                 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$0.6          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aseline="30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ChangeArrowheads="1"/>
          </p:cNvSpPr>
          <p:nvPr/>
        </p:nvSpPr>
        <p:spPr bwMode="auto">
          <a:xfrm>
            <a:off x="1337740" y="2023539"/>
            <a:ext cx="3231279" cy="10820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1337740" y="2023539"/>
            <a:ext cx="1952231" cy="108206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573920" y="1591680"/>
              <a:ext cx="3079440" cy="132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64200" y="1189440"/>
                <a:ext cx="3093480" cy="100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20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431800" y="344312"/>
            <a:ext cx="6866467" cy="3651955"/>
          </a:xfrm>
        </p:spPr>
        <p:txBody>
          <a:bodyPr>
            <a:normAutofit fontScale="85000" lnSpcReduction="20000"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Scenario 1: Other bidder bids true value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Probability(Bid &lt; B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$0                  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B          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$100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aseline="30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ChangeArrowheads="1"/>
          </p:cNvSpPr>
          <p:nvPr/>
        </p:nvSpPr>
        <p:spPr bwMode="auto">
          <a:xfrm>
            <a:off x="1337740" y="2023539"/>
            <a:ext cx="3231279" cy="10820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1337740" y="2023539"/>
            <a:ext cx="1952231" cy="108206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850200" y="1658880"/>
              <a:ext cx="638640" cy="15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43720" y="1231560"/>
                <a:ext cx="657720" cy="14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4632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6468" y="841023"/>
            <a:ext cx="4123267" cy="4114800"/>
          </a:xfrm>
        </p:spPr>
        <p:txBody>
          <a:bodyPr>
            <a:normAutofit fontScale="77500" lnSpcReduction="2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V = Value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B = Bid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(V - B) =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surplus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B = Probability of Winning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Winnings = B(V-B)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80160" y="1137600"/>
              <a:ext cx="2748960" cy="3872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9720" y="841680"/>
                <a:ext cx="2772360" cy="292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0476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4734" y="118533"/>
            <a:ext cx="4529667" cy="5616223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Expected winnings =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B(V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-B)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BV - B</a:t>
            </a:r>
            <a:r>
              <a:rPr lang="en-US" sz="2000" baseline="30000" dirty="0"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Set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Derivative = 0 to get a maximum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V - 2B = 0</a:t>
            </a: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Optimal Bid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: B  = V/2</a:t>
            </a: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307" name="Rectangle 4"/>
          <p:cNvSpPr>
            <a:spLocks noChangeArrowheads="1"/>
          </p:cNvSpPr>
          <p:nvPr/>
        </p:nvSpPr>
        <p:spPr bwMode="auto">
          <a:xfrm>
            <a:off x="4724400" y="4114800"/>
            <a:ext cx="403860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1800" y="1009440"/>
              <a:ext cx="4407840" cy="3629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000" y="744120"/>
                <a:ext cx="4430160" cy="274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1529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7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If I bid V/2, shouldn’t other?</a:t>
            </a:r>
            <a:endParaRPr lang="en-US" sz="2400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0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431800" y="344312"/>
            <a:ext cx="6866467" cy="3651955"/>
          </a:xfrm>
        </p:spPr>
        <p:txBody>
          <a:bodyPr>
            <a:normAutofit fontScale="92500" lnSpcReduction="20000"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Scenario 1: Other bidder bids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half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value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Probability(Bid &lt; B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2B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$0 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B                      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$100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aseline="30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ChangeArrowheads="1"/>
          </p:cNvSpPr>
          <p:nvPr/>
        </p:nvSpPr>
        <p:spPr bwMode="auto">
          <a:xfrm>
            <a:off x="1337740" y="2023539"/>
            <a:ext cx="3231279" cy="10820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1337740" y="2023539"/>
            <a:ext cx="999061" cy="108206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99560" y="828480"/>
              <a:ext cx="3970080" cy="5425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5600" y="606960"/>
                <a:ext cx="3987720" cy="409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5732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6468" y="841023"/>
            <a:ext cx="4123267" cy="4114800"/>
          </a:xfrm>
        </p:spPr>
        <p:txBody>
          <a:bodyPr>
            <a:normAutofit fontScale="77500" lnSpcReduction="2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V = Value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B = Bid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(V - B) =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surplus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2B = Probability of Winning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Winnings = B(V-B)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04000" y="3627360"/>
              <a:ext cx="2685240" cy="2133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3560" y="2710440"/>
                <a:ext cx="2709000" cy="162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211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4734" y="118533"/>
            <a:ext cx="4936067" cy="5616223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Expected winnings =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2B(V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-B)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= 2BV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-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2B</a:t>
            </a:r>
            <a:r>
              <a:rPr lang="en-US" sz="2000" baseline="30000" dirty="0" smtClean="0"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Set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Derivative = 0 to get a maximum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V - 2B = 0</a:t>
            </a: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Optimal Bid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: B  = V/2</a:t>
            </a: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aseline="30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307" name="Rectangle 4"/>
          <p:cNvSpPr>
            <a:spLocks noChangeArrowheads="1"/>
          </p:cNvSpPr>
          <p:nvPr/>
        </p:nvSpPr>
        <p:spPr bwMode="auto">
          <a:xfrm>
            <a:off x="4724400" y="4114800"/>
            <a:ext cx="403860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97360" y="985440"/>
              <a:ext cx="4773600" cy="317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6200" y="727920"/>
                <a:ext cx="4798440" cy="240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152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4867" y="592667"/>
            <a:ext cx="35306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Outcome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highest value bidder gets it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half her value</a:t>
            </a:r>
            <a:endParaRPr lang="en-US" sz="18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487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7934" y="434623"/>
            <a:ext cx="4326467" cy="41148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Sealed </a:t>
            </a:r>
            <a:r>
              <a:rPr lang="en-US" sz="2000" b="1" dirty="0" smtClean="0">
                <a:latin typeface="Arial" charset="0"/>
                <a:ea typeface="ＭＳ Ｐゴシック" charset="0"/>
                <a:cs typeface="ＭＳ Ｐゴシック" charset="0"/>
              </a:rPr>
              <a:t>Bid: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Highest value bidder wins at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half her value</a:t>
            </a:r>
            <a:endParaRPr lang="en-US" sz="20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Ascending Bid: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 Highest value bidder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wins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at second highest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value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Second </a:t>
            </a:r>
            <a:r>
              <a:rPr lang="en-US" sz="2000" b="1" dirty="0" smtClean="0">
                <a:latin typeface="Arial" charset="0"/>
                <a:ea typeface="ＭＳ Ｐゴシック" charset="0"/>
                <a:cs typeface="ＭＳ Ｐゴシック" charset="0"/>
              </a:rPr>
              <a:t>Price: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Highest value bidder wins at second highest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value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83400" y="1579680"/>
              <a:ext cx="3538080" cy="4965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6560" y="1171080"/>
                <a:ext cx="3557160" cy="375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506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533" y="682978"/>
            <a:ext cx="4724400" cy="5254977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1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100" i="1" dirty="0">
                <a:latin typeface="Arial" charset="0"/>
                <a:ea typeface="ＭＳ Ｐゴシック" charset="0"/>
                <a:cs typeface="ＭＳ Ｐゴシック" charset="0"/>
              </a:rPr>
              <a:t>Revenue Equivalence Theorem </a:t>
            </a:r>
            <a:endParaRPr lang="en-US" sz="3100" i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W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ith </a:t>
            </a:r>
            <a:r>
              <a:rPr lang="en-US" sz="26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 bidders</a:t>
            </a: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wide class of auction mechanisms including 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			- sealed 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bid</a:t>
            </a:r>
            <a:endParaRPr lang="en-US" sz="2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			- second price 		</a:t>
            </a:r>
            <a:endParaRPr lang="en-US" sz="26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		- </a:t>
            </a: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ascending </a:t>
            </a: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bid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600" dirty="0" smtClean="0">
                <a:latin typeface="Arial" charset="0"/>
                <a:ea typeface="ＭＳ Ｐゴシック" charset="0"/>
                <a:cs typeface="ＭＳ Ｐゴシック" charset="0"/>
              </a:rPr>
              <a:t>produce </a:t>
            </a:r>
            <a:r>
              <a:rPr lang="en-US" sz="2600" dirty="0">
                <a:latin typeface="Arial" charset="0"/>
                <a:ea typeface="ＭＳ Ｐゴシック" charset="0"/>
                <a:cs typeface="ＭＳ Ｐゴシック" charset="0"/>
              </a:rPr>
              <a:t>identical expected outcomes.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Roger Myerson 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1400" dirty="0">
                <a:latin typeface="Arial" charset="0"/>
                <a:ea typeface="ＭＳ Ｐゴシック" charset="0"/>
                <a:cs typeface="ＭＳ Ｐゴシック" charset="0"/>
              </a:rPr>
              <a:t>Optimal Auction Design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1400" i="1" dirty="0">
                <a:latin typeface="Arial" charset="0"/>
                <a:ea typeface="ＭＳ Ｐゴシック" charset="0"/>
                <a:cs typeface="ＭＳ Ｐゴシック" charset="0"/>
              </a:rPr>
              <a:t>Mathematics of Operations Research </a:t>
            </a:r>
            <a:r>
              <a:rPr lang="en-US" altLang="ja-JP" sz="1400" dirty="0">
                <a:latin typeface="Arial" charset="0"/>
                <a:ea typeface="ＭＳ Ｐゴシック" charset="0"/>
                <a:cs typeface="ＭＳ Ｐゴシック" charset="0"/>
              </a:rPr>
              <a:t>1981</a:t>
            </a:r>
            <a:endParaRPr lang="en-US" altLang="ja-JP" sz="1400" b="1" dirty="0">
              <a:solidFill>
                <a:srgbClr val="333333"/>
              </a:solidFill>
              <a:latin typeface="LucidaGrande-Bold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98520" y="1218720"/>
              <a:ext cx="4385520" cy="830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7360" y="909360"/>
                <a:ext cx="4401360" cy="63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8012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4067" y="728133"/>
            <a:ext cx="5545666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Rational: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Psychological: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Rule Following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1600" y="1294560"/>
              <a:ext cx="3030120" cy="2439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880" y="959760"/>
                <a:ext cx="3043440" cy="185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508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0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</Words>
  <Application>Microsoft Macintosh PowerPoint</Application>
  <PresentationFormat>On-screen Show (4:3)</PresentationFormat>
  <Paragraphs>237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Model Thinking</vt:lpstr>
      <vt:lpstr>PowerPoint Presentation</vt:lpstr>
      <vt:lpstr>Auctions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2</cp:revision>
  <dcterms:created xsi:type="dcterms:W3CDTF">2012-06-21T18:59:36Z</dcterms:created>
  <dcterms:modified xsi:type="dcterms:W3CDTF">2012-06-21T19:00:08Z</dcterms:modified>
</cp:coreProperties>
</file>