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C328F-7B92-3C47-B2FA-13D706C5374B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D8230-D73B-5C48-B060-E7B7E493D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4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04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4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1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7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1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3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1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5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0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4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2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9DD50-0450-3941-AACB-312215EB99F0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C0ECA-C309-124B-8DA2-1358CE046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1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094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Mechanism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9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Hidden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870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Hidden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smtClean="0"/>
              <a:t>Auctions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53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Public Goods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9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6068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800" i="1" dirty="0">
                <a:latin typeface="Arial" charset="0"/>
                <a:ea typeface="ＭＳ Ｐゴシック" charset="0"/>
                <a:cs typeface="ＭＳ Ｐゴシック" charset="0"/>
              </a:rPr>
              <a:t>Imagine how difficult physics would be if electrons could think.</a:t>
            </a:r>
          </a:p>
          <a:p>
            <a:pPr>
              <a:buFontTx/>
              <a:buNone/>
            </a:pPr>
            <a:endParaRPr lang="en-US" sz="1800" i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1800" i="1" dirty="0">
                <a:latin typeface="Arial" charset="0"/>
                <a:ea typeface="ＭＳ Ｐゴシック" charset="0"/>
                <a:cs typeface="ＭＳ Ｐゴシック" charset="0"/>
              </a:rPr>
              <a:t>			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Murray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Gell-Mann</a:t>
            </a:r>
            <a:endParaRPr lang="en-US" sz="18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603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09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</Words>
  <Application>Microsoft Macintosh PowerPoint</Application>
  <PresentationFormat>On-screen Show (4:3)</PresentationFormat>
  <Paragraphs>20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Model Thinking</vt:lpstr>
      <vt:lpstr>Mechanism Design</vt:lpstr>
      <vt:lpstr>Hidden Action</vt:lpstr>
      <vt:lpstr>Hidden Information</vt:lpstr>
      <vt:lpstr>Auctions</vt:lpstr>
      <vt:lpstr>Public Goods 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2012-06-21T18:57:52Z</dcterms:created>
  <dcterms:modified xsi:type="dcterms:W3CDTF">2012-06-21T18:59:00Z</dcterms:modified>
</cp:coreProperties>
</file>