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3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4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3T17:47:17.1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5105 1439 60,'-85'34'33,"4"7"0,4 4-1,13 8-28,13 3-1,21 1 2,16-7-4,24-6 2,16-15-2,16-13 0,14-16 0,10-15 0,4-17 1,5-11-1,-1-11 2,-2-2-3,-5-2 2,-8 7-1,-11 5 1,-9 10-1,-10 12 0,-13 20 1,-14 22-1,-11 29 2,-15 32-2,-9 27 2,-9 22-3,-5 19 3,-6 9-3,-2 5 1,3-8-2,1-15 0,9-18-3,1-22-1,15-11-13,1-28-19,14-12 0,2-21 0,13-11 0</inkml:trace>
  <inkml:trace contextRef="#ctx0" brushRef="#br0" timeOffset="352.0201">5682 2462 77,'29'-25'37,"-15"7"-3,-14 18 1,-7 20-32,-14 26 1,-11 31-3,-6 26 0,-3 22-1,1 13-1,6 6 0,11-7 0,17-14 1,15-23-2,17-34 1,14-32 0,11-36 1,7-26 1,0-25 0,-3-16 0,-8-18 1,-7-8 0,-14-4-1,-10 3 1,-11 7-2,-12 11 1,-9 17-2,-10 16 0,-5 25-2,-6 14-9,3 28-23,0 9-1,11 14 0,4-1-2</inkml:trace>
  <inkml:trace contextRef="#ctx0" brushRef="#br0" timeOffset="916.0524">6508 2599 76,'10'47'38,"2"15"-2,-8 3 0,4 2-31,-2 4-5,3-1-1,0-6 0,0-11 0,0-16 0,2-20 1,4-23 0,0-22-1,4-15 2,1-15-1,3-12-1,0-10 2,1-5-1,0 5 0,-4 11 0,-1 18 1,-3 22-2,0 27 3,-5 32 0,-3 27-2,-4 22 1,-2 10-1,-2 5 1,-1-3-1,-2-10 1,-1-14-1,2-25 0,4-25 1,3-26-1,4-19 1,1-21 0,7-14-1,1-13 0,3-9 1,1 2-1,-2 7 0,-3 13 0,1 19 1,-5 25 1,-4 27 0,-3 25 1,-3 22-2,-3 12 0,0 8-1,1 2-1,-1-6-2,8-4-6,-6-23-29,16-13 0,2-23 1,12-15-1</inkml:trace>
  <inkml:trace contextRef="#ctx0" brushRef="#br0" timeOffset="1568.0897">7714 2542 84,'-11'-1'38,"-16"4"-1,-2 13 1,-11 6-34,1 16-4,3 17 1,4 11-2,5 6 1,6 0-1,9-5 0,9-8 0,7-16-1,9-21 1,9-23 0,6-23 0,4-15 2,2-9-1,0-7 0,1 1 3,-4 4-2,-1 9 2,-6 15-1,-2 19 0,-6 17-1,-3 17 1,-3 14-1,-3 8-2,-1 4 0,0-2-3,5-2-2,-4-17-4,17-5-13,-5-26-13,12-11-1,-3-21 8,13 1 17,-8-14 5,6 0 6,-2 4 6,-10-2 14,4 20 15,-10 9 2,3 26-8,-14 5-15,7 23-4,-11 6-4,0 11-1,-5 1-2,-2-1-1,-2-7 0,-1-10 0,0-13 0,0-16 1,4-12-1,-11-30 0,7-9 0,5-14 0,0-11 0,5-12-1,4-8-1,6-1 1,5 5 0,4 7 0,3 10 0,2 9 0,0 12-1,-1 10 0,2 14-2,-8-2-11,9 14-23,-10-2 0,4 4 0,-7-5-1</inkml:trace>
  <inkml:trace contextRef="#ctx0" brushRef="#br0" timeOffset="1865.1067">8708 2478 93,'-3'76'37,"-8"7"1,2 12-2,-4 2-35,2 0-1,3-8 0,2-12-2,1-16 1,1-18 1,4-24-1,0-19 0,3-27 1,0-13 0,1-16 0,1-10 1,5-11-2,3-3 2,1 1-1,5 7 0,1 12 0,2 12-1,1 18-3,-5 7-23,3 24-8,-6 7-1,-1 15-1</inkml:trace>
  <inkml:trace contextRef="#ctx0" brushRef="#br0" timeOffset="2352.1345">8851 3026 68,'-4'36'38,"7"-1"-1,1-16 1,12-1-15,7-16-21,8-7-2,10-11 0,5-12-1,4-8 0,0-9-1,-2-3 0,-7-4 0,-7-1 0,-10 3 2,-12 6 0,-10 9 1,-12 10 0,-5 16 2,-10 16-2,0 18 1,-1 19-1,5 12 0,8 12-1,7 4 0,12-2-1,10-9-1,16-13-1,6-22-2,18-20-4,-3-32-4,17-10 1,-9-28-1,11-6 5,-9-21 5,-1-9 1,-4-9 5,-11-6 4,0 6 4,-16-2 3,5 22-1,-17 5-3,1 25-4,-8 25-1,-3 35-1,-8 38-2,-4 36 0,-6 33-3,-7 20-2,4 24-4,-11-2-12,10 6-18,-2-19-1,10-20 1,1-28-1</inkml:trace>
  <inkml:trace contextRef="#ctx0" brushRef="#br0" timeOffset="2532.1448">9719 2800 104,'18'-27'39,"28"15"-1,13-6 0,21-2-37,19-5-3,9-9-7,13 3-27,-14-7-1,-8 3-1,-26-3 0</inkml:trace>
  <inkml:trace contextRef="#ctx0" brushRef="#br0" timeOffset="3337.1909">4746 4385 73,'-8'-14'35,"8"-5"1,16-1-2,7-6-33,12 4-2,15 2 1,8 4-1,5 3 0,3 7 0,0 6 0,-10 6 0,-8 4 0,-14 7 0,-14 5 1,-14 2-1,-14 5 1,-10 2 0,-9-3 1,-1-2-1,1-3 1,6-7-1,10-5 0,11-11 1,20-1-1,12-8 0,11 0 0,10 2 0,6 3 0,3 5 0,2 7 1,-4 9 0,-9 5 0,-5 9 1,-14 3 0,-9 6 0,-18 2 0,-12 3 1,-21-1-1,-12 0-1,-16-1 1,-9-1-2,-6-3 0,-1-6-3,9 1-10,3-13-24,17-4 0,8-13-1,20-6 0</inkml:trace>
  <inkml:trace contextRef="#ctx0" brushRef="#br0" timeOffset="3646.2086">5989 4397 68,'23'-19'38,"-18"6"-1,-5 13-1,-28 10-27,3 12-8,0 12-1,0 11 0,5 8-1,6 2 0,10 0 0,8-4 0,9-10 1,6-12 0,7-16 0,1-15 0,-2-12 1,-4-10 0,-6-10 0,-10-4 0,-8-6 0,-9 0-1,-6 2-1,-5-2-5,6 11-28,-6 2-2,8 10 0,4 3-1</inkml:trace>
  <inkml:trace contextRef="#ctx0" brushRef="#br0" timeOffset="4012.2295">6654 4250 78,'27'-8'37,"-19"-2"-1,-8 10 0,-9-11-35,-12 11-1,-2 7-1,-6 7-1,-1 10 0,-3 5-1,2 6 1,5 0 0,6 0 0,6-4 2,6-6 0,8-8 1,0-17 0,20 7 1,-6-13 0,4-1 0,-4-2 1,0 2 0,-14 7-1,0 0 0,-3 14-1,-13 11-1,-9 11 0,-6 2-1,1 6-1,-3 5-1,6 7-5,-1-15-21,16-4-8,7-14 0,14-11 1</inkml:trace>
  <inkml:trace contextRef="#ctx0" brushRef="#br0" timeOffset="4324.2473">6769 4690 60,'18'5'35,"-9"7"0,-11 1-1,-1 7-29,-14 5-2,0 8-2,-6 5-1,1 8 0,1 4-1,7 6 1,10 0-1,13-5 1,14-10 0,18-14 0,15-16 1,14-18 0,11-19 0,7-17 0,-4-12 2,-5-8-2,-11-6 2,-15 3-1,-20 3 0,-20 7-1,-21 9-1,-24 11-2,-11 19-8,-25 9-25,-3 19-2,-12 10 0,-2 14 0</inkml:trace>
  <inkml:trace contextRef="#ctx0" brushRef="#br0" timeOffset="4845.2771">4974 5888 49,'36'-13'34,"6"-1"-2,4 2 0,1 1-31,2 6-1,-5 6 1,-5 8-1,-12 7 0,-11 9 0,-15 12 1,-13 6-2,-13 7 3,-7 7-1,-8 4 2,0 3-1,-1-2 1,9 2 0,6-8-1,13-2 0,10-7 0,13-6-2,12-9-2,8-16-7,21-8-25,0-13-3,10-11 2,1-16-2</inkml:trace>
  <inkml:trace contextRef="#ctx0" brushRef="#br0" timeOffset="5153.2948">6083 5890 60,'6'-14'36,"-18"5"-1,-8 10 0,-13 8-34,-1 11 0,-4 12 0,0 9-3,5 12 2,6 6-2,9 3 2,12-2-1,11-7 1,10-10 0,13-16 1,10-15 0,4-19 1,1-12 0,-5-13 0,-6-9 1,-14-8-1,-9-1 0,-16 0-2,-12 1-2,-7 11-8,-12-2-26,2 11-1,-3 3 0,8 13 0</inkml:trace>
  <inkml:trace contextRef="#ctx0" brushRef="#br0" timeOffset="5920.3386">6775 5684 43,'0'0'35,"0"0"0,-12-1 0,12 1-26,-15-10-8,5 6-1,-3 2-2,-7 1 0,-2 6-1,-6 4 0,0 8 1,-2 3 0,4 6 0,2 4 3,9-1-1,10 1 2,7-5 0,13-3 1,5-12 0,9-4 0,1-10 1,4-3-1,-5-7 1,-2-1-1,-9-2 1,-6 3-2,-13 4 0,-10 8-1,-9 8 0,-8 7-1,-5 8 0,-3 4-2,4 8-3,-2-7-18,15 6-14,4-8 0,16-7 0</inkml:trace>
  <inkml:trace contextRef="#ctx0" brushRef="#br0" timeOffset="6257.3579">7045 5866 51,'20'3'37,"-20"-3"-2,2 22 1,-19 2-28,-5 6-8,-1 11 1,0 13-2,3 12 1,5 9-2,11 2 2,10-3-1,17-6 1,14-11 1,10-15-1,12-17 1,6-22 0,2-16 0,-3-16 1,-6-7 0,-13-13 0,-11-1-1,-17-4 2,-14 3-1,-17 3-1,-13 6 1,-12 9-3,-9 9 0,-4 14-2,-7 7-5,10 21-29,-11 8-1,6 13 1,0 7-3</inkml:trace>
  <inkml:trace contextRef="#ctx0" brushRef="#br0" timeOffset="6820.3901">5344 7483 42,'-17'-4'33,"11"-7"1,14-10-1,12-9-27,15-1-4,11-4 0,9 0-1,6 0 0,2 5 0,-6 6 0,-6 11-1,-17 12 1,-14 16 1,-21 16 0,-15 17 0,-24 12 1,-14 14 1,-11 3 0,-3 6 0,0-4 0,8-5-2,11-12 1,15-12-2,18-11-1,17-13-2,20-10-1,10-16-3,18-4-6,-4-18-19,19-5-6,3-10-1,9-5 2</inkml:trace>
  <inkml:trace contextRef="#ctx0" brushRef="#br0" timeOffset="7144.4086">6201 7482 25,'57'-40'33,"-11"3"2,-13 0-1,-5 7-20,-20-7-4,1 12-3,-18 0-3,-4 9-2,-11 7-1,-4 13-1,-3 15 0,-1 16 0,2 16-1,5 13 1,10 8 1,8 3 0,11-2 0,12-5 1,10-12 0,11-16 0,5-20 2,7-17-2,-1-17 0,1-13 0,-7-12 0,-6-10 0,-12-8-2,-11-4 0,-11-1-2,-12 0-2,-6 12-3,-12-1-17,3 16-13,0 9 0,6 15-1,2 9 1</inkml:trace>
  <inkml:trace contextRef="#ctx0" brushRef="#br0" timeOffset="7564.4327">7150 7089 50,'-27'2'33,"-4"5"0,-1 10-1,-6 4-35,7 10 0,0 1 0,8 7 0,0-2 0,10 1 1,6-6 4,9-9 0,9-4 2,6-14 0,10-5 2,-1-10 0,8-1 0,-3-4-1,-1 2-2,-8 1 1,-4 9-2,-13 11 0,-7 14-1,-13 12 0,-8 12 0,-9 9 0,-3 5-1,-1 6-3,0-9-7,13-1-26,3-14 0,15-11-1,11-16 1</inkml:trace>
  <inkml:trace contextRef="#ctx0" brushRef="#br0" timeOffset="7857.4494">7383 7658 52,'34'-12'36,"-8"7"2,-17 2-3,-9 3-29,-13 14-2,-7 6-3,-7 8 0,-3 8-2,0 10 1,5 6-2,9 5 2,10-1-1,16-9 0,13-9 1,14-13 1,12-17 0,7-17 0,4-14 1,-3-13 1,-5-6-1,-11-7-1,-9-2 1,-15-2-2,-14 4-1,-12 8-6,-21 2-29,-6 11-1,-17 9-1,-8 15 1</inkml:trace>
  <inkml:trace contextRef="#ctx0" brushRef="#br0" timeOffset="8292.4743">5917 8664 44,'7'14'36,"-13"8"0,-4 15-1,-6 12-18,-4 20-16,-1 15 1,-2 10-2,0 5 0,1-5-4,8-1-6,-3-16-23,10-17-2,5-23 1,8-18-1</inkml:trace>
  <inkml:trace contextRef="#ctx0" brushRef="#br0" timeOffset="8631.4937">6523 8908 65,'15'-33'35,"-12"9"2,-16 6-2,-6 11-33,-10 13 0,-1 16-1,0 18-1,3 14-1,7 13 1,10 6 0,10 0 0,10-3 1,14-12-1,8-15 2,6-19-1,6-20 0,-1-23 1,-2-12 0,-8-15-1,-8-6 0,-14-8 0,-10-1-1,-12-2 0,-11 0-2,-5 8-3,-8 3-4,11 14-27,-3 6 0,12 11-1,6 7 1</inkml:trace>
  <inkml:trace contextRef="#ctx0" brushRef="#br0" timeOffset="9012.5155">7423 8509 64,'-3'-10'37,"-16"10"0,-15 2-2,-3 5-36,-4 9 0,-1 4-2,6 8-2,1-3-1,14 7 0,7-8 0,16 0 2,8-10 1,14-9 3,9-7 2,4-12 3,8-1 1,-6-9 1,4 5 0,-12-3 0,-1 9-2,-19 6-2,-9 16 0,-15 11-1,-15 13-1,-12 13 1,-6 8-2,-3 9-1,-2 1-4,12 10-14,2-15-18,15-6 2,13-14-2,17-12-1</inkml:trace>
  <inkml:trace contextRef="#ctx0" brushRef="#br0" timeOffset="9308.5324">7688 8987 70,'23'6'36,"-9"12"0,-15 2-9,-4 21-24,-7 8 0,-1 13-1,5 6-1,5 4 1,10-5-2,13-8 1,15-16 0,14-19-1,11-19 0,11-23 0,4-20-1,0-12 0,-6-14 2,-6-5-1,-17-3 1,-12 2-1,-18 3 1,-13 9 0,-17 7 0,-16 7-5,-4 19-31,-21 11-1,-8 15-2,-10 13 0</inkml:trace>
  <inkml:trace contextRef="#ctx0" brushRef="#br0" timeOffset="10686.6112">6291 10312 85,'-18'12'13,"-2"2"-11,0 4-12,6 1-30</inkml:trace>
  <inkml:trace contextRef="#ctx0" brushRef="#br0" timeOffset="10837.6199">6120 11627 80,'-11'101'2,"6"-16"-1,9-30-2,6-20-37</inkml:trace>
  <inkml:trace contextRef="#ctx0" brushRef="#br0" timeOffset="10992.6288">6218 12661 106,'-64'124'41,"9"0"-3,2-20-5,6-6-73,36 0 0,11-11-4,17-16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3T17:47:40.0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6151 1948 84,'-10'-27'35,"1"5"1,-5 0-1,6 4-36,-2 10-1,-2 7 0,3 16-1,-4 11 0,2 22 1,0 14-1,3 18 0,3 8 2,7 3 0,6-3 2,8-10-1,9-13 1,7-23 0,6-20 0,6-25 0,4-17 0,1-16 1,-2-9-2,-5-8 2,-4-2-2,-8 0 1,-5 9-1,-10 8 1,-6 15-1,-9 23 1,5 9 0,-4 26 0,3 17 1,5 7 0,9 4 0,7-3 0,11-5 0,6-16 0,7-21-1,1-23 1,5-20-2,-4-13 1,-3-11 0,-9-7 0,-8-6-1,-11-2-1,-6 0 0,-7 5-1,-10 4-2,-1 14-4,-12-4-11,10 20-17,-2 6-1,8 19 2,0 0-2</inkml:trace>
  <inkml:trace contextRef="#ctx0" brushRef="#br0" timeOffset="386.0221">8183 1864 55,'28'-25'34,"-10"2"1,-1 7 0,-16-3-23,-1 19-4,0 0-3,7 12-1,-13 16-3,-5 17 0,-2 12-1,-2 12-1,0 10 0,1 5 1,7-2-1,7-11 1,11-15 0,15-18 1,15-19 1,15-18 0,12-16 0,9-9 0,5-8 1,1-1-1,-3 1-1,-9 1-5,-2 11-31,-25 3 0,-12 13-2,-18 3 0</inkml:trace>
  <inkml:trace contextRef="#ctx0" brushRef="#br0" timeOffset="1471.0842">6072 3462 64,'0'0'31,"0"0"1,4 16-11,-9-3-16,5 10-1,-5 4-2,1 11 1,-3 7-1,0 8 0,-1 4-1,-2 1-2,1 3-3,-2-9-6,8-3-22,-2-9-1,6-14 0,4-15-1</inkml:trace>
  <inkml:trace contextRef="#ctx0" brushRef="#br0" timeOffset="1738.0994">6387 3577 60,'0'0'35,"14"6"0,-18 8-1,-1 10-22,-6 6-10,1 6-1,-3 2 1,0 3-2,4-1 0,4-4 0,4-3 0,4-4-1,7-8 2,7-5-2,7-3 1,6-6-1,4-3-2,0-9-6,14-2-25,-6-8 1,2-4-1,-7-11-1</inkml:trace>
  <inkml:trace contextRef="#ctx0" brushRef="#br0" timeOffset="1935.1107">6867 3424 81,'-7'31'37,"3"18"-1,-8 7-1,3 15-34,1 13 0,1 7-2,2 7-4,-2-7-4,12 2-27,-7-12 0,8-11-2,-1-17 2</inkml:trace>
  <inkml:trace contextRef="#ctx0" brushRef="#br0" timeOffset="2448.14">8576 3568 61,'26'-11'34,"-11"-1"1,-3 2-2,-12-4-30,0 14-3,-16-1 0,-4 13-1,-4 9-1,-7 8 0,0 15 0,-3 11 0,4 14 1,4 8 1,10 0 0,13-3 1,11-7 0,16-7 1,10-17 0,12-15 1,10-22 0,8-12 0,0-15 0,0-5 0,-9-8 1,-7 1-1,-15-1 0,-12 4-1,-19 5 0,-16 11 0,-19 9-1,-15 12 0,-16 10 0,-11 11-1,-7 11-2,-4 4-2,9 14-23,0-4-10,10-3-1,6-8 1</inkml:trace>
  <inkml:trace contextRef="#ctx0" brushRef="#br0" timeOffset="4429.2534">6137 4960 23,'-10'-5'27,"10"5"0,-17-3-2,6 2-23,1 2-1,1 2 0,-2 1 0,1-2 0,1 3 2,-1-3 1,10-2 0,-19 5 1,19-5 1,-15 4-1,15-4 0,-13 4-1,13-4-1,-9 2 0,9-2-2,0 0 1,0 0-1,0 0 0,0 0 0,0 0 0,0 0 0,0 0 0,0 0-1,0 0 1,0 0 0,10-6 0,4 1 0,4-5 0,9-2 0,6-4-1,6-1 2,7-3-2,2 2 1,-2 0-1,0 2 2,-6 2-2,-5 6 2,-6 2-1,-5 5 0,-7 4 0,-3 10 0,-7 9 1,-3 11-1,-5 13 0,-3 15-1,-2 10 0,-4 11 1,0 3-1,-1-3 0,3-4-1,0-12-1,6-8-3,-3-23-10,6-8-21,0-16-1,-1-11 0,-3-9-1</inkml:trace>
  <inkml:trace contextRef="#ctx0" brushRef="#br0" timeOffset="4596.2629">6173 5391 65,'0'0'38,"0"0"-1,16-10 0,17-1-35,9-1-2,18-3-2,10-11-10,15 2-24,4-6 0,6 0-1,-4-5 0</inkml:trace>
  <inkml:trace contextRef="#ctx0" brushRef="#br0" timeOffset="4903.2805">8620 5037 67,'4'37'36,"-5"10"1,1 9-2,-4 13-36,-2 7-4,3 14-6,-12-1-26,5-5 1,-3-14-1,1-14 0</inkml:trace>
  <inkml:trace contextRef="#ctx0" brushRef="#br0" timeOffset="5346.3058">8774 4992 62,'49'-28'36,"6"6"0,7 6-2,0 6-32,2 8 0,-5 10-1,-8 8-1,-12 13 0,-17 13 0,-18 7-1,-14 5 1,-11 1 0,-7-3 0,-2-6-2,1-7 2,7-12-1,10-12 0,12-15 1,19-13-1,10-7 1,10-6-1,7-3 1,6 4 0,0 0 1,-3 8 0,-6 8 1,-5 11-1,-10 9 1,-9 13 0,-15 7 0,-11 6 1,-15 7-1,-11 5-2,-18 1 2,-14 5-2,-16 1 0,-12-1-4,-1 6-28,-13-6-6,-4-4 0,-5-5-1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3T17:50:52.5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3661 8861 20,'0'0'31,"-4"-14"1,-2 5-3,6 9-20,-21-13-2,11 8-1,-8-3-5,1 2 1,-4-1-3,-1 4 0,-2 1 1,-2 3-1,-3 5 0,-2 1 0,-3 7 2,-2 4-1,-1 5 1,2 5 1,-1 4-1,6 6 2,1 4-1,9 7 2,3-1-2,11-1 0,5-4-1,7-4 1,8-8-1,7-9 0,6-14-1,4-10 1,4-13 0,3-9-1,0-6 1,-2-6-1,-4-3 1,-1 1-1,-4 0 0,-2 4-1,-4 5 2,-3 5-1,-3 7 0,-1 5 0,-3 5 0,-1 4 1,-1 6-1,1 5 1,-4 6 1,3 7-1,-2 7 0,1 8 1,-3 5 0,0 4 0,-2 0 0,2-2 0,-3-1 0,1-3-1,-1-7 1,2-7-1,-1-7 0,0-5 0,0-3-2,-3-10 2,4 12-2,-4-12-1,0 0-5,0 0-29,0 0-1,-11-7-1,8-3 1</inkml:trace>
  <inkml:trace contextRef="#ctx0" brushRef="#br0" timeOffset="487.0278">4026 8467 46,'9'0'36,"-9"0"-1,13 12 1,-11 4-33,3 11-1,-1 8 0,0 12 0,-4 11-1,-2 7-1,-5 9 1,-1 5-1,-3-2 1,-2-5-2,1-4 3,0-7-2,3-11 0,3-8 2,3-10-1,6-6 1,3-9 0,8-3 0,1-7 0,11-2 0,3-3 0,5-2-1,3-1 0,1-2 0,2 0-1,-3-1 0,-1 1 0,-5-1 0,-4 1-2,-4-1 0,2 3-1,-7-7-6,7 9-17,-6-8-11,2 1 1,-1-5-1</inkml:trace>
  <inkml:trace contextRef="#ctx0" brushRef="#br0" timeOffset="788.045">4999 8909 46,'10'-14'34,"-4"1"1,-6 13-1,18-8-30,-18 8 0,16 16-1,-7 3-2,2 10 0,-1 6 0,-1 4-1,2 2 1,-1 0-1,-2-2-1,-2-7 1,0-1-5,-6-14-7,6-1-21,-5-8-2,-1-8 1,0 0-1</inkml:trace>
  <inkml:trace contextRef="#ctx0" brushRef="#br0" timeOffset="975.0557">4896 9142 65,'-2'12'35,"2"-12"0,19 3-5,0-11-29,11-4 0,6 0 0,2-1-2,6 4-5,-6-8-16,4 6-13,-1-1 0,-5 1 1</inkml:trace>
  <inkml:trace contextRef="#ctx0" brushRef="#br0" timeOffset="1332.0762">5856 8568 48,'-18'12'36,"-4"6"-2,-5 6 0,-2 4-27,0 10-6,3 8 0,5 7-1,1 6 1,7 6-1,5 4 0,6 1 0,6-4 1,9-3-1,5-9 0,3-7-1,6-8-3,-2-18-10,4-8-19,3-11-1,0-10 0,-4-7-1</inkml:trace>
  <inkml:trace contextRef="#ctx0" brushRef="#br0" timeOffset="1570.0898">6248 8831 65,'9'40'38,"-1"11"-1,-5 6 0,3 5-34,-1 5-1,4 2-2,0-4-3,-3-11-6,7-4-27,-5-15 1,2-15 0,-10-20-2</inkml:trace>
  <inkml:trace contextRef="#ctx0" brushRef="#br0" timeOffset="1744.0997">6429 9093 67,'11'4'35,"5"0"0,1-2 0,3-2-37,12 6-13,1-8-19,3-4-1,-1-2-1,1-4-1</inkml:trace>
  <inkml:trace contextRef="#ctx0" brushRef="#br0" timeOffset="2120.1212">7048 8962 72,'0'0'36,"0"0"-1,0 0-4,0 0-33,-17 7-2,8 2 0,-3 0 0,3 10 0,-3 1 0,7 9 1,0-2 1,7 2 1,3-4 3,3-7 0,6-4 1,1-12 0,5-9 0,-2-8 0,2-4 0,-2-6-1,0 0-1,-4 2 0,0 3 0,-4 6 0,3 12 0,-3 11-1,2 14 2,1 11-2,2 9 1,-1 5 0,4 0-1,2 1-7,-4-12-27,4-12 0,-4-18-1,-2-16-1</inkml:trace>
  <inkml:trace contextRef="#ctx0" brushRef="#br0" timeOffset="2420.1384">7398 8650 70,'33'35'38,"0"2"0,6 13-9,-1-2-27,4 7-1,0 3 0,-7 4-1,-9 0 0,-10-2 0,-11-3 0,-9-5 1,-10-4-2,-9-8 0,-4-4-8,-9-14-23,6-9-3,1-13-1,4-6 0</inkml:trace>
  <inkml:trace contextRef="#ctx0" brushRef="#br0" timeOffset="2916.1668">8579 8690 48,'34'-27'37,"-14"-2"-2,-6 3 1,-14-1-34,-7 5-1,-11 4 0,-11 6-3,-9 7 1,-9 7-1,-3 10 0,-5 8 1,3 8 0,-1 5 0,10 5 3,8-1-2,12 3 2,14 0-2,12-6 3,16-2-2,12-5 1,18-4-1,10-3 0,8 0 0,1-5 0,4 3 1,-4-2-1,-4 3 0,-10 0 0,-11 5 0,-14 0 1,-12 6-1,-16 2 1,-14 3 0,-17 0-1,-13-1 1,-14-1 0,-9-4-2,-3 5-19,-7-14-14,2-6-3,-2-8-1,5-6-1</inkml:trace>
  <inkml:trace contextRef="#ctx0" brushRef="#br0" timeOffset="8270.473">2668 10634 58,'-11'-4'33,"11"4"0,0 0 0,0 0-33,16 11 0,7 3 0,10 6 1,9 10-1,11 9 2,8 7-1,6 8-1,3 4 1,2 2 0,-4-2 0,-3 0 0,-8-7-1,-9-9-3,-4 0-6,-15-11-23,-2-6-2,-9-8 0,-4-5 0</inkml:trace>
  <inkml:trace contextRef="#ctx0" brushRef="#br0" timeOffset="8578.4906">3383 10498 61,'-9'2'34,"5"14"1,1 13-2,-2 15-33,0 18 2,-3 16-1,-3 13 1,-2 7-2,-3 4 1,-3-2-1,-3-6 1,1-12-1,1-15-1,3-12-1,0-16-2,10-4-5,-8-17-10,12-1-14,2-9-2,1-8 2,18-2 0</inkml:trace>
  <inkml:trace contextRef="#ctx0" brushRef="#br0" timeOffset="9548.5461">3871 11057 38,'-9'-7'32,"9"7"1,-10-5-2,0 1-25,10 4-2,-8 5-2,8-5-2,-12 14 0,6-2-1,-2 2 1,1 3 1,1 2-1,0 3 2,0 2-1,2 6 1,1 1-1,3 3 1,1 3-1,4 3 1,0-3-1,7-1 1,1-4-1,5-7 1,0-6-1,4-6 0,-2-8 0,3-4 0,0-5-1,-3-3-1,1-1 0,-4-6-4,6 8-10,-7-11-19,-2 1 0,-9-4-1,-3 2 1</inkml:trace>
  <inkml:trace contextRef="#ctx0" brushRef="#br0" timeOffset="9751.5577">3705 11322 64,'-9'14'35,"8"-1"0,1-13-2,19 2-32,7-5-1,7-7-2,9 2-4,-2-11-13,9 2-16,-4-3 2,-1 2-2,-6-2-1</inkml:trace>
  <inkml:trace contextRef="#ctx0" brushRef="#br0" timeOffset="10062.5755">4606 10683 57,'15'16'34,"-9"9"-1,-1 10 1,0 9-34,0 8-1,0 9 0,-2 1-4,3 10-8,-7-10-20,1-7 1,-5-9-2,-4-12 1</inkml:trace>
  <inkml:trace contextRef="#ctx0" brushRef="#br0" timeOffset="10239.5856">4354 11042 62,'25'6'37,"1"5"-2,5-5 0,8 0-34,7 0-7,0-6-27,11-2-2,-4-8 0,-3-5-1</inkml:trace>
  <inkml:trace contextRef="#ctx0" brushRef="#br0" timeOffset="10479.5994">5103 10514 63,'32'55'38,"4"7"-3,4 7 2,-1 4-35,5 1-1,7 0-1,-1-4-2,-3-2-3,-11-17-18,1-6-10,-7-13-3,-4-9 1</inkml:trace>
  <inkml:trace contextRef="#ctx0" brushRef="#br0" timeOffset="10751.6149">5675 10430 67,'-18'41'37,"-2"16"-1,-7 12-1,4 11-34,-7 13-1,-1 8-2,2 5-1,-4-7-3,8 4-6,-8-19-22,12-12 0,3-17-1,7-14 1</inkml:trace>
  <inkml:trace contextRef="#ctx0" brushRef="#br0" timeOffset="11057.6324">5918 11015 66,'-9'25'36,"-7"10"-2,-2 14 0,-1 12-33,2 11 0,3 5 1,5 1-2,5-4 0,4-6-1,8-9 1,4-16-2,7-16 2,1-15-3,6-10-2,-6-16-5,9-3-23,-6-9 0,-4-4-1,-7-4 1</inkml:trace>
  <inkml:trace contextRef="#ctx0" brushRef="#br0" timeOffset="11232.6424">5737 11398 60,'-11'7'34,"11"1"1,0-8-2,19-8-27,5-2-6,9-7-5,16 4-10,2-9-18,5-1-1,-1-4 0,1 3 0</inkml:trace>
  <inkml:trace contextRef="#ctx0" brushRef="#br0" timeOffset="11419.6531">6304 11384 70,'17'13'35,"4"-1"1,0-9-4,2-8-36,14 2-25,-3-9-5,2-1 1,-3-8-2</inkml:trace>
  <inkml:trace contextRef="#ctx0" brushRef="#br0" timeOffset="11654.6666">6826 11051 81,'-5'59'38,"1"16"-1,-7 1-2,-2 6-38,8 9-4,-7-12-21,9-1-7,-6-17 0,6-12-1</inkml:trace>
  <inkml:trace contextRef="#ctx0" brushRef="#br0" timeOffset="12063.69">7177 10616 76,'12'22'37,"-1"4"-1,3 12-1,-6 6-34,0 5-2,3 10-4,-10-7-8,5 5-22,-9-8 0,-5-7 0,-6-14 0</inkml:trace>
  <inkml:trace contextRef="#ctx0" brushRef="#br0" timeOffset="12244.7003">7010 10885 82,'25'10'38,"2"-5"-2,9 1 0,4 0-39,2-10-9,9 3-22,-3-9-2,-2-5 0,-9-8-1</inkml:trace>
  <inkml:trace contextRef="#ctx0" brushRef="#br0" timeOffset="12473.7134">7484 10323 80,'24'54'38,"0"10"0,9 11-1,4 3-35,7 8-1,5 1 0,6-4-3,-1-7-2,-6-17-5,4-8-26,-9-19 0,0-11-1,-9-16 0</inkml:trace>
  <inkml:trace contextRef="#ctx0" brushRef="#br0" timeOffset="12687.7257">8175 10354 81,'-13'31'38,"3"17"0,-10 15-2,0 18-36,0 22 0,-4 9-5,2 17-8,-9-7-23,5-3 1,-6-16-1,6-14 1</inkml:trace>
  <inkml:trace contextRef="#ctx0" brushRef="#br0" timeOffset="12995.7433">8173 10978 78,'-7'25'36,"-5"5"-1,3 10 1,-1 7-36,4 11 0,7 6 0,8-1 1,5-4-2,9-5 1,6-10-1,7-12 0,6-15-1,1-16-1,3-9-2,-7-16-5,7-1-23,-13-11 0,-4-2 0,-12-5-1</inkml:trace>
  <inkml:trace contextRef="#ctx0" brushRef="#br0" timeOffset="13184.7541">8107 11262 74,'-13'21'35,"12"-4"-1,7-9 0,14-3-32,6-5-2,7-6-3,12 2-10,-2-10-20,5-2-1,-3-5 0,-1 1 0</inkml:trace>
  <inkml:trace contextRef="#ctx0" brushRef="#br0" timeOffset="13373.7649">8661 11214 85,'19'-1'36,"8"-1"-1,0-8-2,4-4-40,10 2-28,-6-4 1,0 2-2,-10-6 0</inkml:trace>
  <inkml:trace contextRef="#ctx0" brushRef="#br0" timeOffset="13720.7848">9108 10809 75,'32'-4'37,"-4"-3"-1,3 5-1,-8 4-34,1 1-3,-2 9-1,-10 4-2,-6 13 0,-17 5 0,-6 14 1,-9 3 3,-3 6 1,-1 3 2,1-4 1,8 3 3,6-10 0,19-2 1,7-15-3,16-5 0,8-10-2,4-8-1,6-8-3,0-16-15,5 1-18,-9-12-2,-2 1-1,-9-7 0</inkml:trace>
  <inkml:trace contextRef="#ctx0" brushRef="#br0" timeOffset="20251.1583">7221 10274 185,'-10'-14'1,"1"1"0,-1-3 0,-3-7 0,-3-4 0,-4-6 0,-6-3-1,-2 1 1,-7-1-2,-8 1-1,-12 2 1,-14 5-1,-17 1 0,-14 4 0,-21 1 0,-20 6 0,-18 1 1,-20 4 0,-16 3-1,-11 2 1,-16 5 1,-11 6-1,-9 5 0,-3 5 2,-7 5-2,-1 4 2,-1 4-1,-3 3 2,9 2-2,2 1 2,6 3-2,8 3 0,15 7 1,15 6-2,12 6 1,19 8 0,19 11 0,26 13-1,27 15 0,26 13 2,28 14-2,29 14 1,36 13-1,30 11 1,28 6 0,27 2 1,31-3 0,29-3-1,24-10 0,25-11 1,18-15 0,26-16 0,21-13 0,23-19-1,14-18 1,44-18 1,-10-17-1,21-21 1,41-12-1,-9-15 0,10-15 1,7-15-2,2-6 1,-27-9-1,52-7-1,-44-6 1,-39-5-3,4-4 1,-20-6 1,-24 0-1,-20-10 0,-31-9 1,-54-7 0,-2-11 0,-29-11 0,-32-7 1,-30-6 0,-34-7-1,-33 0 1,-34 5-1,-37 5 0,-39 9 0,-38 7 1,-42 8-1,-39 10 0,-39 13 1,-35 10 1,-34 7-1,-28 10 1,-25 13 1,-27 11 1,-12 15-1,-14 13-1,-8 13 0,-4 11 0,1 13-3,3 0-17,19 10-17,25-2 0,18-4-3,26-7 1</inkml:trace>
  <inkml:trace contextRef="#ctx0" brushRef="#br0" timeOffset="27782.589">2545 7450 48,'-69'-9'35,"-10"-7"1,-2-2-2,-8-4-32,2 3-1,-8 1-1,-6 3 0,-3 4 0,-9 4-1,-5 7 1,-7 6 0,2 7-2,2 5 1,5 7-1,10 7 1,8 7-1,20 6 0,10 8 0,14 4 0,10 8 0,12 5 1,15 6 1,14 5 0,16 2 2,16-2 0,22 1-1,30-3 2,39-5-1,32-4-1,29-6 0,29-5 1,28-6-2,25-4 0,25-2 0,12-6 0,5-3 0,10-5 0,16-3 2,9-8-3,19-6 2,10-7-1,22-8 1,11-5-1,39-5-1,-26-4 0,9-4-1,34-4 1,-40 1-2,-4-3 1,-17-3-1,-10-3 0,-38-4 2,21-2 0,-20-4 1,-50-4-1,14-3 2,-18-3 0,-21-2 0,-26 0 0,-34-3 0,-29-1 0,-37 1 0,-31 0 0,-36-3-1,-34 1 0,-38-2 0,-33-4-1,-36 0 1,-31-3-1,-30-1 0,-34-2 0,-27 1 0,-27-1 1,-26 3 0,-27 2 0,-15 4 0,-23 5 1,-20 2 1,-17 4 0,-23 3 1,-11 5 1,-12-1 0,-11 5-1,-8-1 1,-2 5 0,-4 4-1,6 8-2,2 10 0,2 12-2,6 20-4,-1 10-6,12 27-26,-1 14 2,7 23-3,3 10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3T17:52:23.8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998 6081 1,'63'12'29,"14"5"-1,3 4-11,27 0-8,-1 7-2,19 3-4,-5 5 0,21 3-2,-10 1 1,14 0-2,3-1 1,12-1 0,7-4 0,12-2-1,13-1 0,8-3 0,8-2 0,9-2 0,6 1 0,9-5 0,8-1 0,4-5 0,5-4 1,5-3-1,5-6 0,5-5 0,8-5 0,0-6 0,5-6 0,1-6-1,-1-5 1,-2-5 0,-10-5-1,0-6 0,-12-4 1,-10-4 0,-13-2-1,-17-2 2,-17-4 1,-20-3-1,-11 0 1,-27-5-1,-16 1 2,-22-3 0,-17 0 1,-26-3-1,-16 4 0,-26-2 0,-21 2 1,-24-1-1,-21 3 0,-23-2 0,-20 4 0,-24 1 0,-15-1 0,-22-1 0,-13 3 0,-19-1 1,-14 3-1,-17-1 0,-11 4-1,-14 1 0,-7 6 0,-8 3-1,-5 3 0,-8 6 0,-3 5-1,-8 5 0,-5 7 0,-8 8-1,-8 5-1,-7 13 1,-13 7-1,0 14 0,-12 7 0,3 13 1,-1 5 0,4 9 0,7 7 1,1 1 0,14 7 1,14 2-1,28 10 0,27 3-1,29 10 0,24 7-1,34 5-1,35 5 2,37 3-2,24 0 2,26-6 1,24-6 0,24-11 1,24-10 1,17-9 0,22-10-1,20-10-3,32 1-19,20-8-13,16-5-1,6-5-1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23T17:56:42.10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2695 4935 167,'-18'-10'0,"0"1"0,-5-4 1,-6-1-2,-11-4-1,-6 5-2,-18-5-1,1 11-3,-13 0 0,-3 15 0,-15 2-1,-6 12 1,-13 3 2,-12 10 4,3 6 2,-11 1 4,10 12 2,-1-3-2,16 5 2,7-1 0,16 6-1,17-6-2,15 4-2,16-2 0,11 1-1,10 0 1,8 4-1,13 2 0,13 2 1,7 3 0,16 2 0,15 3 1,29 2-1,20 0 1,21-2-1,19-2 0,20-3 0,25-5-1,12-7-1,21-8 1,3-10 0,18-11 0,12-7 0,16-11 0,10-6 1,11-7-1,6-5 1,7-2-2,3 0 1,5 4 0,3 2 1,7 3-2,3 3-1,9 3 1,3 2-2,9 0 2,4-6 0,2-3-2,-1-6 1,-10-4-1,-4-5 2,-13-4 0,-8-6 0,-16-3 0,-16-1-1,-17-5 2,-17-1-1,-17-4 1,-21-4 0,-23-4 2,-22-5-1,-31-8 1,-21-3 0,-33-14 1,-22-7-1,-30-12 0,-26-6 1,-30-9-1,-27-3 0,-29-2-1,-34 2 1,-33 9-1,-38 9 2,-36 13-1,-36 12-1,-33 16 0,-38 12 1,-35 13-1,-32 14 1,-28 10 0,-21 10-1,-15 9 1,-8 9-1,-10 8 0,-4 8 1,4 8-2,8 10-1,17 15-9,12 3-24,20 10-2,14 4-1,18 1-2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03B75-E94A-A14F-BF5A-E61B0C648AE9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DC27F-D6BC-CA48-979D-767DAB6F2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0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313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91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0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30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89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67E2A6-BBEB-B44D-AD10-084235B9D7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4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72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86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6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49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841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8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7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1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425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51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6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94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D95A4-4654-4B43-8815-2B0BAD6B49B4}" type="datetimeFigureOut">
              <a:rPr lang="en-US" smtClean="0"/>
              <a:t>6/21/12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EDADB-96DE-E542-BE68-EA24302A2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83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529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-2108200" y="5443011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/>
              <a:t>Competition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52925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GM</a:t>
            </a:r>
          </a:p>
          <a:p>
            <a:pPr eaLnBrk="1" hangingPunct="1">
              <a:buFontTx/>
              <a:buNone/>
            </a:pPr>
            <a:r>
              <a:rPr lang="en-US" dirty="0" smtClean="0"/>
              <a:t>Ford</a:t>
            </a:r>
          </a:p>
          <a:p>
            <a:pPr eaLnBrk="1" hangingPunct="1">
              <a:buFontTx/>
              <a:buNone/>
            </a:pPr>
            <a:r>
              <a:rPr lang="en-US" dirty="0" smtClean="0"/>
              <a:t>Toyota</a:t>
            </a:r>
          </a:p>
          <a:p>
            <a:pPr eaLnBrk="1" hangingPunct="1">
              <a:buFontTx/>
              <a:buNone/>
            </a:pPr>
            <a:r>
              <a:rPr lang="en-US" dirty="0" smtClean="0"/>
              <a:t>Chrysler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693080" y="690720"/>
              <a:ext cx="2097720" cy="5725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81200" y="506880"/>
                <a:ext cx="2115360" cy="431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1720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AC Milan</a:t>
            </a:r>
          </a:p>
          <a:p>
            <a:pPr>
              <a:buNone/>
            </a:pPr>
            <a:r>
              <a:rPr lang="en-US" dirty="0"/>
              <a:t>Ascoli</a:t>
            </a:r>
          </a:p>
          <a:p>
            <a:pPr>
              <a:buNone/>
            </a:pPr>
            <a:r>
              <a:rPr lang="en-US" dirty="0" err="1"/>
              <a:t>Atalanta</a:t>
            </a:r>
            <a:endParaRPr lang="en-US" dirty="0"/>
          </a:p>
          <a:p>
            <a:pPr>
              <a:buNone/>
            </a:pPr>
            <a:r>
              <a:rPr lang="en-US" dirty="0"/>
              <a:t>Cagliari</a:t>
            </a:r>
          </a:p>
          <a:p>
            <a:pPr>
              <a:buNone/>
            </a:pPr>
            <a:r>
              <a:rPr lang="en-US" dirty="0"/>
              <a:t>Catania</a:t>
            </a:r>
          </a:p>
          <a:p>
            <a:pPr>
              <a:buNone/>
            </a:pPr>
            <a:r>
              <a:rPr lang="en-US" dirty="0" err="1"/>
              <a:t>Chievo</a:t>
            </a:r>
            <a:endParaRPr lang="en-US" dirty="0"/>
          </a:p>
          <a:p>
            <a:pPr>
              <a:buNone/>
            </a:pPr>
            <a:r>
              <a:rPr lang="en-US" dirty="0" err="1"/>
              <a:t>Empoli</a:t>
            </a:r>
            <a:endParaRPr lang="en-US" dirty="0"/>
          </a:p>
          <a:p>
            <a:pPr>
              <a:buNone/>
            </a:pPr>
            <a:endParaRPr lang="en-US" dirty="0" smtClean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154240" y="854880"/>
              <a:ext cx="1268640" cy="193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2720" y="628560"/>
                <a:ext cx="1292400" cy="146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1682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66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Many Models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Random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Skill plus luck</a:t>
            </a:r>
          </a:p>
          <a:p>
            <a:pPr marL="0" indent="0">
              <a:buNone/>
            </a:pPr>
            <a:r>
              <a:rPr lang="en-US" sz="2400" dirty="0" smtClean="0"/>
              <a:t>Finite Memory Random 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Blotto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2302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66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Random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Equal Wins</a:t>
            </a:r>
          </a:p>
          <a:p>
            <a:pPr marL="0" indent="0">
              <a:buNone/>
            </a:pPr>
            <a:r>
              <a:rPr lang="en-US" sz="2400" dirty="0" smtClean="0"/>
              <a:t>No time dependency</a:t>
            </a:r>
          </a:p>
        </p:txBody>
      </p:sp>
    </p:spTree>
    <p:extLst>
      <p:ext uri="{BB962C8B-B14F-4D97-AF65-F5344CB8AC3E}">
        <p14:creationId xmlns:p14="http://schemas.microsoft.com/office/powerpoint/2010/main" val="2436575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66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Skill Plus Luck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Unequal Wins</a:t>
            </a:r>
          </a:p>
          <a:p>
            <a:pPr marL="0" indent="0">
              <a:buNone/>
            </a:pPr>
            <a:r>
              <a:rPr lang="en-US" sz="2400" dirty="0" smtClean="0"/>
              <a:t>Semi – Consistent Rankings</a:t>
            </a:r>
          </a:p>
          <a:p>
            <a:pPr marL="0" indent="0">
              <a:buNone/>
            </a:pPr>
            <a:r>
              <a:rPr lang="en-US" sz="2400" dirty="0" smtClean="0"/>
              <a:t>No time dependency</a:t>
            </a:r>
          </a:p>
        </p:txBody>
      </p:sp>
    </p:spTree>
    <p:extLst>
      <p:ext uri="{BB962C8B-B14F-4D97-AF65-F5344CB8AC3E}">
        <p14:creationId xmlns:p14="http://schemas.microsoft.com/office/powerpoint/2010/main" val="169555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5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Finite Memory Random Walk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Unequal</a:t>
            </a:r>
          </a:p>
          <a:p>
            <a:pPr marL="0" indent="0">
              <a:buNone/>
            </a:pPr>
            <a:r>
              <a:rPr lang="en-US" sz="2400" dirty="0" smtClean="0"/>
              <a:t>Semi – Consistent Rankings</a:t>
            </a:r>
          </a:p>
          <a:p>
            <a:pPr marL="0" indent="0">
              <a:buNone/>
            </a:pPr>
            <a:r>
              <a:rPr lang="en-US" sz="2400" dirty="0" smtClean="0"/>
              <a:t>Time Dependency</a:t>
            </a:r>
          </a:p>
          <a:p>
            <a:pPr marL="0" indent="0">
              <a:buNone/>
            </a:pPr>
            <a:r>
              <a:rPr lang="en-US" sz="2400" dirty="0" smtClean="0"/>
              <a:t>Movement from top to bottom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24640" y="3283680"/>
              <a:ext cx="4105440" cy="2945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4200" y="2450880"/>
                <a:ext cx="4126320" cy="223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22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5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Blotto: Equal Troops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Outcomes same as Random</a:t>
            </a:r>
          </a:p>
          <a:p>
            <a:pPr marL="0" indent="0">
              <a:buNone/>
            </a:pPr>
            <a:r>
              <a:rPr lang="en-US" sz="2400" dirty="0" smtClean="0"/>
              <a:t>Lots of maneuvering</a:t>
            </a:r>
          </a:p>
        </p:txBody>
      </p:sp>
    </p:spTree>
    <p:extLst>
      <p:ext uri="{BB962C8B-B14F-4D97-AF65-F5344CB8AC3E}">
        <p14:creationId xmlns:p14="http://schemas.microsoft.com/office/powerpoint/2010/main" val="3132570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5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Blotto: Unequal Troops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Outcomes same as Skill Luck</a:t>
            </a:r>
          </a:p>
          <a:p>
            <a:pPr marL="0" indent="0">
              <a:buNone/>
            </a:pPr>
            <a:r>
              <a:rPr lang="en-US" sz="2400" dirty="0" smtClean="0"/>
              <a:t>Lots of maneuvering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177120" y="2042880"/>
              <a:ext cx="3330360" cy="11803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6320" y="1520280"/>
                <a:ext cx="3350520" cy="90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7191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485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Blotto: Unequal Troops </a:t>
            </a:r>
            <a:br>
              <a:rPr lang="en-US" sz="3200" dirty="0" smtClean="0"/>
            </a:br>
            <a:r>
              <a:rPr lang="en-US" sz="3200" dirty="0" smtClean="0"/>
              <a:t>Limited Movement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Outcomes same as Finite Walk</a:t>
            </a:r>
          </a:p>
          <a:p>
            <a:pPr marL="0" indent="0">
              <a:buNone/>
            </a:pPr>
            <a:r>
              <a:rPr lang="en-US" sz="2400" dirty="0" smtClean="0"/>
              <a:t>Lots of maneuvering</a:t>
            </a:r>
          </a:p>
          <a:p>
            <a:pPr marL="0" indent="0">
              <a:buNone/>
            </a:pPr>
            <a:r>
              <a:rPr lang="en-US" sz="2400" dirty="0" smtClean="0"/>
              <a:t>Cycles</a:t>
            </a:r>
          </a:p>
        </p:txBody>
      </p:sp>
    </p:spTree>
    <p:extLst>
      <p:ext uri="{BB962C8B-B14F-4D97-AF65-F5344CB8AC3E}">
        <p14:creationId xmlns:p14="http://schemas.microsoft.com/office/powerpoint/2010/main" val="286889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58900" y="274639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Blotto or Skill-Luck?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0513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 smtClean="0"/>
              <a:t>Dimensionality:</a:t>
            </a:r>
            <a:r>
              <a:rPr lang="en-US" sz="2400" dirty="0" smtClean="0"/>
              <a:t> if players are making high dimensional strategic decisions then it’s more Blotto like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Zero sum</a:t>
            </a:r>
            <a:r>
              <a:rPr lang="en-US" sz="2400" dirty="0" smtClean="0"/>
              <a:t>: if actions are only good relative to other actions (invading from the east) then it may be more Blotto like.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54280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Presidential Election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089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Random</a:t>
            </a:r>
            <a:r>
              <a:rPr lang="en-US" sz="2400" dirty="0" smtClean="0"/>
              <a:t>: economic shock</a:t>
            </a:r>
          </a:p>
          <a:p>
            <a:pPr marL="0" indent="0">
              <a:buNone/>
            </a:pPr>
            <a:r>
              <a:rPr lang="en-US" sz="2400" b="1" dirty="0" smtClean="0"/>
              <a:t>Luck Skill</a:t>
            </a:r>
            <a:r>
              <a:rPr lang="en-US" sz="2400" dirty="0" smtClean="0"/>
              <a:t>: candidates vary in their skill</a:t>
            </a:r>
          </a:p>
          <a:p>
            <a:pPr marL="0" indent="0">
              <a:buNone/>
            </a:pPr>
            <a:r>
              <a:rPr lang="en-US" sz="2400" b="1" dirty="0" smtClean="0"/>
              <a:t>Random Walk</a:t>
            </a:r>
            <a:r>
              <a:rPr lang="en-US" sz="2400" dirty="0" smtClean="0"/>
              <a:t>: sequence of “events”</a:t>
            </a:r>
          </a:p>
          <a:p>
            <a:pPr marL="0" indent="0">
              <a:buNone/>
            </a:pPr>
            <a:r>
              <a:rPr lang="en-US" sz="2400" b="1" dirty="0" smtClean="0"/>
              <a:t>Blotto: </a:t>
            </a:r>
            <a:r>
              <a:rPr lang="en-US" sz="2400" dirty="0" smtClean="0"/>
              <a:t> Requires allocating resource across “fronts”</a:t>
            </a:r>
            <a:endParaRPr lang="en-US" sz="2400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289080" y="2259840"/>
              <a:ext cx="3931560" cy="91728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8640" y="1683000"/>
                <a:ext cx="3952800" cy="71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829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0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196</Words>
  <Application>Microsoft Macintosh PowerPoint</Application>
  <PresentationFormat>On-screen Show (4:3)</PresentationFormat>
  <Paragraphs>66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Model Thinking</vt:lpstr>
      <vt:lpstr>Competition</vt:lpstr>
      <vt:lpstr>PowerPoint Presentation</vt:lpstr>
      <vt:lpstr>PowerPoint Presentation</vt:lpstr>
      <vt:lpstr>Many Models</vt:lpstr>
      <vt:lpstr>Random</vt:lpstr>
      <vt:lpstr>Skill Plus Luck</vt:lpstr>
      <vt:lpstr>Finite Memory Random Walk</vt:lpstr>
      <vt:lpstr>Blotto: Equal Troops</vt:lpstr>
      <vt:lpstr>Blotto: Unequal Troops</vt:lpstr>
      <vt:lpstr>Blotto: Unequal Troops  Limited Movement</vt:lpstr>
      <vt:lpstr>Blotto or Skill-Luck?</vt:lpstr>
      <vt:lpstr>Presidential Election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2012-06-21T18:52:02Z</dcterms:created>
  <dcterms:modified xsi:type="dcterms:W3CDTF">2012-06-21T18:52:19Z</dcterms:modified>
</cp:coreProperties>
</file>