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5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770FE-20D0-0040-B7FC-C196002BAD22}" type="datetimeFigureOut">
              <a:rPr lang="en-US" smtClean="0"/>
              <a:t>6/21/12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A7043-A29B-3841-9590-DDF02996C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29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72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01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71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16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16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71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71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71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72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291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3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800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94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3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8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0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40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3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57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9E6C1-8B3C-D84B-9CE1-5DE720E189EF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AEF9C-A93F-C44F-80CB-E77813EE9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6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207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18068"/>
            <a:ext cx="4292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/>
              <a:t>	</a:t>
            </a:r>
          </a:p>
          <a:p>
            <a:pPr eaLnBrk="1" hangingPunct="1">
              <a:buFontTx/>
              <a:buNone/>
            </a:pPr>
            <a:r>
              <a:rPr lang="en-US" dirty="0"/>
              <a:t>	</a:t>
            </a:r>
            <a:r>
              <a:rPr lang="en-US" sz="2800" dirty="0" smtClean="0"/>
              <a:t>Prisoners</a:t>
            </a:r>
            <a:r>
              <a:rPr lang="en-US" sz="2800" dirty="0"/>
              <a:t>’ Dilemma </a:t>
            </a:r>
            <a:endParaRPr lang="en-US" sz="2800" dirty="0" smtClean="0"/>
          </a:p>
          <a:p>
            <a:pPr eaLnBrk="1" hangingPunct="1">
              <a:buFontTx/>
              <a:buNone/>
            </a:pPr>
            <a:endParaRPr lang="en-US" sz="2800" dirty="0"/>
          </a:p>
          <a:p>
            <a:pPr eaLnBrk="1" hangingPunct="1">
              <a:buFontTx/>
              <a:buNone/>
            </a:pPr>
            <a:r>
              <a:rPr lang="en-US" sz="2800" dirty="0"/>
              <a:t>	</a:t>
            </a:r>
            <a:r>
              <a:rPr lang="en-US" sz="2800" dirty="0" smtClean="0"/>
              <a:t>Colonel </a:t>
            </a:r>
            <a:r>
              <a:rPr lang="en-US" sz="2800" dirty="0"/>
              <a:t>Blotto </a:t>
            </a:r>
          </a:p>
        </p:txBody>
      </p:sp>
    </p:spTree>
    <p:extLst>
      <p:ext uri="{BB962C8B-B14F-4D97-AF65-F5344CB8AC3E}">
        <p14:creationId xmlns:p14="http://schemas.microsoft.com/office/powerpoint/2010/main" val="4154084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879600" y="514138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Colonel Blotto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624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1" y="1058333"/>
            <a:ext cx="3989717" cy="2819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58800" y="4538134"/>
            <a:ext cx="1630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www.wikimedia.org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20712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800" y="5418668"/>
            <a:ext cx="1630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www.wikimedia.org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545837"/>
            <a:ext cx="3858420" cy="392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802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00200" y="5110693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Basic Game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117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00200" y="5110693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Give One Side Advantage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683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00200" y="5110693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Competition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630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097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Macintosh PowerPoint</Application>
  <PresentationFormat>On-screen Show (4:3)</PresentationFormat>
  <Paragraphs>23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Model Thinking</vt:lpstr>
      <vt:lpstr>PowerPoint Presentation</vt:lpstr>
      <vt:lpstr>Colonel Blotto</vt:lpstr>
      <vt:lpstr>PowerPoint Presentation</vt:lpstr>
      <vt:lpstr>PowerPoint Presentation</vt:lpstr>
      <vt:lpstr>Basic Game</vt:lpstr>
      <vt:lpstr>Give One Side Advantage</vt:lpstr>
      <vt:lpstr>Competition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1</cp:revision>
  <dcterms:created xsi:type="dcterms:W3CDTF">2012-06-21T18:49:51Z</dcterms:created>
  <dcterms:modified xsi:type="dcterms:W3CDTF">2012-06-21T18:50:17Z</dcterms:modified>
</cp:coreProperties>
</file>