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ink/ink1.xml" ContentType="application/inkml+xml"/>
  <Override PartName="/ppt/notesSlides/notesSlide8.xml" ContentType="application/vnd.openxmlformats-officedocument.presentationml.notesSlide+xml"/>
  <Override PartName="/ppt/ink/ink2.xml" ContentType="application/inkml+xml"/>
  <Override PartName="/ppt/notesSlides/notesSlide9.xml" ContentType="application/vnd.openxmlformats-officedocument.presentationml.notesSlide+xml"/>
  <Override PartName="/ppt/ink/ink3.xml" ContentType="application/inkml+xml"/>
  <Override PartName="/ppt/notesSlides/notesSlide10.xml" ContentType="application/vnd.openxmlformats-officedocument.presentationml.notesSlide+xml"/>
  <Override PartName="/ppt/ink/ink4.xml" ContentType="application/inkml+xml"/>
  <Override PartName="/ppt/notesSlides/notesSlide11.xml" ContentType="application/vnd.openxmlformats-officedocument.presentationml.notesSlide+xml"/>
  <Override PartName="/ppt/ink/ink5.xml" ContentType="application/inkml+xml"/>
  <Override PartName="/ppt/notesSlides/notesSlide12.xml" ContentType="application/vnd.openxmlformats-officedocument.presentationml.notesSlide+xml"/>
  <Override PartName="/ppt/ink/ink6.xml" ContentType="application/inkml+xml"/>
  <Override PartName="/ppt/notesSlides/notesSlide13.xml" ContentType="application/vnd.openxmlformats-officedocument.presentationml.notesSlide+xml"/>
  <Override PartName="/ppt/ink/ink7.xml" ContentType="application/inkml+xml"/>
  <Override PartName="/ppt/notesSlides/notesSlide14.xml" ContentType="application/vnd.openxmlformats-officedocument.presentationml.notesSlide+xml"/>
  <Override PartName="/ppt/ink/ink8.xml" ContentType="application/inkml+xml"/>
  <Override PartName="/ppt/notesSlides/notesSlide15.xml" ContentType="application/vnd.openxmlformats-officedocument.presentationml.notesSlide+xml"/>
  <Override PartName="/ppt/ink/ink9.xml" ContentType="application/inkml+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ink/ink10.xml" ContentType="application/inkml+xml"/>
  <Override PartName="/ppt/notesSlides/notesSlide18.xml" ContentType="application/vnd.openxmlformats-officedocument.presentationml.notesSlide+xml"/>
  <Override PartName="/ppt/ink/ink11.xml" ContentType="application/inkml+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ink/ink12.xml" ContentType="application/inkml+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ink/ink13.xml" ContentType="application/inkml+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7"/>
  </p:notes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67" d="100"/>
          <a:sy n="67" d="100"/>
        </p:scale>
        <p:origin x="-792"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notesMaster" Target="notesMasters/notesMaster1.xml"/><Relationship Id="rId28" Type="http://schemas.openxmlformats.org/officeDocument/2006/relationships/printerSettings" Target="printerSettings/printerSettings1.bin"/><Relationship Id="rId29" Type="http://schemas.openxmlformats.org/officeDocument/2006/relationships/presProps" Target="presProps.xml"/><Relationship Id="rId30" Type="http://schemas.openxmlformats.org/officeDocument/2006/relationships/viewProps" Target="viewProps.xml"/><Relationship Id="rId31" Type="http://schemas.openxmlformats.org/officeDocument/2006/relationships/theme" Target="theme/theme1.xml"/><Relationship Id="rId3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ink/ink1.xml><?xml version="1.0" encoding="utf-8"?>
<inkml:ink xmlns:inkml="http://www.w3.org/2003/InkML">
  <inkml:definitions>
    <inkml:context xml:id="ctx0">
      <inkml:inkSource xml:id="inkSrc0">
        <inkml:traceFormat>
          <inkml:channel name="X" type="integer" max="26112" units="cm"/>
          <inkml:channel name="Y" type="integer" max="16320" units="cm"/>
          <inkml:channel name="F" type="integer" max="255" units="dev"/>
        </inkml:traceFormat>
        <inkml:channelProperties>
          <inkml:channelProperty channel="X" name="resolution" value="999.99994" units="1/cm"/>
          <inkml:channelProperty channel="Y" name="resolution" value="999.99988" units="1/cm"/>
          <inkml:channelProperty channel="F" name="resolution" value="0" units="1/dev"/>
        </inkml:channelProperties>
      </inkml:inkSource>
      <inkml:timestamp xml:id="ts0" timeString="2012-03-22T16:41:22.633"/>
    </inkml:context>
    <inkml:brush xml:id="br0">
      <inkml:brushProperty name="width" value="0.05292" units="cm"/>
      <inkml:brushProperty name="height" value="0.05292" units="cm"/>
      <inkml:brushProperty name="color" value="#FF0000"/>
    </inkml:brush>
  </inkml:definitions>
  <inkml:trace contextRef="#ctx0" brushRef="#br0">4019 10115 51,'-11'-11'34,"-2"-3"-1,0 0 0,-1-9-30,1 6-3,2 0 0,3-2 1,0-1-1,0 1 1,0 1-2,-1-1 1,-2 2-1,-5 0 2,-2 2-2,-5 4 2,-6 4-2,-4 3 2,-7 5 0,-4 8-1,-6 6 3,0 8-3,-2 7 3,2 10-1,0 7 1,7 13-1,4 9 1,12 13-1,8 12 0,15 14 0,12 13 0,14 8-1,14 8 1,16 3-1,12-1 0,12-2-1,8-10 1,10-12 0,6-11 0,9-17 1,1-20-1,3-20-1,4-25 1,2-23 1,4-25-1,-4-26-1,-3-29 1,-5-21-1,-6-18 0,-10-15 0,-14-12 0,-13-7 1,-19-7-1,-17-3 0,-17 2 0,-18 1 2,-19-2-2,-13 5 2,-13 7-2,-13 9-1,-14 9 2,-9 13-1,-11 13 0,-9 17-2,-11 21 1,-10 19 0,-7 23 0,-9 21 0,-2 21-1,-2 23 1,3 22 0,8 23 1,12 19-1,18 19 2,22 22-1,26 17 0,32 57 1,32-10 0,32 12 0,28 3 0,21-10 1,18-15-1,16-31 0,12-32 1,3-76-1,1-15 1,-5-45-1,-2-37 0,-1-31 0,-9-23 0,-12-22-1,-12-16 0,-18-15 0,-17-13-1,-20-9 0,-17-8 0,-23-8 0,-13-3 1,-16 6-1,-13 8 0,-17 14 1,-11 19-1,-14 25 1,-14 28-2,-12 34 1,-13 34 0,-10 32 1,-8 30 0,-1 33-1,3 30 1,7 27 0,16 25 0,24 26 1,25 21 0,34 16 0,32 5 0,31-8-1,28-16 1,24-25 0,22-31 0,17-44-1,10-46 1,4-49 0,4-44-1,-5-39 1,-2-33-1,-12-26 1,-15-21-1,-22-17 0,-24-11 0,-31-10-2,-33-3 2,-29 10-1,-24 18 0,-23 25 1,-18 30-1,-15 42 0,-14 42 1,-1 51 0,0 46-1,9 37 2,10 33 0,14 24 0,25 17 0,27 8-1,31-7 0,32-16 0,29-23 1,31-29-1,19-37 0,20-44 0,10-43 0,9-43 0,-2-33 2,-5-31-3,-14-17 1,-21-15 0,-26-9 0,-34-2 0,-38 4 0,-39 12-1,-32 18 0,-28 30 1,-23 28-1,-19 36 1,-7 45 0,3 43 0,9 39 0,20 35 1,27 30 0,31 21 0,33 12 0,37-6 0,33-16-2,33-27 1,25-28 0,23-39 0,10-41 0,4-42 1,-1-36-1,-8-26 0,-12-19 1,-21-10 0,-19-6 0,-29-2-1,-32 3 0,-30 6 0,-31 9 1,-28 12-1,-18 14 1,-12 18 0,-8 20-1,1 20 2,8 16-1,11 17 0,17 11-2,21 6 1,15-1-3,21-1-2,13-16-7,28-1-28,3-17 0,17-6 0,4-16 0</inkml:trace>
  <inkml:trace contextRef="#ctx0" brushRef="#br0" timeOffset="503.0287">5200 10476 81,'-27'9'38,"8"-1"-2,-1-8 1,20 0-38,0 0 0,6-15 1,23 6-1,18-4 2,20-3-1,19-3 2,21-7-1,27-3 1,21-7 2,23-3 0,17-8 0,10-2 0,8-4 0,7 2 0,-2 0-1,-6 3 0,-8 2-1,-8 6-1,-15 0 0,-7 5 0,-13 0-1,-12-1-1,-11 3 0,-14-1-1,-15 2-1,-17-2 0,-12 4-2,-20-2-2,-10 11-8,-25-6-24,-10 11-1,-23 3 2,-13 18-1</inkml:trace>
  <inkml:trace contextRef="#ctx0" brushRef="#br0" timeOffset="989.0565">5331 11174 62,'-35'13'32,"5"-2"-1,9 6-2,4-6-26,12 9 0,7 7 1,13 15 0,6 13 1,11 22 0,3 14 1,6 19-1,-1 7-1,3 14 0,-7 2 0,-4 3-1,-6-10-1,-8-6 0,-6-14 0,-3-16-1,-3-12-2,-3-20-1,2-18-2,-5-26-3,0-14-23,2-28-8,-4-21 0,-12-27 0</inkml:trace>
  <inkml:trace contextRef="#ctx0" brushRef="#br0" timeOffset="1397.0799">3850 10530 77,'-93'10'36,"-17"-2"1,-7 8 0,-27 3-37,-2 7 1,-9 6 0,-9 8 0,-9 7-1,-4 5 1,1 4 0,-1 1-1,10-2-1,10-4 0,18-5-2,12-16-8,23-5-25,31-17-2,24-8 0,26-18-1</inkml:trace>
  <inkml:trace contextRef="#ctx0" brushRef="#br0" timeOffset="1789.1023">5046 9837 76,'25'-32'37,"21"-14"0,18-23 0,17-17-34,26-21 0,21-12-2,16-12 1,10-3-2,6 1-2,0 1-4,1 15-31,-13 9 0,-11 20-2,-20 10 1</inkml:trace>
</inkml:ink>
</file>

<file path=ppt/ink/ink2.xml><?xml version="1.0" encoding="utf-8"?>
<inkml:ink xmlns:inkml="http://www.w3.org/2003/InkML">
  <inkml:definitions>
    <inkml:context xml:id="ctx0">
      <inkml:inkSource xml:id="inkSrc0">
        <inkml:traceFormat>
          <inkml:channel name="X" type="integer" max="26112" units="cm"/>
          <inkml:channel name="Y" type="integer" max="16320" units="cm"/>
          <inkml:channel name="F" type="integer" max="255" units="dev"/>
        </inkml:traceFormat>
        <inkml:channelProperties>
          <inkml:channelProperty channel="X" name="resolution" value="999.99994" units="1/cm"/>
          <inkml:channelProperty channel="Y" name="resolution" value="999.99988" units="1/cm"/>
          <inkml:channelProperty channel="F" name="resolution" value="0" units="1/dev"/>
        </inkml:channelProperties>
      </inkml:inkSource>
      <inkml:timestamp xml:id="ts0" timeString="2012-03-22T16:41:32.550"/>
    </inkml:context>
    <inkml:brush xml:id="br0">
      <inkml:brushProperty name="width" value="0.05292" units="cm"/>
      <inkml:brushProperty name="height" value="0.05292" units="cm"/>
      <inkml:brushProperty name="color" value="#FF0000"/>
    </inkml:brush>
  </inkml:definitions>
  <inkml:trace contextRef="#ctx0" brushRef="#br0">4474 2298 90,'-51'-20'36,"-11"-2"-1,0 5 0,-8 0-34,3 6 0,-2 3-1,-2 6-1,-3 7 0,-5 7 0,-3 9-1,-7 7 1,2 10-1,-5 6 1,2 8-1,-2 3 0,3 7 2,0 4-2,5 5 1,6 8 0,4 5 1,7 7-1,6 8 2,9 10-2,6 8 2,16 10-1,12 11 1,13 9 0,12 11 0,14 6 0,16 8 0,16 1-2,17-1 1,9-3 0,14-8-1,12-11 1,14-13 0,8-11-1,8-14 0,7-12 2,7-13 0,6-14-1,4-14 0,4-14 0,-2-16 0,1-17 0,-2-18 1,-1-15-2,-5-17 1,-5-15-1,-7-13 2,-8-9-1,-10-13 1,-9-6 0,-12-10 1,-14-6 0,-14-11 1,-13-5 0,-19-8 0,-14-5-1,-16-6 0,-17 3 1,-14 1-1,-13 7-1,-14 9 1,-8 13-2,-6 11 1,-9 15-1,-4 14 0,-6 11-2,-1 16-2,-8 2-12,2 19-22,-6 1 2,0 13-3,-3-2 1</inkml:trace>
  <inkml:trace contextRef="#ctx0" brushRef="#br0" timeOffset="955.0546">3615 3641 44,'3'-10'28,"-3"2"2,3-3-2,-3 2-16,0-3-10,2 2 0,-1-1 1,3 3-1,-4 0 1,0 8 0,0 0 1,0 0-1,3 8 0,3 7 0,3 4 0,9 13 1,6 6-1,13 15-1,9 7 0,16 12 0,8 7-1,9 6 0,6 2 1,4 1-2,-1 0 0,-2-3 0,-5-4 0,-4-4 1,-6-5-1,-4-6 1,-4-7-1,-7-7 0,-4-10 0,-4-6 0,-5-9-2,-7-13-1,-3-4-7,-15-20-26,-5-11 1,-14-14 0,-9-11-1</inkml:trace>
  <inkml:trace contextRef="#ctx0" brushRef="#br0" timeOffset="1351.0772">3890 3455 71,'-16'1'33,"1"0"0,5 6-1,1 7-29,4 8-2,6 10-1,5 15-1,2 18 2,2 20-1,2 23 1,5 20 1,0 16 0,6 14-1,2 8 1,6 3 0,1-7-2,2-11 1,1-19-1,-1-20 0,-3-20-2,-4-20-1,-3-18-1,-10-21-4,5-6-16,-19-27-12,10 1 2,-16-18-2</inkml:trace>
  <inkml:trace contextRef="#ctx0" brushRef="#br0" timeOffset="1652.0945">4085 5277 64,'-17'2'34,"1"-5"1,-3-13-1,6-9-30,1-16-1,11-12-2,7-20 1,11-21-1,12-20 0,10-21 0,11-17 1,6-11 0,9-6-2,3-1 1,0 4 0,1 14-1,-7 16 1,-5 21 0,-6 20-2,-7 20 0,-7 21-2,-16 9-10,-2 23-21,-13 7 0,-6 15-1,-15 8 0</inkml:trace>
  <inkml:trace contextRef="#ctx0" brushRef="#br0" timeOffset="2000.1144">3312 4406 82,'21'8'36,"16"-1"0,11-7 0,20 2-36,19 1 0,21 1 1,22-1-1,16-2 0,13-3 0,8-5 0,3-7 0,-1-4-1,-8-4 0,-12 1 1,-18 1-2,-16 3 0,-19 8-3,-28-4-9,-10 11-20,-24 0-1,-13 3 1,-21-1-1</inkml:trace>
  <inkml:trace contextRef="#ctx0" brushRef="#br0" timeOffset="2385.1364">4762 3225 72,'-12'47'35,"-8"2"-1,0 9-1,-7 2-29,-1 10-2,-4 9 0,0 10 0,-4 5-1,-1 5 0,2 4-1,2 3 0,8 3 0,7 3-1,15 3-2,7-3-1,17 9-8,-1-10-12,11-2-11,0-11 0,-4-14 0</inkml:trace>
  <inkml:trace contextRef="#ctx0" brushRef="#br0" timeOffset="2711.155">3457 3767 78,'34'24'35,"15"6"0,19 8-1,9 7-33,29 7-2,23 8 2,19 5-2,14 0 1,6-2 0,5-2-4,-8-8-24,4 1-7,-16-6 1,-14 3-2</inkml:trace>
  <inkml:trace contextRef="#ctx0" brushRef="#br0" timeOffset="5187.2967">5557 4061 53,'-21'1'28,"2"-4"0,0 2-3,-1-6-24,4 3 0,0-2 0,0 3 0,-1 0 0,2 0-1,0 2 1,1 1-1,4 2-1,10-2 1,-12 1 0,12-1 1,13-4 0,5-4 1,9-4 0,11-2 1,10-6 1,14 4 0,9-4 1,15 5-1,6 2 0,10 9-1,5 6 0,5 7 0,3 7-1,6 4 0,-5 2 0,3 3 0,-5-1 0,1 2 0,-4-3 0,0 2 0,-7-2 0,-3 5 1,-8 5-2,-4 2 2,-9 2-1,-6 6-1,-9 0 0,-11 0 0,-8-1 0,-6-2-1,-9-7 1,-4-6-2,-5-3 1,-5-9 0,-3-2-1,-2-8-2,0-5-1,-12-16-15,3 3-18,-15-9-1,-5-1-1,-17-4 1</inkml:trace>
  <inkml:trace contextRef="#ctx0" brushRef="#br0" timeOffset="5887.3367">5250 4984 61,'-8'10'34,"5"0"-2,-1-2 0,1 1-32,12 2 0,5 5 0,5 5-1,7 7 1,7 6 0,8 5 0,6 7 0,8 7 1,8 3-1,11 6 1,11 2 0,12 5-1,10 1 1,9 2-1,13 5 0,8 0-1,10 4 1,3 7 0,-1 4 1,4 6 0,-4 3 1,1 8-1,-6-1 2,0 4 0,-4-3-1,-1-4 0,-4-9-1,-3-4 1,-1-10-2,-4-7 1,-6-9-2,-8-7 2,-7-7-2,-10-7 2,-7-4-3,-11-6 0,-8-5-3,-14-13-8,-5-1-24,-16-10 0,-9-9 0,-18-10-1</inkml:trace>
  <inkml:trace contextRef="#ctx0" brushRef="#br0" timeOffset="6599.3774">3921 5027 46,'-12'2'30,"12"-2"1,-14 19-1,5-2-24,12 16-1,3 9-2,8 18 1,6 18-2,9 24 1,2 19-1,8 16-1,1 14 0,2 9-1,-1 3 2,-1-1-2,-6-9 1,-4-10-1,-5-15 1,-4-9 1,-6-17 0,-2-9 0,-7-11-1,0-9 1,-3-10-1,0-10 0,-2-10-1,1-12-1,7-3-7,-6-12-27,14-12 0,0-14-1,3-10-1</inkml:trace>
  <inkml:trace contextRef="#ctx0" brushRef="#br0" timeOffset="8652.4949">8616 2993 92,'-77'-29'37,"-13"-2"-1,2 13-1,-10 9-36,-1 15 1,3 24-2,1 26 1,1 33-1,4 28 1,8 36 0,11 29-1,16 33 1,22 23-1,28 25 1,24 9-1,33 1 0,22-9 1,29-22-1,20-26 1,24-36 0,15-37 1,12-47 1,9-44 1,2-47 0,3-38-1,-3-40 2,-4-32 0,-15-38 0,-9-29 0,-19-30-1,-18-17 0,-23-14 2,-19-1 0,-27 6-1,-24 12 1,-26 18-1,-24 22-1,-31 26 1,-23 24-1,-24 27-2,-18 16 0,-15 19-2,-12 15 0,-3 15-2,-1 12-2,14 16-5,-2 5-27,21 20 0,6 8-1,23 24 1</inkml:trace>
  <inkml:trace contextRef="#ctx0" brushRef="#br0" timeOffset="9244.5287">8808 6451 61,'-105'-8'37,"-15"10"0,-4 17-2,-11 16-36,1 14-1,11 24 2,12 23-2,17 32 2,16 29 0,18 29 0,24 26 2,29 26-2,31 19 1,31 13 1,27 7 1,30-13 0,26-18-1,21-33 1,18-29-1,13-44 2,13-37-1,3-51-2,9-41 2,-2-46-3,1-35-1,-8-37 1,-8-32 0,-20-28-2,-19-24 1,-27-19-1,-25-14 1,-32-11 1,-29-1 0,-30 4 0,-29 9-1,-29 13 2,-28 18-1,-23 20 1,-25 22 0,-18 25-2,-18 20 0,-7 25-2,-8 13-11,5 30-24,1 17 0,7 20-1,4 18-1</inkml:trace>
</inkml:ink>
</file>

<file path=ppt/ink/ink3.xml><?xml version="1.0" encoding="utf-8"?>
<inkml:ink xmlns:inkml="http://www.w3.org/2003/InkML">
  <inkml:definitions>
    <inkml:context xml:id="ctx0">
      <inkml:inkSource xml:id="inkSrc0">
        <inkml:traceFormat>
          <inkml:channel name="X" type="integer" max="26112" units="cm"/>
          <inkml:channel name="Y" type="integer" max="16320" units="cm"/>
          <inkml:channel name="F" type="integer" max="255" units="dev"/>
        </inkml:traceFormat>
        <inkml:channelProperties>
          <inkml:channelProperty channel="X" name="resolution" value="999.99994" units="1/cm"/>
          <inkml:channelProperty channel="Y" name="resolution" value="999.99988" units="1/cm"/>
          <inkml:channelProperty channel="F" name="resolution" value="0" units="1/dev"/>
        </inkml:channelProperties>
      </inkml:inkSource>
      <inkml:timestamp xml:id="ts0" timeString="2012-03-22T16:41:53.093"/>
    </inkml:context>
    <inkml:brush xml:id="br0">
      <inkml:brushProperty name="width" value="0.05292" units="cm"/>
      <inkml:brushProperty name="height" value="0.05292" units="cm"/>
      <inkml:brushProperty name="color" value="#FF0000"/>
    </inkml:brush>
  </inkml:definitions>
  <inkml:trace contextRef="#ctx0" brushRef="#br0">4878 11405 165,'22'-11'1,"8"-9"0,5-10 0,5-7 1,3-10-2,2-5 1,-2-7 1,-18-1-1,-10 6 0,-18 7-1,-14 10 1,-15 12-1,-14 16 2,-12 17 0,-6 19-1,0 19 2,6 18-1,10 15 0,17 12-1,16-2 2,20-3-2,19-12 0,16-15 0,10-21-1,6-22 1,1-28 1,-1-17 1,-4-18-1,-9-10 0,-11-7 0,-8 0 0,-16 1 1,-13 6-3,-12 11 1,-14 13-2,-12 14 1,-10 15 0,-8 15 0,-4 16 0,-1 14-1,6 13 2,4 13-2,12 7 1,12 1 0,14-1 0,16-9 1,16-14-1,16-18 1,15-21-1,8-23 0,8-21 2,3-18-2,-1-13 1,-4-8-1,-8-3 1,-12 3 0,-15 5-1,-11 11 1,-15 10-2,-14 17 1,-10 13-1,-7 14 1,-4 13 0,-3 9 0,1 10 0,4 4-1,9 5 2,4-1-1,10 0 1,3-5-2,6-5 1,3-6 0,3-7 0,0-3 0,-1-5 0,-2-8 0,4 8 1,-4-8-1,0 0 0,0 0 0,0 0 0,16-15 0,1-3 0,13-12 1,14-17-2,18-17 0,20-22 1,20-16 0,16-17 0,14-10-1,13-10 2,6-1-2,-1 3 3,-3 8-1,-12 15 1,-12 12 0,-16 18 0,-19 16 0,-19 18 0,-21 14-1,-17 15 0,-15 12-2,-16 9 0,0 0-3,-19 9-3,12 3-13,-11-14-19,7-2 0,-3-12-1,7-4 1</inkml:trace>
  <inkml:trace contextRef="#ctx0" brushRef="#br0" timeOffset="577.033">6646 9293 42,'-10'-9'32,"-3"6"0,-2 3 1,-3-2-19,6 5-9,-3-4 0,15 1-1,-14 1-1,14-1 0,0 0 0,-8 2 0,8-2 0,0 0-1,0 0 0,0 0 1,0 0-1,0 0 0,0 0 0,-2 8-1,-1 3 0,0 7 0,0 11 0,1 16 1,3 13-1,4 11 1,6 8-1,8 2 0,10-3 0,11-7-1,9-17 1,9-20-1,5-24 1,4-19-1,-1-20 1,-5-11 1,-10-12-1,-10-5 1,-15-3-1,-19 5 0,-14 4 0,-17 7-1,-15 10 1,-12 9-1,-11 13 1,-5 13 0,0 15-1,4 15 1,6 17 0,11 13 0,13 7 0,13 4-1,16-1 0,15-6 0,12-10 0,10-13 0,7-18 0,4-17 0,3-16 0,-3-14 0,-2-11-3,-12-18-8,-1-1-27,-24-9 0,-13 4-2,-26-2 0</inkml:trace>
  <inkml:trace contextRef="#ctx0" brushRef="#br0" timeOffset="940.0537">5145 9512 85,'-2'-22'35,"-2"-3"0,3 11-11,0 0-24,1 14 0,18 3 0,1 22 1,7 16-1,5 16 2,7 12-1,6 9-1,2 1 1,1-2-1,-3-8-1,-6-13-1,-3-15-3,-12-24-14,-1-15-16,-9-20 1,-6-15-1,-8-18 0</inkml:trace>
  <inkml:trace contextRef="#ctx0" brushRef="#br0" timeOffset="1113.0636">5283 9080 71,'-22'14'35,"-2"9"0,6 13 0,1 9-33,5 12-2,10 19-4,0 9-29,12 9-2,1-4 1,1-4-2</inkml:trace>
  <inkml:trace contextRef="#ctx0" brushRef="#br0" timeOffset="1305.0746">5071 10306 88,'28'-7'40,"19"-11"-1,12-23-3,15-14-39,18 1-4,7-11-30,18 6 1,1-3-2,1 10 0</inkml:trace>
  <inkml:trace contextRef="#ctx0" brushRef="#br0" timeOffset="2372.1356">8854 10210 60,'0'-8'34,"-6"-1"1,-10-6-1,-2 1-27,-10-2-5,-3 1 0,-7 3-1,-5 6-1,-4 8 0,2 9 0,2 13 0,5 12 0,9 13 1,11 13 0,14 6 0,16 6 0,13-5 1,13-4-1,9-14 1,11-13-1,2-19 0,3-16 0,-4-16 0,-4-14 0,-8-8-1,-10-5 1,-14-4-1,-14-1 0,-16 0 1,-12 3 0,-17 4-1,-9 9 2,-9 9 1,-4 12-1,1 14 0,6 14 0,10 14 1,9 11-2,16 6 2,12 3-3,12-5 1,9-6-1,9-11 1,2-10-1,1-15-1,-1-11-1,-3-11 0,-6-15-2,-3-2-11,-14-19-21,-4-4-1,-15-13 1,-11 0-2</inkml:trace>
  <inkml:trace contextRef="#ctx0" brushRef="#br0" timeOffset="2808.1606">6921 9604 70,'-19'-8'35,"1"2"-1,3 2-1,3-4-28,12 8-3,0 0 1,15 13-2,12 1-1,12 8 1,16 12-1,17 11 1,17 11 0,15 12 1,7 7-1,14 11 1,2 1 0,3 3 0,-10-5 1,-3-3 1,-14-10-1,-7-8-1,-11-8 1,-8-10-1,-10-11 0,-8-7-1,-6-11-1,-9-5-2,-7-8 0,-9-10-2,-6-4-8,-17-18-24,0-2-1,-16-15-1,-3-4 0</inkml:trace>
  <inkml:trace contextRef="#ctx0" brushRef="#br0" timeOffset="3468.1983">8009 9343 56,'0'0'33,"-17"-9"-1,14 1 1,1-6-30,11 0 0,4-4-3,7-2 1,6 0-2,3-1 1,2 4 0,0 6 0,-6 9-1,-5 11 1,-9 14 1,-11 13-1,-12 11 3,-7 11 1,-7 3-1,-1 2 2,1-4-1,9-4 2,7-12-3,18-10 1,13-17-2,16-13-1,12-13-1,12-9 0,7-11 1,5-7-3,0-6 0,-8-6-4,-2 12-10,-17-4-21,-10 11 1,-22 6-3,-20 16 3</inkml:trace>
  <inkml:trace contextRef="#ctx0" brushRef="#br0" timeOffset="4552.2603">5079 11528 53,'-2'11'31,"2"-11"-1,0 0 1,0 0-26,12-5-4,-1-3 0,7-5-1,4-9 2,10-4-1,5-13 2,12-8 0,8-12 1,11-9-1,9-13 1,14-8-1,10-9 0,10-8 0,9-6-1,6-6 1,0-4-2,5 1 0,-3 2 0,-7 7 2,-11 5-1,-10 11 1,-17 11 0,-11 16-1,-17 12 2,-15 15-1,-11 11 0,-10 10-1,-9 9 0,-10 12-1,0 0 0,0 0 0,0 0-1,0 0 0,0 0 0,-2 10 0,2-10 0,-5 8 1,5-8-1,0 0 0,0 0 1,0 0-1,0 0 1,0 0-1,0 0 1,0 0-1,0 0 0,0 0 1,0 0-1,0 0 0,0 0 0,0 0 0,0 0-1,0 0 1,10 3 0,4-3-1,10 1 1,11 4 0,12 7-1,14 6 1,16 10 0,13 10-1,13 9 0,10 9 1,4 8 0,1 6-1,-4 5 0,-4-1 1,-10 0 1,-6-4 0,-13-4 0,-8-3-1,-8-7 2,-10-5-1,-4-8 1,-7-5-1,-6-8-1,-4-5 1,-6-8 0,0-4-1,-6-5 0,-2-6 0,-4-4-3,-3-7-2,2 0-16,-10-14-17,1 4-2,-15-6 0,-2 3-1</inkml:trace>
  <inkml:trace contextRef="#ctx0" brushRef="#br0" timeOffset="5836.3338">9865 12396 36,'-28'-25'28,"0"1"1,1-4 1,4 3-25,-1-6 0,7 1 2,-6-5-1,8 5 0,-6-3-1,6 5-1,-5-3 1,4 7-2,-5 1 1,3 8-2,-2 4 0,1 5-1,-4 9 1,3 9-1,0 14-1,3 13 0,5 13 0,8 11 0,6 8-1,8 2 1,12-2-1,8-7 0,8-15 0,5-12 1,5-19 0,2-19 0,-4-17 1,-2-12 0,-8-12 0,-8-4 0,-13-7 0,-11 0 1,-15 1-1,-11 7 1,-11 14-1,-5 12 1,-3 12-1,2 12 0,4 9 0,9 10-1,8 8 0,9-1-2,10-3-1,1-14-7,13-4-25,-7-21 0,2-13 0,-10-22-1</inkml:trace>
  <inkml:trace contextRef="#ctx0" brushRef="#br0" timeOffset="6232.3564">8530 10397 82,'3'21'37,"2"3"0,10 12-2,1 15-34,12 17-1,17 25 0,9 28 0,11 30 2,9 20-2,7 12 0,3 9 1,-1-3-1,-1-9 0,-6-15 0,-5-20 1,-11-30-2,-9-22 2,-12-21-1,-9-18-1,-8-15-1,-5-16-3,-2-10-15,-12-26-16,1-12 0,-10-22 0,2-9 1</inkml:trace>
  <inkml:trace contextRef="#ctx0" brushRef="#br0" timeOffset="6821.3901">9434 10975 59,'-12'0'33,"12"0"1,12-19-1,6 2-16,8-6-18,12-2 1,9-2-1,8 2 0,4 3 1,-2 6-1,-2 9 1,-7 9 0,-9 12 0,-12 10 1,-14 11-1,-13 6 1,-13 5 0,-7 3 0,-6-4 0,-1-5 0,3-6 0,6-6 0,8-11 0,10-9 0,12-9-1,9-5 0,8-5 0,5 0 0,4-2 0,4 1 1,-1 3 0,-1 6 1,-6 6 0,-2 7 0,-8 8 1,-5 8-1,-11 4 1,-8 8-1,-10 1 0,-7 3-1,-9 1 0,-6-2-1,-7 0-1,-6-7-3,2 8-12,-8-16-20,0 2-1,-7-12 0,-1 3-1</inkml:trace>
  <inkml:trace contextRef="#ctx0" brushRef="#br0" timeOffset="7479.4278">5139 11970 34,'-11'-3'25,"11"3"-5,0 0-22,-11-6-19,11 6-2,-3-7-1</inkml:trace>
  <inkml:trace contextRef="#ctx0" brushRef="#br0" timeOffset="8008.458">5013 11996 60,'0'0'33,"-8"2"0,9-12-1,4-14-28,12-12-2,12-17 0,17-17 0,18-23-1,18-17 0,17-17-1,17-15 1,14-9-1,9-2 1,6 0-1,3 5 2,-7 7-1,-3 10 1,-11 10 1,-12 15-1,-17 11 1,-12 16 0,-19 12 0,-12 15 0,-16 14-1,-13 12 1,-9 6-2,-8 11 2,-9 9-2,0 0-1,0 0 0,0 0-1,0 0 0,0 0 1,0 0-1,0 0 1,0 0-1,9-2 1,-9 2-1,0 0 0,0 0 0,0 0 0,10 4-1,-10-4 0,9 4 1,-9-4-1,14 5-1,-14-5 1,23 3-5,-14-8-26,11 3 0,-3-7 0,4-1-1</inkml:trace>
  <inkml:trace contextRef="#ctx0" brushRef="#br0" timeOffset="9261.5297">6864 9778 52,'-12'-7'28,"2"-2"2,3 0 0,2 2-25,-1-3-2,6 10-1,-1-14 0,1 14-1,8-15 0,-8 15 0,15-15 1,-3 8-1,0-1 2,5 2-1,-2-1 0,3 5 1,0-2 0,5 7 0,5 3 0,12 9-1,10 7 1,14 16-2,17 11 2,19 14-2,17 10 1,17 9-1,11 5-1,6-2 0,0-6 0,-1-9 1,-12-7 1,-10-12-1,-16-8 1,-14-8-1,-20-7 1,-11-1 0,-17-4 0,-11-1 0,-11-5-1,-5-2 1,-11-3-1,-2-3 1,-10-9-1,9 10 1,-9-10-1,0 0 0,0 0 0,-1-9 0,-3 1 0,-2 0-1,-1 0 1,-2-2-1,0 0 0,-2 1 0,-1 1 1,1 1-2,0 1 2,1 1-1,2 1 0,-1 1 0,0-1 0,9 4 0,-12-6 0,12 6 0,-8-7 0,8 7 0,-11-7 1,11 7-1,-8-9 0,8 9 0,-10-10 0,10 10 0,-7-8 0,7 8 0,-5-9 0,5 9 0,-4-9 0,4 9 0,-1-8 0,1 8 0,2-8-2,-2 8 1,13-4 0,-2 9 0,6 9 0,4 12 1,9 19-1,10 22 0,13 25 2,7 22-1,10 23 1,7 16-2,5 9 1,2 3 0,-2-8 0,-6-6-1,-8-16 0,-7-14 1,-10-15-1,-9-15 1,-9-12-1,-7-13 1,-6-11-2,-5-16-1,-2-8-3,-13-31-20,0 0-12,6-26 0,-4-11-2,-7-21 0</inkml:trace>
  <inkml:trace contextRef="#ctx0" brushRef="#br0" timeOffset="13056.7468">5440 11670 55,'-16'-5'31,"1"-2"0,1 0-1,-9 0-25,10 4-2,-1-1 0,5 3 0,1-1-1,8 2-1,0 0 1,0 0-3,8 1-5,2-5-17,11 8-10,-1-2 1,5 5 0</inkml:trace>
  <inkml:trace contextRef="#ctx0" brushRef="#br0" timeOffset="13200.755">5621 11907 68,'11'19'33,"1"-9"-2,1-6-6,10-1-55,-3-6-2,6 0 0,0-5 0</inkml:trace>
  <inkml:trace contextRef="#ctx0" brushRef="#br0" timeOffset="13351.7636">6142 12066 80,'24'14'31,"7"0"-28,-4-8 0,0-7-37,-1-4-1</inkml:trace>
  <inkml:trace contextRef="#ctx0" brushRef="#br0" timeOffset="13508.7726">6837 12176 72,'30'17'3,"1"-9"-3,-2-4 0,2-4-32</inkml:trace>
  <inkml:trace contextRef="#ctx0" brushRef="#br0" timeOffset="13680.7825">7518 12298 81,'25'8'27,"3"1"-18,-4-9-8,-7-1-35,7-8 1</inkml:trace>
  <inkml:trace contextRef="#ctx0" brushRef="#br0" timeOffset="13984.7998">8404 12662 60,'9'9'25,"6"6"-15,-8-6-9,5-4-30,5-3-1</inkml:trace>
  <inkml:trace contextRef="#ctx0" brushRef="#br0" timeOffset="14148.8092">8832 12643 20,'33'3'27,"1"2"2,-1 0-6,8 5-7,-2-6-5,10 4-4,1-5-6,-1-5-10,3 2-19,-3-2-1,-2-3 0,-8 1-1</inkml:trace>
  <inkml:trace contextRef="#ctx0" brushRef="#br0" timeOffset="15424.8822">7266 12749 76,'0'0'35,"-13"-12"-1,13 12 1,-6 8-31,8 11 0,-1 8-1,7 12-2,-1 8 0,3 5 0,-1 6-1,-1 0 0,-2-7-1,-2-8-1,0-5-4,-14-18-14,10-20-15,-14-1 0,4-19-1,-6-13 2</inkml:trace>
  <inkml:trace contextRef="#ctx0" brushRef="#br0" timeOffset="15620.8934">7249 12632 82,'0'0'34,"-2"23"0,-12-1-2,-1 14-29,-5 9-2,3 8 0,-1 9-3,0 1-6,7 3-25,-4 0-1,5-11 0,-4-8-1</inkml:trace>
  <inkml:trace contextRef="#ctx0" brushRef="#br0" timeOffset="15767.9018">6979 13395 81,'0'0'35,"0"0"0,55 26 1,-55-26-34,83-13-3,-27 1-4,14-3-24,-4-8-6,6-7 0,-10-4-1</inkml:trace>
  <inkml:trace contextRef="#ctx0" brushRef="#br0" timeOffset="16399.938">5442 11674 80,'-34'3'38,"11"1"-3,1-8 1,7-2-35,15 6 0,25-13-2,10 7 1,12 3-2,15 3 3,16 6-1,17 10 1,12 10 0,14 10 0,14 8 2,13 9-1,12 5 0,6 8-1,7-2 1,1 0-1,2-3 2,-5-4-2,0-1 1,-8-1 0,-7-3 0,-10-7 0,-7-1 0,-8-5 0,-5-2 0,-11-7-2,-9-3 1,-10-9-1,-10-4 0,-10-4 0,-13-4 0,-12-3-1,-14 0 1,-10-1-1,-9 0 0,-10-2 0,-8 0-1,0 0-4,-22-21-13,7 10-18,-13-15-1,0-1-1,-11-15 0</inkml:trace>
  <inkml:trace contextRef="#ctx0" brushRef="#br0" timeOffset="17588.0059">5378 11591 67,'18'-5'32,"3"-11"1,3-18-1,6-12-34,11-13 3,12-16 0,9-15 0,11-11 0,10-13 0,9-7 1,8-3-1,7-4 1,1 0-2,4 4 1,-1 3 1,-4 7 2,-10 7-2,-7 7 1,-10 6 1,-8 10-1,-13 6 0,-8 11 0,-12 8 0,-8 9-2,-9 10 1,-7 9-1,-9 5 0,-5 10-1,-6 7 1,5 9 0,-19-6-1,7 8 1,3 2-1,9-4 0,-11 17 0,15-2 1,9 4-1,9 7 0,11 9 0,13 7 0,9 8-1,8 6 0,13 5 1,6 3 0,5 2 0,1 3 0,1-3 0,-2 1 0,-6-3 1,-3-1 1,-10-6-1,-6-4 0,-7-7 1,-7-6-1,-7-11 1,-2-6-1,-2-10 1,-1-5-2,-5-4 0,-2-4 0,-4-1-1,-1-3 1,-6 1-2,-4 0 3,-4 1-3,-10 2 2,9-3 0,-9 3 0,0 0 0,12-8-1,-3 6 1,2 2 0,7 3 1,3 7-1,10 8 1,3 14-1,7 16 1,7 21-2,5 21 2,0 19-1,3 19 0,-2 14-1,0 13 1,-1 9 1,-4 5-1,-2-4 1,-3-1-1,1-7 1,-4-9 0,0-8 0,-3-14-1,-4-19-1,-3-16 1,-6-21-1,-6-16 0,-5-18-3,-1-13-3,-13-23-21,4-22-10,-12-13-1,0-7-2,-10-11 1</inkml:trace>
  <inkml:trace contextRef="#ctx0" brushRef="#br0" timeOffset="18921.0822">6851 11665 84,'-85'8'35,"-7"18"-2,-7 14-1,-6 17-34,14 24 0,13 24 2,22 24-2,23 25 2,30 35 0,34 24-3,33 26 4,33 21 0,29-3-2,26-11 2,21-31-2,12-35 2,6-54-1,5-50 6,-5-65-4,-7-56 0,-8-43 2,-7-33-1,-20-17 1,-16-22 0,-29-20-2,-28-12-1,-32-11 2,-29-2-2,-36-5 1,-28 5-2,-28 1 3,-25 18-2,-25 21 0,-21 29 0,-19 33-2,-14 29-3,-4 39-4,-18 20-28,7 26-2,-2 8-1,10 5-1</inkml:trace>
</inkml:ink>
</file>

<file path=ppt/ink/ink4.xml><?xml version="1.0" encoding="utf-8"?>
<inkml:ink xmlns:inkml="http://www.w3.org/2003/InkML">
  <inkml:definitions>
    <inkml:context xml:id="ctx0">
      <inkml:inkSource xml:id="inkSrc0">
        <inkml:traceFormat>
          <inkml:channel name="X" type="integer" max="26112" units="cm"/>
          <inkml:channel name="Y" type="integer" max="16320" units="cm"/>
          <inkml:channel name="F" type="integer" max="255" units="dev"/>
        </inkml:traceFormat>
        <inkml:channelProperties>
          <inkml:channelProperty channel="X" name="resolution" value="999.99994" units="1/cm"/>
          <inkml:channelProperty channel="Y" name="resolution" value="999.99988" units="1/cm"/>
          <inkml:channelProperty channel="F" name="resolution" value="0" units="1/dev"/>
        </inkml:channelProperties>
      </inkml:inkSource>
      <inkml:timestamp xml:id="ts0" timeString="2012-03-22T16:42:30.409"/>
    </inkml:context>
    <inkml:brush xml:id="br0">
      <inkml:brushProperty name="width" value="0.05292" units="cm"/>
      <inkml:brushProperty name="height" value="0.05292" units="cm"/>
      <inkml:brushProperty name="color" value="#FF0000"/>
    </inkml:brush>
  </inkml:definitions>
  <inkml:trace contextRef="#ctx0" brushRef="#br0">6029 5638 70,'-30'-16'36,"-2"2"0,-9-10-9,0 5-25,2 1-1,0 0 0,-2 3 0,1 2-2,-2 6 1,-5 8-1,-2 12-1,-5 12 1,-1 14-1,-1 15 1,2 19 0,3 16-1,7 22 1,9 14 0,16 15 2,13 6-1,17 2 1,18-3 0,16-15 0,19-14 0,15-29 0,16-25 0,11-33-1,11-29 1,4-30-1,1-25 0,-5-23 0,-3-19 0,-13-15 0,-11-9 0,-17-4 0,-20 4 2,-22 5 0,-19 10 1,-24 10 0,-20 14 1,-20 14 0,-17 16 0,-18 12-1,-5 11-1,-2 11-3,4 3-6,14 14-31,5 5 0,14 8-1,6 4-1</inkml:trace>
  <inkml:trace contextRef="#ctx0" brushRef="#br0" timeOffset="2128.1217">1830 3891 64,'-28'-37'36,"-9"1"-2,-3 10 1,-13 5-34,3 8 2,-5 14-3,-4 17-1,-4 20 1,-4 18-1,2 26-1,-3 18 0,-1 26 0,6 21-1,3 22 1,12 19 0,9 55 0,10-18 0,8 49 1,15-9-1,13 18 2,17 15 1,16 11 1,21 3-1,24-44 1,20 23 0,19-56 1,15-1 0,13-40-1,13-38 0,9-51-2,-1-38 2,-5-42-1,-3-35-1,-4-34 0,-9-31 0,-10-30 1,-13-26-2,-16-24 2,-10-21-1,-16-19 1,-16-18 0,-15-17 0,-15-18 1,-20-19 1,-18-14-2,-19-13 1,-19-12 0,-20-9 1,-19-3-1,-22 2 0,-18 15 1,-17 20-1,-14 29 1,-20 34-2,-12 42 1,-16 44-3,-16 47 0,-5 51-1,-5 44-4,7 58-17,3 34-19,18 42 0,7 25-2,16 20 2</inkml:trace>
</inkml:ink>
</file>

<file path=ppt/ink/ink5.xml><?xml version="1.0" encoding="utf-8"?>
<inkml:ink xmlns:inkml="http://www.w3.org/2003/InkML">
  <inkml:definitions>
    <inkml:context xml:id="ctx0">
      <inkml:inkSource xml:id="inkSrc0">
        <inkml:traceFormat>
          <inkml:channel name="X" type="integer" max="26112" units="cm"/>
          <inkml:channel name="Y" type="integer" max="16320" units="cm"/>
          <inkml:channel name="F" type="integer" max="255" units="dev"/>
        </inkml:traceFormat>
        <inkml:channelProperties>
          <inkml:channelProperty channel="X" name="resolution" value="999.99994" units="1/cm"/>
          <inkml:channelProperty channel="Y" name="resolution" value="999.99988" units="1/cm"/>
          <inkml:channelProperty channel="F" name="resolution" value="0" units="1/dev"/>
        </inkml:channelProperties>
      </inkml:inkSource>
      <inkml:timestamp xml:id="ts0" timeString="2012-03-22T16:42:38.791"/>
    </inkml:context>
    <inkml:brush xml:id="br0">
      <inkml:brushProperty name="width" value="0.05292" units="cm"/>
      <inkml:brushProperty name="height" value="0.05292" units="cm"/>
      <inkml:brushProperty name="color" value="#FF0000"/>
    </inkml:brush>
  </inkml:definitions>
  <inkml:trace contextRef="#ctx0" brushRef="#br0">6342 6571 40,'0'0'31,"0"0"0,0 0-2,5 8-29,-5-8-3,0 0 0,13 0 1,-13 0 0,0 0 1,5-13 0,-15 4 1,-8-6 1,-5 0 1,-13-5 0,-9 0 1,-12-7 0,-8 3 0,-12-7 1,-8 0 0,-11-6 0,-10 0-1,-14-7 1,-2-1 0,-14-9-1,-8-1 1,-10-5-2,-6-1 1,-7-4-2,-1 1 2,-2-1-2,2 2 0,-1 5 0,7 2-2,9 3 1,6 7 1,14 3-1,9 5 1,10 1-2,11 2 1,15 2 0,11 3 0,13 4-3,10-2-5,23 6-26,8 2 0,21 5-1,14 1 1</inkml:trace>
  <inkml:trace contextRef="#ctx0" brushRef="#br0" timeOffset="522.0298">7026 6965 41,'-71'-2'33,"-13"-8"0,-11-5 0,-11-3-29,-11-3-3,-5 3 0,-11 1 0,-8 8 0,-7 7 0,-11 12 0,-11 11-1,-8 12 1,-13 14 0,-4 13 1,-12 10-1,-1 11 2,-3 3-1,6 3 1,0-4 0,15-1-2,14-12 1,22-5-1,23-11-1,24-14-3,29-6-3,20-12-26,41-11-4,17-11 2,40-18-2</inkml:trace>
  <inkml:trace contextRef="#ctx0" brushRef="#br0" timeOffset="1301.0744">9204 3999 76,'-51'-24'36,"-10"4"0,-5 12-2,-14 6-32,6 17-1,0 20-2,-4 23-1,-5 32-1,-6 28-1,-4 69-1,-10 4 1,-5 45-1,-7 28 1,9 45 0,7 29 2,15 43 0,16 42 2,23-39 0,27 34 1,31 15 1,26-20 0,25-22 1,20-23-1,20-50 1,20-51-1,9-15 2,10-36-1,3-61-1,10-23-1,-1-44 0,4-36 1,-1-40-2,2-38 0,-5-39-1,-5-35 2,-7-38-2,-11-37 1,-12-36-1,-13-35 1,-14-28-1,-17-27 0,-14-23 0,-12-22 1,-17-15-1,-14-10 1,-15-5 1,-16 2 0,-20 0 2,-16 10 0,-20 19 0,-17 26 0,-20 28 1,-18 38-1,-14 34 1,-12 39-2,-13 39 1,-8 37-2,-2 32 0,0 29-3,10 30-3,7 16-22,24 30-9,16 12-2,23 7-1</inkml:trace>
  <inkml:trace contextRef="#ctx0" brushRef="#br0" timeOffset="3362.1923">9293 4872 64,'-70'0'35,"-6"0"0,-12-6-1,-5-3-32,-13 1-2,-7 3 1,-10-2 0,-10-3-1,-17-1 0,-16-1 0,-23-1 0,-19 1 1,-15 0 0,-16 0 0,-17-2 1,-15 2 1,-11 0-1,-11 3 1,-5-1 0,-3 3 0,-6-1 0,0 5 0,1 1-1,7 5 0,5 2-1,11 4 1,14 2-2,20 3 0,26 0-2,26-2-2,38 6-23,24-7-10,43 0-1,28-8 0</inkml:trace>
  <inkml:trace contextRef="#ctx0" brushRef="#br0" timeOffset="3937.2252">7580 8714 59,'-204'-10'36,"-17"-7"1,-19-10-1,-10-10-35,-9-12 1,-8-12-1,-4-14 1,-12-14-1,-3-12 0,-6-7-1,-2-7 0,-4-1 1,2-2 0,1 6-1,3 5 1,13 13-1,5 14-1,19 12 1,20 17-5,15 8-33,33 9 0,26 4-1,26 3-1</inkml:trace>
</inkml:ink>
</file>

<file path=ppt/ink/ink6.xml><?xml version="1.0" encoding="utf-8"?>
<inkml:ink xmlns:inkml="http://www.w3.org/2003/InkML">
  <inkml:definitions>
    <inkml:context xml:id="ctx0">
      <inkml:inkSource xml:id="inkSrc0">
        <inkml:traceFormat>
          <inkml:channel name="X" type="integer" max="26112" units="cm"/>
          <inkml:channel name="Y" type="integer" max="16320" units="cm"/>
          <inkml:channel name="F" type="integer" max="255" units="dev"/>
        </inkml:traceFormat>
        <inkml:channelProperties>
          <inkml:channelProperty channel="X" name="resolution" value="999.99994" units="1/cm"/>
          <inkml:channelProperty channel="Y" name="resolution" value="999.99988" units="1/cm"/>
          <inkml:channelProperty channel="F" name="resolution" value="0" units="1/dev"/>
        </inkml:channelProperties>
      </inkml:inkSource>
      <inkml:timestamp xml:id="ts0" timeString="2012-03-22T16:43:00.861"/>
    </inkml:context>
    <inkml:brush xml:id="br0">
      <inkml:brushProperty name="width" value="0.05292" units="cm"/>
      <inkml:brushProperty name="height" value="0.05292" units="cm"/>
      <inkml:brushProperty name="color" value="#FF0000"/>
    </inkml:brush>
  </inkml:definitions>
  <inkml:trace contextRef="#ctx0" brushRef="#br0">7448 7953 55,'-23'-14'35,"-2"-3"-1,-2-1 1,-3-2-34,-1 0-1,-3 2 0,-2-1-2,-4 6-1,-8 2 0,-3 9 1,-12 3-1,-7 11 1,-12 5 1,-8 9 1,-6 6 1,-5 6 0,-3 7 2,-2 2-1,2 8 1,2 3 0,10 7-1,5 7 0,9 9 0,7 7 0,11 7-1,11 8 0,15 11 0,12 13-1,16 11 1,15 9 0,19 4-1,16 8-1,18 2 2,15 2-1,16-7 1,14-8 0,12-8-1,8-14 1,9-10 0,8-13 1,5-12-1,6-15 0,4-11 0,5-17 0,3-12-1,4-17 1,2-14-1,1-20 1,0-15-1,0-16 0,-2-15-1,-3-11 0,-5-13 0,-4-11-1,-8-9 0,-9-5 0,-10-6 1,-11-7-1,-11-7 1,-16-9 0,-15-8-1,-15-5 1,-17-6 1,-13-2-2,-17-2 1,-20 4 0,-17 6 0,-17 10 0,-17 9 1,-17 12 0,-17 9-1,-20 14 1,-17 13 1,-18 13 0,-17 12 1,-18 14 1,-12 17 0,-18 14 0,-7 18 0,-3 13 1,-1 14-1,7 10-2,10 5-2,23 11-14,14-5-20,22 0-2,13-8 1,18-7-2</inkml:trace>
  <inkml:trace contextRef="#ctx0" brushRef="#br0" timeOffset="1801.103">4458 7485 38,'-26'-5'32,"0"-2"-1,-1-4 0,-2-9-26,4 5-3,0-4 1,5 4 0,0 0-1,2 4 0,1 0 0,5 5 0,3 5-1,9 1 1,11 18-1,13 0 0,14 1 1,16 2 0,15-2 0,20 0 1,9-9 0,10-6 0,-2-9 0,0-5 0,-10-7 0,-8-1-1,-15-2 0,-16 4-1,-16 2-2,-14 0-6,-3 11-29,-15 4 0,-9-1-2,-10 13 0</inkml:trace>
  <inkml:trace contextRef="#ctx0" brushRef="#br0" timeOffset="2832.162">8403 10030 60,'-12'-16'32,"-3"0"1,5 3-1,-2 0-29,5 5-1,7 8 0,-5-12-1,5 12 0,0 0 0,14 21 0,-5 10 0,-1 17 1,3 22 0,-2 27 1,-1 28 0,-2 21 0,0 16 0,-4 5 0,0 0 0,-3-11-1,1-13-1,-5-29 1,1-23 0,-2-24-1,0-18 0,-1-18 0,0-13-1,7-18-1,-18-1-1,17-12-22,-6-19-10,9-3-2,-3-11 0,6 2-1</inkml:trace>
  <inkml:trace contextRef="#ctx0" brushRef="#br0" timeOffset="3725.213">9127 10009 76,'-33'10'36,"2"-7"1,11 2-2,6-6-35,14 1-1,39 11 1,15-2 0,24 2-1,22 2 1,24-1 0,18-3-1,14-2 1,12-3-1,4-5 1,0-2 0,-7-3 0,-8 1 0,-17 0 1,-12 2 0,-18 2 0,-12 3-1,-18 1 0,-11-2-1,-12 4-3,-12-10-8,-6 5-24,-12-11 0,-5-1-1,-12-10 0</inkml:trace>
  <inkml:trace contextRef="#ctx0" brushRef="#br0" timeOffset="4389.251">11403 9531 59,'-38'-28'36,"-14"-3"-1,-12 1-3,-20 3-32,-14-2-3,-11 12 0,-25 11-1,-18 23 0,-29 15 0,-15 28 0,-20 19 1,-13 25 3,-12 21 1,-5 21 3,1 19 0,5 18 2,16 22 0,7 17 3,24 52-3,21-15 1,25 14-2,25-2-1,37-4 1,26-14-3,36-17 1,35-27-3,37-61 2,31-7-3,35-36 1,33-30-2,28-36 0,35-33 1,22-31-2,26-33 1,11-28-1,20-28 1,9-22 0,6-26 0,-1-22-1,-7-18 2,-11-21 0,-20-13 0,-17-16 1,-24-3-1,-24-1 1,-29 3 2,-26 13-1,-31 11 0,-25 23 1,-27 20-1,-30 26 1,-34 20-2,-33 22 0,-38 22-1,-33 25 0,-36 26 0,-32 22-1,-25 27-1,-22 22-5,-5 31-27,-14 13 0,7 15-1,4 0-1</inkml:trace>
</inkml:ink>
</file>

<file path=ppt/ink/ink7.xml><?xml version="1.0" encoding="utf-8"?>
<inkml:ink xmlns:inkml="http://www.w3.org/2003/InkML">
  <inkml:definitions>
    <inkml:context xml:id="ctx0">
      <inkml:inkSource xml:id="inkSrc0">
        <inkml:traceFormat>
          <inkml:channel name="X" type="integer" max="26112" units="cm"/>
          <inkml:channel name="Y" type="integer" max="16320" units="cm"/>
          <inkml:channel name="F" type="integer" max="255" units="dev"/>
        </inkml:traceFormat>
        <inkml:channelProperties>
          <inkml:channelProperty channel="X" name="resolution" value="999.99994" units="1/cm"/>
          <inkml:channelProperty channel="Y" name="resolution" value="999.99988" units="1/cm"/>
          <inkml:channelProperty channel="F" name="resolution" value="0" units="1/dev"/>
        </inkml:channelProperties>
      </inkml:inkSource>
      <inkml:timestamp xml:id="ts0" timeString="2012-03-22T16:43:13.478"/>
    </inkml:context>
    <inkml:brush xml:id="br0">
      <inkml:brushProperty name="width" value="0.05292" units="cm"/>
      <inkml:brushProperty name="height" value="0.05292" units="cm"/>
      <inkml:brushProperty name="color" value="#FF0000"/>
    </inkml:brush>
  </inkml:definitions>
  <inkml:trace contextRef="#ctx0" brushRef="#br0">7335 7049 1,'0'0'21,"-18"-10"4,18 10 0,-21-6-19,12 0-7,-1 2-1,1 2-3,-2 0-2,2 2-1,-3-1 0,2 2 1,-1-1 1,-1 0 3,0 0 5,0-3 3,2 2 4,-6-6 0,6 4 2,-10-6 1,7 4-1,-12-6-2,6 7-1,-8-3-3,2 5-1,-6-1 0,1 6-2,-4 2-2,-3 4 1,-3 3-1,-6 2 0,-1 3 0,-4 4 0,0 3 2,-3 4-1,2 2 2,2 7-1,1 4 1,9 9 0,1 7-1,7 10 1,4 9-1,10 12 0,7 12-1,10 12 0,12 6 1,11 7-1,13 7 0,12 1-1,13-3 1,9-4-2,11-4 2,7-6-2,5-3 1,7-6 0,5-8 2,7-10-1,3-11 0,8-11 1,3-18-1,6-20 1,4-23-2,-2-20-1,-2-27 1,1-17-2,-10-19 1,-3-19 1,-14-18-2,-10-11 0,-13-12 1,-12-11 2,-17-8-2,-15-1 2,-18 1-1,-15 9 2,-19 9 1,-15 16 1,-20 11 0,-11 18-1,-16 17 0,-8 16 0,-7 11-1,-4 9-3,1 12-2,-2 0-11,12 15-22,7 5 0,10 6-2,6 2 1</inkml:trace>
  <inkml:trace contextRef="#ctx0" brushRef="#br0" timeOffset="499.0285">8672 7838 17,'-25'22'30,"-5"-7"-1,9 1-2,0-7-26,8-2-2,13-7 0,-4-9 1,16-12 0,9-11 1,9-9 2,8-15 1,14-6 2,4-18 1,14-1 1,1-10 0,11 2 0,-6-5 0,5 5-2,-10 0 1,-1 7-2,-12 7-1,-6 8-2,-12 7 1,-7 9-3,-8 6 0,-6 8-2,-4 13-4,-13-2-20,0 16-13,-11 4 1,-6 11-1</inkml:trace>
  <inkml:trace contextRef="#ctx0" brushRef="#br0" timeOffset="1223.0699">6720 7582 38,'-12'0'30,"-3"-2"2,4 0-2,11 2-27,-13-10-1,13 10-1,4-11 0,4 3-1,-2-2 1,1-1 1,-5-4 0,-3-1 0,-8-6 0,-8-3 2,-12-7 0,-8-1-1,-15-10 2,-6 1-3,-16-7 2,-10 3-2,-11-4 1,-4 4-1,-7-2 0,1 0-1,-4 0 0,3 4 0,4-3 1,9 3-1,9 1 0,7 4 0,11 2 0,7 7-1,9 3 0,11 6-1,9 6-3,5 1 0,25 14-5,-19-14-21,19 14-7,14 3 1,4 3 0</inkml:trace>
  <inkml:trace contextRef="#ctx0" brushRef="#br0" timeOffset="1847.1056">6332 8383 39,'-43'0'30,"-2"-1"1,-6-4 0,-4-3-28,4 3 2,-4-4-1,2 3 1,-5-2 0,1 4 0,-7-1-1,0 5-1,-12 1 0,-1 5 0,-11 0 1,-3 4-1,-10 2-1,-1 1 1,-5 0-1,2 2 0,5-1-1,6-1-1,5 1 0,10-2-2,13 3-3,8-4-11,20 9-20,9-1-2,13 2 0,5-3 0</inkml:trace>
  <inkml:trace contextRef="#ctx0" brushRef="#br0" timeOffset="3974.2273">8198 8496 27,'-10'-17'30,"4"3"0,-6 0 0,1 3-29,6 3 0,5 8 1,-8-10-2,8 10 1,0 0 0,0 0 0,0 0 0,7 14 0,-1-1 0,-1 5 0,3 10 1,-3 8 0,3 13 0,-6 16 1,6 16-1,-4 19 1,4 16-1,-1 14 2,2 8-1,0 3 1,2 2-2,0-8 1,0-4 1,0-16 0,1-5 0,-5-13-2,2-7 1,-4-7 1,1-5-1,-3-6 0,2-5-2,-3-5 1,1-4-1,-1-4 1,2-3-2,2-3 0,2-1 0,2-4 0,-1-4-1,3-5 1,1-5 0,-2-6 0,-1-6 0,-1-6 1,-2-3-1,-7-8 2,0 0-1,0 0 0,0 0 1,0 0-2,0 0 1,0 0-1,-9-7 2,9 7-3,-9-10 2,9 10-1,-9-11 0,5 2 0,-4-1 1,-2-3-1,-4-2 0,-3-5 0,-6-3 0,-9-5 0,-5-3 0,-10-4 0,-11-5 0,-10-2 0,-11-7 0,-12 0-1,-9 0 2,-9 0-2,-11-1 2,-5 1-2,-6 3 1,-3 2-1,-4 5 2,-2-1-1,-3 1-1,1 1 1,0 0-1,-1 2 0,5 1 1,3 0 0,2 2 0,4 3 0,6 3 2,5 2-1,11 3 1,7 1-2,9 1 2,7 1-2,10 2 0,10 0 0,9 3 0,7 1 0,6 3 0,9 3-1,6 3 1,6 2 0,5 4-1,16-2-1,-5 14-2,21 2-5,-2-6-28,16 7 0,-2-6-1,5 1 0</inkml:trace>
  <inkml:trace contextRef="#ctx0" brushRef="#br0" timeOffset="4499.2573">4986 9360 72,'-85'7'36,"-3"6"-1,2 12-2,-1 13-35,15 16 0,17 26 0,15 17-1,20 25 1,14 18 0,17 19 2,18 8-1,19 1 3,16-7-2,18-16 2,14-18 0,11-33 2,14-27-2,6-41 1,5-32 1,3-37-1,2-25 0,-5-27-1,-4-22 1,-15-21-3,-16-16 2,-21-13-2,-24-8 0,-27-1 0,-30 0 0,-30 7 0,-28 13-1,-23 18 1,-24 22-1,-17 31 1,-14 29-4,-3 47-13,-8 34-19,-3 44-2,-7 32 1,-6 33-3</inkml:trace>
  <inkml:trace contextRef="#ctx0" brushRef="#br0" timeOffset="5764.3297">11781 10023 41,'-18'-26'33,"-5"0"0,-7-2-1,-2-1-27,-3-2-5,1 2 3,-3-1-2,1 2 0,-2 0 1,-3 6-1,-5 8 0,-3 11-1,-8 13 0,-5 15 0,-4 16 0,-3 17 0,1 17 0,5 15 1,10 15 1,13 9-2,18 8 2,22 4 0,23-5 1,24-8-2,22-18 2,21-17-2,17-26 1,14-26 0,4-34 0,5-26 0,-7-25-1,-4-18 2,-18-16-3,-16-16 1,-22-7 0,-22-4-1,-26 3 0,-21 7 1,-24 8-1,-20 13 0,-19 17 0,-16 22-1,-10 25-3,-12 18-8,2 38-23,-8 19-1,0 27-1,-6 10-1</inkml:trace>
  <inkml:trace contextRef="#ctx0" brushRef="#br0" timeOffset="7286.4167">8000 8475 40,'0'0'32,"-9"-6"1,9 6-1,-12-10-30,12 10-2,0 0 1,0 0-1,7 22 0,5 11 0,2 15 1,5 22 1,4 25-1,3 23 1,5 17 1,-3 12-1,-2 4 0,-4 0 1,-5-2-1,-6-11 0,-3-7 1,-8-13-1,0-5 2,-5-7 1,4-4-2,-2-12 2,5-6-2,0-13 1,3-12-3,-2-16 1,3-9-1,-2-14 0,0-7 0,-4-13 0,0 0-1,0 0 1,-11 2-1,0-7 0,-2 1 0,-1 0-2,-1-1-1,3 4-3,-5-8-10,17 9-18,-14-11-1,14 11 0,3-18 0</inkml:trace>
  <inkml:trace contextRef="#ctx0" brushRef="#br0" timeOffset="8303.4749">8692 10505 37,'-11'1'28,"2"-7"1,-3-2 0,2 3-22,-11-7-3,0 4 2,-10-7-3,-2 6 2,-13-1-3,-3 5 2,-10 3-3,-5 7 1,-9 7 2,-1 13-1,-5 8 0,1 15-1,1 14 1,5 14-2,8 16 3,11 15-2,12 19-1,16 17 1,18 19 0,19 13 0,17 3 0,21 6 0,17-10-1,17-9-1,16-19 0,20-19 1,13-31-3,12-29 0,14-27 1,10-26 0,7-24-1,5-22 0,2-23 2,-5-22-2,-7-18 1,-9-10 1,-14-14-1,-14-9 1,-19-9 0,-18-7 1,-25-4 0,-21-6 0,-27-5 1,-23-2 0,-28 3-1,-21 3 1,-25 4 0,-19 17 0,-21 12 0,-16 20 0,-14 25 0,-11 22-1,-6 24 1,-5 18-1,6 21-2,6 11-1,18 14-6,8-1-27,32 3-1,19-9 0,30-8-1</inkml:trace>
  <inkml:trace contextRef="#ctx0" brushRef="#br0" timeOffset="8991.5142">12232 7034 49,'-112'-18'35,"-5"8"1,-10 8-1,-2 11-35,-4 22 1,0 20-1,1 21 0,3 19 1,8 18-2,11 15 1,12 17 0,17 12 0,23 4 1,25 11 0,26 2 0,27 4-1,30-3 2,27-6 0,30-12 1,29-15-1,24-21 0,23-23-1,20-29 0,16-26 1,10-29-2,9-24 0,-3-25 0,-6-21 0,-11-18 0,-13-21 0,-21-19 1,-20-16-1,-27-15 1,-26-16 1,-27-10-2,-26-6 1,-31-5-1,-27 4-1,-28 9 0,-32 14 0,-34 17 0,-30 23 0,-34 25 1,-30 25-1,-27 28 0,-19 24 1,-15 27 0,-11 22-3,12 34-18,4 16-15,22 16-2,18 5 1,26 0 1</inkml:trace>
  <inkml:trace contextRef="#ctx0" brushRef="#br0" timeOffset="14951.8552">18523 5082 49,'8'-9'37,"-11"-4"-1,-4 3-1,-14-11-33,-2 8-2,-8 4 1,-7 3-2,-10 7 1,-12 9 0,-15 15 0,-13 14 1,-15 16-1,-5 19 3,-5 18 1,3 23-1,2 18 1,15 13 0,15 4 0,24 0-1,23-11 0,24-8-3,25-20 2,22-22-1,23-29 0,23-22 1,18-25-1,14-18-1,11-15-2,3-19-1,6-6-8,-13-18-27,6-1-1,-17-11-1,-4 3 0</inkml:trace>
  <inkml:trace contextRef="#ctx0" brushRef="#br0" timeOffset="15319.8762">20141 4952 61,'5'-23'39,"-7"8"0,-20 2-1,-13 7-34,-21 12-4,-15 14 1,-21 21-1,-17 21-2,-12 24 2,-8 24-1,1 23 2,12 14-2,19 6 4,28 1 0,35-11 1,39-16-1,42-26 1,43-26-1,36-36 1,33-29-2,24-25 0,16-23-1,5-17-2,-1-13-1,-9-7-3,-22-13-19,-11 9-17,-31-2 0,-24 8-2,-30-2-1</inkml:trace>
  <inkml:trace contextRef="#ctx0" brushRef="#br0" timeOffset="18876.0796">8166 8580 1,'-9'6'0,"4"3"0,-4-1 0,-1-3 0</inkml:trace>
  <inkml:trace contextRef="#ctx0" brushRef="#br0" timeOffset="19013.0874">8081 8641 6,'-10'0'23,"10"0"-1,0 0-5,0 0-5,0 0-4,0 0-3,0 0-6,0 0-9,10 6-15,-2 2-1,-8-8 0,13 9 22</inkml:trace>
  <inkml:trace contextRef="#ctx0" brushRef="#br0" timeOffset="20715.1848">8144 7665 61,'-2'12'37,"-1"-2"0,-6-8-1,-3-1-36,12-1-1,-9 0 0,9 0 0,0 0 0,9-3-1,1 0 1,5-1 0,-1-3 0,4 0 0,-1 0 2,0 0-1,-3 1 1,-4 1 0,-1 1 0,-9 4 1,0 0-1,0 0 1,0 0-1,0 0 0,9-4 0,-9 4-1,0 0 0,0 0 0,8 1-1,-8-1 1,0 0 0,9 0 0,-9 0 0,0 0 0,0 0 1,0 0-1,0 0 1,0 0-1,0 0 0,0 0 1,0 0-1,0 0 1,0 0-1,0 0 0,0 0 1,0 0-1,0 0 1,0 0-1,0 0 1,0 0-1,0 0 0,3 8 0,-3-8 0,0 0 1,0 0-1,0 0 1,0 0-1,0 0 1,0 0-1,0 0 0,0 0 0,0 0 1,9 5-1,-9-5 0,0 0 0,12 3 0,-12-3 0,0 0 0,8 2 0,-8-2 0,0 0 0,0 0 0,0 0 0,9 2 0,-9-2 0,0 0 0,0 0 0,10-9 0,-8 1 0,-2-4 0,0-4 0,-3-7 1,-1-5-2,-4-7 2,-3-4-1,-6-3 0,-4-1 0,-9 0 1,-7 1-1,-10 0 1,-12 4-1,-10 4 1,-9 2-1,-9 2 0,-9 5 0,-12 3 0,-8 6-1,-3 5 2,-5 8-1,-4 7 0,-3 11 0,0 9 0,1 11 2,10 11-2,6 13 1,7 12-1,10 14 1,12 16 0,15 15 0,15 17 0,18 13-1,20 12 1,18 7-1,22 4 1,24 0-1,25-5 1,21-13 0,23-18 0,15-18 0,20-28 1,14-22-1,10-30-1,9-26 0,3-29-1,1-25 0,-4-21-1,-1-20 1,-15-18-2,-12-12 2,-18-11-1,-19-8 2,-22-9-2,-23-9 3,-27-6-2,-23-4 1,-29-1 1,-25 0-1,-28 4 1,-23 6 0,-25 12 0,-21 15 0,-18 17 0,-15 19 0,-14 21 0,-5 20-1,1 19 0,0 18 0,3 20 0,12 22 0,13 21-1,16 20 0,21 26 1,22 24 0,25 25 0,26 21 1,32 17 0,29 8 0,29 5-1,21-6 1,19-14 0,18-18-1,16-25 1,9-24 0,5-28 0,4-27 0,3-31 1,2-24-1,-1-27-1,-3-24 0,-11-25-1,-6-21 0,-14-19 0,-16-16 1,-21-7-2,-20-5 1,-22 3 1,-20 6 1,-22 11-2,-20 14-1,-13 21-3,-20 11-16,3 28-18,-8 15-1,4 20-1,6 13 0</inkml:trace>
  <inkml:trace contextRef="#ctx0" brushRef="#br0" timeOffset="21344.2208">21077 5139 45,'-11'-5'34,"-4"-3"1,0 2-1,-2-4-31,2 5-3,5 2 1,10 3 0,0 0 0,19 12 2,13-9-1,21 1 1,21-4-1,22-2 1,21-6-1,17-3 1,12-4-3,4-5-2,4 8-21,-18-7-13,-16 4-1,-31-1 0</inkml:trace>
  <inkml:trace contextRef="#ctx0" brushRef="#br0" timeOffset="21547.2324">21389 5554 63,'-35'33'38,"14"-14"1,25-5-2,14-14-37,31-1 0,27 0-2,17-5-3,30 4-4,8-12-21,28 1-8,4-8 0,12-2 1</inkml:trace>
  <inkml:trace contextRef="#ctx0" brushRef="#br0" timeOffset="21871.2509">23387 5248 18,'97'-59'34,"-13"-4"0,-19-5 2,-13 5-20,-26-8-8,-10 10-2,-25 4-2,-16 15-1,-31 14-1,-22 21 2,-22 23-2,-13 23 0,-14 29 0,0 24 1,3 25-1,15 18-1,22 10 1,26 8-1,31-6 2,32-7-3,32-17 3,32-15-3,28-27 2,23-20-1,18-25 0,14-18 0,7-19-1,3-14-1,-6-11 0,-7-8 1,-6-5-5,-12-7-9,-1 13-28,-15-3-1,-14 6-1,-17-2 4</inkml:trace>
  <inkml:trace contextRef="#ctx0" brushRef="#br0" timeOffset="26282.5032">1437 5252 42,'0'0'36,"-70"-1"0,70 1-1,-60-9-25,60 9-7,-39-9 1,39 9-2,0 0-1,0 0-1,20 3 0,17 2 1,19 1 0,19-2 0,22 2 1,17-4 1,23-2 0,13-4 0,7-1 0,2-4 0,6-2 0,-9-3 0,-7 1 0,-11-1-1,-18 2 1,-17-1-1,-11 2 0,-18-1-1,-13 2-1,-15 1 0,-10 1-3,-8 3-2,-14-9-24,6 6-9,-12-7 0,2 0-2</inkml:trace>
  <inkml:trace contextRef="#ctx0" brushRef="#br0" timeOffset="26948.5413">4858 5021 1,'-66'-4'16,"4"6"9,-6-5 2,1-1-14,10 6-1,-5-7 2,12 7-2,-4-5-1,15 5-2,-3-3-2,13 3-2,2-3-1,10 3-2,6 0 0,11-2 0,8 8-1,12-2 1,13 1 0,15 5 0,11 1 1,19 3 1,13-2-1,14 2 1,8-4-1,9-1 1,6-6-1,3-5 0,-1-8-1,-5-3 0,-10-5 0,-4-2 0,-10-3 0,-10 2-1,-14 1 0,-12 2 0,-13 3 0,-12 4-1,-8 2-1,-9 2 0,-6 3-1,-4-3-3,5 5-6,-7-8-28,15 1 1,1-10-1,8 0 1</inkml:trace>
  <inkml:trace contextRef="#ctx0" brushRef="#br0" timeOffset="27504.5731">7721 4925 25,'-52'7'17,"6"4"2,0-6-2,7 5 0,-2-6-4,13 5-1,-2-7-3,16 6-1,4-5-1,10-3-1,22 9 0,13-4 0,13-4 0,23 2 0,14-7 0,19 2-1,8-6 0,14 0-1,4-5 0,4 1 0,-5-5-1,-5 4 0,-13-2-1,-6 1 1,-13 3-2,-11 3 0,-14 2-1,-10 3-1,-11 5-2,-9-3-2,-1 8-3,-14-8-24,10 8-6,-7-9-2,8 1 1</inkml:trace>
  <inkml:trace contextRef="#ctx0" brushRef="#br0" timeOffset="28164.6109">10137 4076 40,'-11'-16'29,"4"1"0,2 1 1,-2-4-22,7 10 0,-4-5-1,4 13 0,2-8-2,4 17 0,-3 8-1,6 12 0,-1 12-3,4 12 1,-1 9-2,2 6 0,1-1-1,-2-3 0,1-8-2,-3-15-2,3-5-8,-7-23-21,-6-13 0,4-10 1,-11-10-1</inkml:trace>
  <inkml:trace contextRef="#ctx0" brushRef="#br0" timeOffset="28327.6202">9904 4347 78,'-15'1'37,"5"-4"-2,10 3 1,8-15-32,14 5-2,14-3 0,13-1-3,12 0-3,6-6-27,17 4-3,-1-4-2,4 0 0</inkml:trace>
  <inkml:trace contextRef="#ctx0" brushRef="#br0" timeOffset="28628.6374">11382 3902 84,'-35'1'36,"-17"0"0,-4 10-2,-7 6-33,-4 12 1,0 12-1,8 9-1,7 13 0,9 5-1,14 2 0,14-1 0,18-3 0,13-10-1,15-10-1,9-15-2,18-11-7,1-21-23,15-10 0,2-16-1,9-8 1</inkml:trace>
  <inkml:trace contextRef="#ctx0" brushRef="#br0" timeOffset="28919.6541">12084 3866 82,'-11'-17'36,"-10"14"-1,-19 5 0,-5 13-34,-8 15 0,0 13-1,1 14 0,5 13-2,10 11 0,12 4 1,17 2 0,15-4 0,21-7 0,15-11 1,16-15 0,13-17 0,11-19 1,6-16-1,0-15 0,0-12-2,-7-8-1,-13-17-15,-6 2-16,-22-10-1,-13 0 0,-25-7 0</inkml:trace>
  <inkml:trace contextRef="#ctx0" brushRef="#br0" timeOffset="29275.6744">10055 3575 97,'90'49'39,"21"0"-1,30 14-1,17 0-37,32 6-1,29 6 0,15-1-1,13-4 1,2-7-1,-7-10-1,-9-11 0,-14-4-2,-21-7-2,-17 4-7,-31-8-23,-23 3 0,-32-8 0,-27 1-1</inkml:trace>
  <inkml:trace contextRef="#ctx0" brushRef="#br0" timeOffset="29558.6906">10365 5304 74,'-79'-6'39,"35"-38"-1,47-33 0,45-38-36,44-30-2,46-27 2,40-27 0,39-20 1,70-9 0,-17-3-2,12 7 1,4 11-1,-4 21-2,-12 29-7,-22 23-28,-20 40-3,-77 21 2,10 30-2</inkml:trace>
</inkml:ink>
</file>

<file path=ppt/ink/ink8.xml><?xml version="1.0" encoding="utf-8"?>
<inkml:ink xmlns:inkml="http://www.w3.org/2003/InkML">
  <inkml:definitions>
    <inkml:context xml:id="ctx0">
      <inkml:inkSource xml:id="inkSrc0">
        <inkml:traceFormat>
          <inkml:channel name="X" type="integer" max="26112" units="cm"/>
          <inkml:channel name="Y" type="integer" max="16320" units="cm"/>
          <inkml:channel name="F" type="integer" max="255" units="dev"/>
        </inkml:traceFormat>
        <inkml:channelProperties>
          <inkml:channelProperty channel="X" name="resolution" value="999.99994" units="1/cm"/>
          <inkml:channelProperty channel="Y" name="resolution" value="999.99988" units="1/cm"/>
          <inkml:channelProperty channel="F" name="resolution" value="0" units="1/dev"/>
        </inkml:channelProperties>
      </inkml:inkSource>
      <inkml:timestamp xml:id="ts0" timeString="2012-03-22T16:43:51.618"/>
    </inkml:context>
    <inkml:brush xml:id="br0">
      <inkml:brushProperty name="width" value="0.05292" units="cm"/>
      <inkml:brushProperty name="height" value="0.05292" units="cm"/>
      <inkml:brushProperty name="color" value="#FF0000"/>
    </inkml:brush>
  </inkml:definitions>
  <inkml:trace contextRef="#ctx0" brushRef="#br0">2137 5039 4,'-29'-9'23,"-6"-7"0,6 4 1,-5-2-19,-5-1 0,5 3 0,-4-1 0,4 5 0,-2-1 0,6 4-1,-4 1 0,6 5-1,4-1-2,5 2 0,4 3-1,6 1 0,9 3 0,12 3 2,9 1 0,12 4 2,11 0 0,13 7 2,7-3 0,18 2 1,9-7-1,11 1 0,6-10-1,12-3 1,2-8-2,10-3 0,-2-5-1,-5 0 0,-5 0-1,-4 3-1,-7 2 1,-8 4-1,-13 3 1,-10 1-1,-15 2 0,-8 1 0,-12-1 1,-9 1 0,-14-2 0,-6 1 1,-14-3-1,10 1 0,-10-1 0,0 0 0,-12-4 0,12 4-1,-13-3-1,13 3 1,-14-3-1,14 3 0,-12-2 0,12 2 0,0 0 0,0 0-1,0 0-2,-9-4-3,9 4-33,0 0 1,0 0-2,-6-15-1</inkml:trace>
  <inkml:trace contextRef="#ctx0" brushRef="#br0" timeOffset="8734.4996">9228 5961 27,'1'-33'32,"-1"1"0,-5 0-1,-10 1-26,3 5-2,-5 3 0,-3 6-1,-5 7-1,-3 9 0,-3 10 0,-1 11 0,1 10-1,5 11 0,3 11 0,6 10 0,9 4 0,12 3 1,10-6-1,14-4 1,11-12 0,9-14 1,6-18 0,6-17 0,1-19 1,0-10-1,-5-13 0,-9-8 1,-12-4-1,-9 0 0,-16 0 0,-13 6 0,-14 3 0,-11 7 1,-13 9-1,-7 12-1,-7 12 1,-1 12-1,1 12 0,8 16-1,6 11 0,11 10-1,12 5 1,10 3-1,14-4 0,9-2 0,10-8 1,6-10-1,4-12 1,1-9 1,0-14 0,-1-8 0,-5-11 1,-2-7 0,-6-7 0,-4 0 0,-6 0 0,-5 1-1,-3 2 0,-4 7 0,-3 5-1,-4 7 0,7 8-2,-17-1 0,8 8-1,-2 0-3,7 11-13,-6-6-18,6 2-2,4-14 2,-7 8-1</inkml:trace>
  <inkml:trace contextRef="#ctx0" brushRef="#br0" timeOffset="10095.5774">9302 5397 71,'-37'-26'38,"-6"7"0,-7-1-1,-4 6-36,-3 10-1,1 10-1,-2 15 0,0 12 0,3 20 0,3 18-1,6 23 1,7 14-1,12 17 1,12 7-1,18-2 1,17-5 1,17-10 0,16-18 0,17-23 1,14-24 1,8-28-1,8-21 1,0-24-1,1-16 0,-6-23 1,-4-18 1,-13-13-2,-12-12 0,-18-13 1,-16-10-1,-17-4 0,-19-1 1,-17 2 0,-17 8-1,-15 12 0,-12 18 1,-13 23-1,-9 24 0,-9 26 0,-4 28-1,-5 27-1,2 25 1,-2 21-2,8 22 1,11 24 0,18 15-2,21 17 2,23 3-1,24 2 0,20-9 1,25-10 0,19-21 0,19-28 0,13-24 2,9-33-1,6-28 0,0-31 1,2-22 0,-3-27 0,-5-22 0,-12-20 0,-15-20 0,-17-16 0,-17-10 1,-19-5 0,-23 2 0,-21 8-1,-19 12 1,-18 16 0,-17 23-1,-16 24-1,-16 24 1,-11 24-1,-7 21 0,-7 21-1,-2 17 1,2 19-1,6 16 1,13 19-1,15 19-1,19 21 1,20 20-1,22 19 1,23 12-2,22 5 2,22-2-1,19-10 2,19-19-1,15-23 1,16-29 0,14-39 1,8-31 0,6-34-1,2-28 1,2-26 0,0-25-1,-7-24 1,-10-19 0,-16-19-1,-14-10 1,-18-5 0,-17-1 0,-20 3 1,-23 12 0,-22 11-1,-22 17 1,-20 22-1,-18 21 0,-18 22 0,-19 20-1,-15 22 0,-13 19 0,-6 21-1,-1 19 1,0 20-2,7 19 2,8 21-2,17 17 1,24 24-1,24 15 0,28 14 1,28 2-1,32-3 1,24-11 0,27-19 1,23-21-1,17-33 1,13-34 1,6-36-1,4-27 1,-6-30-1,-5-23 1,-8-26 0,-13-20-1,-21-20 1,-24-18 0,-27-14 1,-23-5 0,-26 6-1,-25 8 2,-24 18-1,-21 19 0,-18 30 0,-8 30-1,-1 28-1,4 23 0,10 20-6,11 3-12,28 20-22,15-2-1,28-2 0,17-8-1</inkml:trace>
  <inkml:trace contextRef="#ctx0" brushRef="#br0" timeOffset="10718.6131">9933 5955 41,'-31'6'34,"3"-2"-1,4-1 1,-3-5-30,10 4-2,7 0 0,10-2-1,13 9 0,12 2 0,15 0 1,15 2-2,15-1 2,20 1 0,12-6 1,15 1-1,7-9 1,8-4 1,0-7-1,2 1 1,-7-6-1,-7 2 0,-9-3-1,-8 1 0,-11 2 0,-9 1-1,-13 2 0,-9 3-1,-12 1 0,-10 2 1,-9 1-1,-9 2 0,-7 0 0,-14 3-1,0 0-2,3-11-1,-3 11-6,-18-12-29,18 12 0,-11-18 0,9 9-1</inkml:trace>
  <inkml:trace contextRef="#ctx0" brushRef="#br0" timeOffset="11438.6542">12081 5837 43,'-19'0'34,"-3"-1"0,1-1 0,-2-1-32,2 0-1,0 1-1,1 1 0,2 2 0,-1 3 0,0 3-1,2 4 1,0 6-1,1 5 1,5 8 1,3 6-1,5 3 0,5 3 1,8-2 1,7-1 1,7-8 0,9-6-1,4-15 1,8-9 1,2-15-2,4-12 2,-7-13-3,-1-6 1,-13-6-1,-9-3 0,-16 1 0,-16 4-1,-15 7 1,-15 10-1,-15 11 1,-9 13-1,-7 11 0,-2 11 0,3 12 0,6 10 1,11 12-2,11 7 1,19 4 0,19 1-1,20-3 2,18-6-1,18-9 1,16-14-1,13-21 2,8-15-1,3-19 0,-3-12 1,-8-12 0,-10-6-1,-18-4 1,-18 1-1,-24 2 0,-20 8 1,-22 9-1,-14 10 0,-12 9-1,-6 11 1,-5 10-1,0 11 0,4 7 0,6 5 0,7 3 0,9-1-1,9 1-1,8-5-1,15 2-6,1-14-21,21 4-9,5-11-2,13-3 1</inkml:trace>
  <inkml:trace contextRef="#ctx0" brushRef="#br0" timeOffset="13056.7468">12989 4961 52,'-12'-19'34,"-8"-3"1,-5 2-1,-7 0-34,-4 3 1,-3 5-1,-7 3 1,-7 7-2,-5 8 3,-6 8-3,-6 5-1,-6 9 1,-5 7 0,-4 10 0,-1 8 0,-1 7 1,6 8 0,2 12 1,10 11-1,8 16 0,15 12 1,13 13-1,16 13 0,14 11 1,16 5-3,14 0 1,15-3 1,13-11 0,15-13 0,11-14 1,11-18 0,12-23 0,11-18 1,13-21-1,9-20 2,8-20-2,5-17 0,5-23-1,4-15 1,-4-16-1,-6-13 1,-11-12 0,-10-11 0,-17-11 1,-15-7 0,-23-6 0,-17-4 0,-24-3 0,-18 3 0,-20 0 0,-16 5 1,-18 7-2,-13 9 0,-16 9 1,-13 12-1,-14 13 1,-11 10-2,-11 15 1,-8 13-1,-8 14 0,-5 12 0,-2 14 0,4 9-1,8 11-3,5 5-3,23 12-32,4 4 2,23 5-2,14-3 0</inkml:trace>
  <inkml:trace contextRef="#ctx0" brushRef="#br0" timeOffset="14339.8202">13866 5778 5,'-11'-11'30,"1"1"0,-5-2 0,4-4-20,0 7-5,-2-3 1,5 4-2,-4-1-1,1 6-1,-1 3-1,0 8 0,-4 7 0,-1 13 0,-4 8-1,3 7 1,-1 8 0,6 3 0,4-2 1,9-3-1,8-13 2,11-8 0,7-16 0,8-7 0,1-17-1,2-4 1,-5-7-1,-5-2 1,-9-2-2,-6 2 0,-10 1-2,-9 2-3,-2 13-10,-10-1-21,1 6 0,-4-2 0,6 6 1</inkml:trace>
  <inkml:trace contextRef="#ctx0" brushRef="#br0" timeOffset="17231.9856">13878 5880 26,'-14'-6'30,"3"5"0,-1-4 1,-5 1-29,9 1-2,8 3 1,-10-3-2,10 3 2,0 0 0,0 0 2,22-6 0,2 1 1,17 3 0,13-7 0,20 2 1,16-5-1,21-1-1,15-4-1,13-2 0,6-3 0,3 0 0,-2-4 1,-3 4 0,-11-4 0,-9 3 0,-16 0 1,-8 4-1,-17 0 0,-9 3-1,-15 3-2,-13 3 0,-10 2-1,-11 2 0,-8 3-2,-16 3-1,11-3-5,-21-7-16,10 10-12,-9-10 0,9 10 1</inkml:trace>
  <inkml:trace contextRef="#ctx0" brushRef="#br0" timeOffset="17948.0266">16331 5366 53,'-20'0'35,"-3"1"1,-7-7-2,-6 2-32,-2 3-2,-4 5 0,-3 10-1,0 7 0,2 14 1,3 11-1,9 13 1,10 5 0,14 3 0,17-1 1,16-11 1,16-11 0,13-18 0,13-20 1,5-23 0,5-14-1,-8-16 1,-8-9 0,-14-9-2,-15-5 1,-22-1-2,-20 5 0,-20 10 0,-18 13 0,-16 19-1,-12 18 0,-8 25 1,1 23 0,7 23 0,11 16-1,19 9 1,21 0 0,27-6 1,25-12-1,26-20 0,19-22 1,17-26 1,9-22-1,3-21 1,-4-14-1,-12-12 0,-15-9 1,-23-5-2,-21 0 2,-27 5-2,-26 14 1,-24 14-1,-20 19 1,-16 19 0,-7 22 0,-2 21 0,4 17-2,12 14 1,15 5-3,23 3-3,16-14-17,32-1-15,12-19-3,23-12 2,6-18-1</inkml:trace>
  <inkml:trace contextRef="#ctx0" brushRef="#br0" timeOffset="18828.0769">10922 3471 87,'-74'-56'34,"-2"3"0,-12-5 0,-5 7-34,1 8 1,-5 10-1,-3 13 0,-2 11 0,-5 14-1,-3 16 1,3 17 0,1 17-1,6 20 0,9 18 1,12 22 1,15 24 0,23 28 0,24 18-1,26 10 0,32 3 0,35-8-1,29-16 0,35-29-1,28-32 0,28-47 1,17-39 0,16-38 1,8-31 0,-3-27 1,-7-17 0,-23-16 1,-24-9-1,-32-10 2,-33-7-1,-38-10 1,-38-4 0,-42-6 0,-37 0 0,-38 3-1,-33 7 1,-32 13-1,-27 20 0,-22 23 0,-16 25-1,-8 28-1,0 23-3,16 37-14,15 14-20,28 20-1,23 5-2,28-2 0</inkml:trace>
  <inkml:trace contextRef="#ctx0" brushRef="#br0" timeOffset="26832.5347">1439 9870 28,'0'0'32,"-77"-8"-1,77 8 1,-63-10-27,63 10-1,-51-4-1,51 4-1,-39-1 1,39 1-2,0 0-1,-41 4 0,41-4 0,0 0 1,0 0-1,0 0 1,17 0-1,15 1 1,14 1 0,11 3 1,19 2 2,9 3-1,17 4 0,7 2-1,14-2 2,6-1-1,3-6 1,8-4-3,-2-4 0,6-5 1,1-8-1,2 0 1,-5 0-2,-4 0 2,-1 2-1,-7 4 1,-6 4-1,-9 2 0,-12 3 0,-8 3 0,-10-2 0,-13 2 0,-12-3 0,-10 2 0,-13-2 0,-8-1 0,-9 0 0,-5-1 0,-6 0 0,-9 1-1,0 0 0,0 0-1,0 0-3,-2-12-7,2 12-26,-7-12 0,7 12-1,-15-20-1</inkml:trace>
  <inkml:trace contextRef="#ctx0" brushRef="#br0" timeOffset="31708.8136">3375 11737 54,'-7'-20'33,"-7"-5"0,3 0 0,-4-4-30,4 6 0,-2-3-1,3 6 0,-1 2-1,-4 5 1,0 1-1,-2 6-1,-3 4 1,-3 2 0,-2 5 0,-2 2 0,-4 3-1,2 3 0,-2 6 1,-1 5 0,0 7 0,5 10 0,0 11 0,5 14 0,6 18 1,11 15-1,16 14 1,14 7-1,15-2-1,13-5 1,15-13 0,11-17-1,12-26-1,2-26 1,-1-29 0,-5-20 0,-5-25 0,-6-18 0,-12-16 0,-8-15 1,-16-10 0,-13-9 0,-14-6 0,-14-5 1,-15 5-1,-13 7 1,-12 7-1,-12 16 0,-11 16 0,-6 16 1,-6 21-1,-3 18-1,2 15 0,2 9-1,9 13-2,7 1-4,22 11-22,3-5-9,17 4 1,9-6-1</inkml:trace>
  <inkml:trace contextRef="#ctx0" brushRef="#br0" timeOffset="32179.8406">3873 11906 50,'-24'19'34,"12"2"-1,11-7 0,18 0-20,15-6-12,25-4-1,20-5 1,19-5 0,16-10 1,14-8-1,9-12 2,6-4 0,-1-9 0,-2-1 1,-5-5-1,-3 3 1,-11-3-1,-7 8 0,-12 3-1,-8 5-1,-11 5 0,-9 6-1,-13 5 1,-12 5-2,-9 5 0,-10 3-1,-2 6-4,-14-7-25,6 6-5,-9-8-1,3 4 1</inkml:trace>
  <inkml:trace contextRef="#ctx0" brushRef="#br0" timeOffset="32588.864">6249 11228 64,'-20'5'34,"-9"0"-2,-4 4 0,-10 1-29,5 5-1,-1 5-1,5 5 0,4 6-2,8 1 1,8 2-1,11 0 1,15-4 0,8-6 0,11-9 0,8-10 1,3-13 1,7-9-1,0-11 3,-4-3-1,-9-7 1,-6 4 1,-13-2-1,-10 6 0,-16 6-1,-11 10 0,-12 7-1,-7 5 0,-5 6-2,-1 1 0,0 5-2,7-3-1,9 5-7,2-11-27,11 0 0,3-12 0,11 1-1</inkml:trace>
  <inkml:trace contextRef="#ctx0" brushRef="#br0" timeOffset="33322.906">6740 10541 77,'-35'-15'36,"-4"2"-1,-9 0-1,-4 4-35,-3 5-1,-5 4-2,1 10 0,-8 5 0,-1 12 0,-7 8 0,1 14 0,-4 9 2,2 14 2,4 11 2,4 9 1,11 16 2,6 12 0,17 18 0,14 9 2,21 11-4,12 2 2,21 9-2,17-3 0,18-4 0,16-14-2,16-14 0,12-16-1,16-19 3,14-15-3,9-23 1,9-19 0,6-20-1,8-20 0,3-15 0,1-19 0,-3-14 0,-10-15 0,-4-11 1,-11-13-1,-9-7 2,-17-12 0,-14-10 0,-19-15 1,-17-10-1,-20-12 0,-16-5-1,-20 0 1,-18 1-2,-18 5 0,-18 11 0,-17 12 1,-16 16-2,-16 19 1,-15 15 0,-17 14 0,-13 14 0,-8 14-2,-8 9-2,0 19-6,-9 3-27,12 11-2,-2-1 0,12 8-1</inkml:trace>
  <inkml:trace contextRef="#ctx0" brushRef="#br0" timeOffset="35214.0141">6226 11288 38,'19'0'28,"-7"-3"-1,0 3 1,-1 0-26,-11 0 0,15 1 0,-15-1 1,0 0 0,0 0 2,9 4 1,-9-4-1,0 0 1,0 0 0,0 0 0,0 0-2,0 0 0,0 0-1,0 0-1,0 0 0,0 0-1,0 0 0,0 0-1,0 0 0,0 0 0,0 0 0,0 0 0,0 0 0,0 0 0,0 0 0,0 0 0,0 0 0,0 0 0,0 0 0,0 0 0,0 0 1,3 8-2,-3-8 1,0 0 0,0 0 0,0 0 0,6 8 0,-6-8 0,0 0 1,0 0-1,0 0 1,0 0 0,0 0 0,0 0-1,0 0 1,0 0 0,0 0-1,0 0 0,0 0 0,0 0 0,0 0 0,0 0 0,0 0 0,0 0 0,0 0 0,0 0 0,0 0 0,0 0 0,0 0 0,0 0 0,0 0-1,11 4 1,-11-4-1,0 0 1,10-3-1,-10 3 0,10 0 1,-10 0-1,12 1 1,-12-1-1,12 0 1,-12 0-1,15-6 1,-6 0 0,0-1 0,-2-2-1,1-2 2,-1 0-1,-2-1 0,-1 1 0,-3-1 0,-2 0 0,-3-2 0,-2-4 1,-3-6-1,-3-4 0,-5-4 0,-5-3 0,-8-1-1,-4 2 0,-9 3 0,-10 9 1,-6 17-2,-9 14 1,-4 21 1,-1 20 0,2 26 1,6 24-1,13 27 2,21 25-1,22 16 2,30 17-1,26 5-1,29 0 1,25-11 1,26-15-1,20-24 0,18-32-1,19-34 0,10-38 1,12-37-1,12-33 1,4-37-3,2-28 2,-6-31-1,-8-20 0,-20-14 0,-20-9-2,-31-2 2,-35-1-1,-38 7 1,-34 6-1,-40 8 2,-38 12-1,-31 14 1,-33 15 0,-29 14 1,-24 17-1,-18 17 0,-18 20 0,-8 19-1,-7 16-1,-6 15 0,3 14-1,10 15 0,13 13-1,17 13 1,21 10-2,26 17 2,25 16 1,34 23 0,30 18 1,29 18 0,28 11-2,29 13 3,27 7 2,25 4-2,24-7 1,18-15-1,16-16 1,13-22-1,8-21 4,8-30-4,3-28-1,-1-33 1,-5-29 0,-7-35-1,-5-25 0,-9-36 1,-10-25-1,-19-28 1,-19-26-2,-24-23 1,-22-12-1,-24-6 0,-26 2 0,-28 17 0,-27 18-2,-24 33 2,-30 35-1,-22 39 0,-23 34-1,-10 42-10,-22 20-22,1 26 0,-5 8-1,9 7 0</inkml:trace>
  <inkml:trace contextRef="#ctx0" brushRef="#br0" timeOffset="35975.0576">7995 10792 63,'-13'-8'32,"-4"4"0,-7-4 0,-1 5-29,-6 6-1,-1 12 0,-6 13 0,-3 19 0,-9 25 0,-3 28 1,-10 30 0,-4 27 0,-8 22 1,1 15-2,3 1 0,6-8-1,10-18-3,7-31-6,20-27-26,3-40 0,12-34-1,2-40 0</inkml:trace>
  <inkml:trace contextRef="#ctx0" brushRef="#br0" timeOffset="36284.0753">6553 11039 78,'-28'-39'35,"3"12"-1,7 13-1,0 8-32,18 6-2,5 8 2,27 12-1,22 14 2,25 14-1,28 18 1,28 16-2,30 14 2,21 12-1,15 4-1,-1 0 0,-2-5-1,-11-9 0,-16-10 0,-21-14 2,-25-14-3,-24-15-2,-16-6-7,-30-24-13,-9-2-9,-28-17 0,-17-9 0</inkml:trace>
  <inkml:trace contextRef="#ctx0" brushRef="#br0" timeOffset="36543.0901">7315 12091 69,'-185'33'31,"16"4"-1,15-5 0,24-2-28,23-5-1,26-7 0,29-14 0,28-12 0,30-24 0,32-19 2,24-26 0,28-22 3,22-28-2,26-17 0,15-19 0,15-8-3,3 1 1,-3 11-1,-4 22-4,-17 19-13,-15 36-19,-24 27 0,-25 33 0,-28 25-2</inkml:trace>
</inkml:ink>
</file>

<file path=ppt/ink/ink9.xml><?xml version="1.0" encoding="utf-8"?>
<inkml:ink xmlns:inkml="http://www.w3.org/2003/InkML">
  <inkml:definitions>
    <inkml:context xml:id="ctx0">
      <inkml:inkSource xml:id="inkSrc0">
        <inkml:traceFormat>
          <inkml:channel name="X" type="integer" max="26112" units="cm"/>
          <inkml:channel name="Y" type="integer" max="16320" units="cm"/>
          <inkml:channel name="F" type="integer" max="255" units="dev"/>
        </inkml:traceFormat>
        <inkml:channelProperties>
          <inkml:channelProperty channel="X" name="resolution" value="999.99994" units="1/cm"/>
          <inkml:channelProperty channel="Y" name="resolution" value="999.99988" units="1/cm"/>
          <inkml:channelProperty channel="F" name="resolution" value="0" units="1/dev"/>
        </inkml:channelProperties>
      </inkml:inkSource>
      <inkml:timestamp xml:id="ts0" timeString="2012-03-22T16:44:56.803"/>
    </inkml:context>
    <inkml:brush xml:id="br0">
      <inkml:brushProperty name="width" value="0.05292" units="cm"/>
      <inkml:brushProperty name="height" value="0.05292" units="cm"/>
      <inkml:brushProperty name="color" value="#FF0000"/>
    </inkml:brush>
  </inkml:definitions>
  <inkml:trace contextRef="#ctx0" brushRef="#br0">1948 3093 30,'8'-12'30,"1"-2"0,-3 1 0,2 5-20,-5-3-6,6 6-1,-9 5-1,0 0-2,5-8 1,-5 8 0,2 8 1,0 4 2,-2 3-1,4 11 2,-2 3 0,4 13 0,-4 3-1,4 11 1,-4-1-1,3 6-1,-6-2 0,-1 1-1,-4-4-1,0 1 1,-7-6 1,-2-3-2,1-5 1,0-5-1,2-8 0,2-5 0,0-7 0,3-6-1,7-12-1,0 0-2,1 9-8,-1-9-26,2-9 0,-2 0-1,0 9-1</inkml:trace>
  <inkml:trace contextRef="#ctx0" brushRef="#br0" timeOffset="1266.0724">3614 3064 73,'0'0'31,"0"0"1,0 0-9,0 0-20,-4 8 0,5 5-1,-1 6 0,2 7 1,-3 6-1,3 10 1,-4 5 0,1 3 0,-5-1 0,2 2 0,-4-8-1,1-5-2,1-9 0,-1-11-1,6-7-4,1-11-10,-1-11-19,4-8 0,6-1-1,-4-9 1</inkml:trace>
  <inkml:trace contextRef="#ctx0" brushRef="#br0" timeOffset="2062.1179">3945 3181 65,'19'-9'31,"2"-4"-1,5-3 1,4-2-31,4 0 1,3 0 0,-2-1-1,-1 4 0,-5 1 0,-5 3 1,-4 3 0,-11 3 0,-9 5 1,-9 3 0,-11 9 0,-13 2 0,-6 8 1,-9 2-1,-3 7 1,-5-1-1,2 5 0,3-3-1,8 0 0,7-4 0,9-3-1,8-4 1,9-4-2,12-6 1,10-6 0,11-6 0,12-7-1,13-6 1,9-2 0,12-4-1,4 0 1,2 4 0,0 4 0,-5 7 1,-6 8 0,-13 7 1,-11 9-1,-18 4 2,-10 9-1,-18 0 2,-11 4-1,-15 1 0,-10 1-1,-11-2 0,-2-3 0,-4-4-2,3-8-1,4-3-3,2-14-5,18 1-27,1-13-1,17-3 0,5-9-1</inkml:trace>
  <inkml:trace contextRef="#ctx0" brushRef="#br0" timeOffset="2482.142">4899 3088 83,'-4'9'35,"-2"9"1,-12-1-2,1 14-33,-5 1 0,0 8-1,3 7 0,3 7 0,6 2-1,9-1 1,11-5-1,9-8 2,9-10-1,8-14 0,7-18 2,3-14-1,2-16 1,0-11 0,-6-9 0,-5-7 1,-7-4-1,-9-2 0,-13 3 0,-7 2-1,-11 5 0,-7 7 0,-8 9-1,-5 9-1,-4 13-3,-6 6-4,8 22-28,-12 5-1,4 15 1,-5 4-2</inkml:trace>
  <inkml:trace contextRef="#ctx0" brushRef="#br0" timeOffset="3453.1975">1643 4821 59,'-14'0'33,"5"-3"0,5-7-1,5-3-31,11-4 0,10-4-1,9-5 0,6-4 0,11-2 0,7-1 0,6 5 0,2 2 0,3 10 0,-1 9 0,-2 14 0,-5 12 1,-13 13 0,-9 15 0,-15 7-1,-17 9 2,-17 3-1,-12 7 1,-16-3 0,-11 0 0,-11-6 0,-3-5 0,-5-10 0,2-7 0,-1-12-1,3-10 0,9-11-1,10-8-1,10-6 0,11-6 0,17-3 1,19 0 0,21 1 1,15 3 0,13 4 0,12 4 0,7 4 1,9 4-1,1 3 1,-4 3-1,-7 1-2,-9-1-1,-3 7-19,-15-7-15,-6 1 0,-18-3-2,-6 0 0</inkml:trace>
  <inkml:trace contextRef="#ctx0" brushRef="#br0" timeOffset="7294.4172">4279 4555 18,'0'0'25,"11"-10"1,-9 3 0,-2 7-18,1-11 0,-1 11-1,-3-11-1,-4 4 0,7 7-1,-15-9 0,5 8-1,-10-3 1,1 7-1,-12 0 0,-4 7 0,-10 2-1,-3 8 1,-6 1-2,1 8 1,0 1-1,6 6 0,5 3-1,10 4 1,10 3-2,12 0 1,10-3-2,12-2 2,9-5-1,7-5 0,9-10 0,6-10 1,2-9-1,4-9 0,4-5-2,-6-10-6,5 2-25,-8-6-2,-2 1 2,-9-1-2</inkml:trace>
  <inkml:trace contextRef="#ctx0" brushRef="#br0" timeOffset="7813.4469">4691 4531 50,'0'0'30,"0"0"0,12 9 0,-9 4-25,-1 3-2,3 9 0,-3 5 0,4 10 0,-5 4-1,3 6-1,-4 0 1,0-1-2,-1-4 1,-1-7-2,-1-5 1,0-9-3,2-5-4,-6-11-20,7-8-5,0 0 0,-9-14 0</inkml:trace>
  <inkml:trace contextRef="#ctx0" brushRef="#br0" timeOffset="8249.4718">4617 4545 61,'23'-25'33,"9"2"-1,6 0 0,10 3-28,-2 3-1,5 7-1,-3 7-2,-6 8 1,-5 9-2,-9 9 1,-13 6 0,-10 7 0,-10 5 1,-8 2 0,-10-2 0,-3 1 1,-5-6 0,1-1 0,-1-10 0,7-3 0,3-8-1,4-4 0,7-3 0,10-7-1,0 0 1,12 5-1,5-6 0,6 0 1,6-1-1,6 1 1,6-2-1,4 1 0,3 0 0,5-1 1,0-1-1,-1 2 0,0-1-1,-5 0-1,0 4-4,-13-2-27,5 7-1,-12-1-3,-1 6 2</inkml:trace>
  <inkml:trace contextRef="#ctx0" brushRef="#br0" timeOffset="9006.5151">6549 4564 41,'-1'-12'29,"1"3"0,-1-1 0,-2 1-27,3 9 1,0-10-1,0 10 1,2 9 0,2 9 1,-1 7-1,6 11 0,-1 10-1,4 10 1,1 4-1,3 4-1,0-2-2,-1-9-1,1-6-4,-7-17-6,4-10-20,-13-20 0,0 0-1,-5-20-1</inkml:trace>
  <inkml:trace contextRef="#ctx0" brushRef="#br0" timeOffset="9422.5389">6369 4577 61,'7'-18'33,"12"2"-1,7-5 0,14 1-31,11-1 1,10 3-2,4 5 1,1 6-1,-1 6 0,-4 7 0,-11 8 1,-12 6 0,-17 5 0,-10 6 1,-14 1-1,-7 3 2,-16 0-2,-3 0 2,-8-3-2,-1-1 0,2-4 0,3-4 0,4-5-1,5-2 1,8-1-1,8 0-1,9-2 2,9 0-2,7-2 1,7-1 0,5-2 1,5-3-1,7-4 0,1-4 0,2-4 0,-2-2-2,4 4-5,-9-5-28,7 3 1,-6-2-1,-3 2 0</inkml:trace>
  <inkml:trace contextRef="#ctx0" brushRef="#br0" timeOffset="10269.5874">7699 4529 53,'7'-10'32,"-2"-2"0,-3 0-2,-8-1-27,2 5-3,-3 0 1,-5 2-2,-5 5 1,-7 5 0,-6 5 2,-2 7 0,-4 5 0,1 9 2,0 4 0,9 8 0,2 0 0,13 5 0,6-3-2,12-1-1,7-4 0,10-6 0,5-8 0,8-8 0,6-6-1,4-8-1,2-8-1,1-6-2,8 1-21,-7-7-10,2 2 0,-7-3-1</inkml:trace>
  <inkml:trace contextRef="#ctx0" brushRef="#br0" timeOffset="10954.6266">9161 4478 49,'0'0'31,"0"0"2,0 0-2,-7 8-25,12 10-2,-1 9-2,3 12 0,0 9-1,2 10 0,0 7-1,0 2-1,0-1-1,-4-9-2,1-5-4,-8-19-12,2-7-13,-2-15 0,2-11 0</inkml:trace>
  <inkml:trace contextRef="#ctx0" brushRef="#br0" timeOffset="11366.6501">9008 4486 47,'21'-26'31,"5"5"1,7 0-2,8 5-25,2 0-2,7 6 0,-2 5-2,0 5-2,-6 6 1,-7 8-1,-12 7 2,-10 8 0,-14 6 1,-9 6 1,-15 1 0,-5 5 2,-6-5-1,0-1 0,0-7-1,7-4 0,4-6-1,8-6-1,9-3 0,9-5-1,7 0 0,9-3 0,6-3 0,7 1 0,6-4 0,2-2 0,4-2-1,0-2-1,3 1-3,-7-8-11,2 7-19,-4-4 0,-2 2 0,-8-3-1</inkml:trace>
  <inkml:trace contextRef="#ctx0" brushRef="#br0" timeOffset="12005.6867">9903 4481 60,'13'-1'33,"2"6"0,-4 5-1,4 12-30,-1 9-1,5 12 1,-2 9-2,3 7-1,-4 1 1,-2 0 0,-3-5 0,-2-7 2,-6-11-1,-2-8 1,-7-15 0,6-14 0,-21-3 0,8-15-1,-5-10 0,0-10-1,-2-9 0,2-9-1,1-5 1,5-3 0,8 0 0,5 4 1,9 3 0,11 6-1,8 7 1,8 8 0,7 8 0,3 8 1,1 10-2,-3 7 0,-7 8 0,-8 12 1,-13 10-2,-12 11 1,-15 11 0,-10 7-1,-10 1 2,-3 4 0,-3-3 0,0 0 1,6-9-1,11-4 1,7-11 0,13-5-1,7-8 0,11-2 0,8-7 0,6-4-1,7-4 0,5-6 0,5-3-1,2-5-3,8 5-7,-5-10-27,4 6 1,-7 0-2,0 3 1</inkml:trace>
  <inkml:trace contextRef="#ctx0" brushRef="#br0" timeOffset="16818.962">12686 4348 48,'-8'-10'30,"1"-1"2,0-6-9,5 6-18,-3-1 0,5 12 0,0-14-2,0 14 0,0 0-1,4 16-1,-3 7 0,2 10-1,-4 12-1,0 7 1,-2 7-1,0 2 1,-1-4-1,-1-5 2,1-10-2,-1-8 1,2-11-2,-1-12-3,8-1-16,-4-10-11,-2-9 0,0-3-1</inkml:trace>
  <inkml:trace contextRef="#ctx0" brushRef="#br0" timeOffset="17328.9912">13041 4399 41,'0'0'29,"9"-6"1,-9 6 0,0 0-28,0 0-1,0 0 0,0 0 0,0 16 1,-1-3 0,-3 3 0,2 3 1,-2-1-1,3 4 1,-1-3-1,5-1 1,0-5-1,8-1 0,5-5 1,5 0-1,1-3-1,7-1 1,0-2-1,2 1-1,0-1 1,0-1-1,-2-1-1,-1-2-1,-2 3-4,-10-8-12,2 6-16,-7-5 1,-1 3-1,-10-5 0</inkml:trace>
  <inkml:trace contextRef="#ctx0" brushRef="#br0" timeOffset="17650.0095">13422 4299 44,'2'7'31,"-5"5"2,-4 0-2,7 11-24,-8 3-2,7 12 0,-4 5-3,5 8 1,-2 1-2,5 0 0,0-3-1,2-6 1,-1-8-1,0-7-1,1-8-1,-1-12-2,6 0-14,-10-8-16,7-9 1,-6-4-1,5 0 0</inkml:trace>
  <inkml:trace contextRef="#ctx0" brushRef="#br0" timeOffset="18118.0363">13973 4425 42,'-2'-9'32,"-3"-2"-2,-5 0 1,2 0-29,-10 4 0,0 1-1,-3 5 0,-1 8 0,0 4 0,2 12 1,1 7-1,6 10 2,6 2-2,7 3 1,7-2 0,10-2 0,4-8 0,9-8-1,4-14 1,5-7 0,-2-13 0,1-6-1,-5-7 1,-4-6 0,-10-5-1,-7-2 0,-12-2 0,-7 1 0,-9 1 0,-4 7-2,-3 4 0,-5 5-4,10 13-5,-7 1-24,15 11-1,1 1 1,13 6-2</inkml:trace>
  <inkml:trace contextRef="#ctx0" brushRef="#br0" timeOffset="18496.0579">14601 4367 52,'17'-4'33,"-8"0"0,-9 4-2,0 0-30,-20-1-1,0 9 0,-3 4-1,-3 8 0,0 8 1,2 7-1,6 6 2,8 2 0,10 0 0,9-3 1,16-5 1,8-13 0,13-9-1,6-17 1,5-8-1,1-14 0,-2-8 0,-7-7 1,-9-2-2,-13-7 2,-13 1-1,-17 5 0,-14 4-1,-13 10-2,-16 5-2,-4 21-11,-13 4-22,-4 17 0,-7 5-1,2 12 0</inkml:trace>
  <inkml:trace contextRef="#ctx0" brushRef="#br0" timeOffset="23421.3396">16283 4274 37,'0'0'31,"-9"-16"-1,9 16 1,-15-14-25,15 14-1,-10-9 0,10 9 0,0 0 0,0 0-2,0 0 1,-9 16-2,4 2 0,2 6-2,-2 4 1,0 6-1,-3 4 0,2 1 0,-2 0 0,0-7 0,1-2-1,2-4 1,3-4-1,-1-4 0,4-2-3,-2-8-4,12 5-17,-11-13-9,19 0 0,-7-10 0</inkml:trace>
  <inkml:trace contextRef="#ctx0" brushRef="#br0" timeOffset="23752.3586">16503 4260 56,'0'0'32,"17"-7"0,-17 7-1,0 0-29,6 9-2,-12 6 0,-2 4-1,-4 4 0,1 1 1,-2 2-1,2-2 1,3 0 1,4-8 0,11-2 1,8-6 0,12-4 0,9-5 0,10-1 0,7-3-1,5-1-1,0-1 0,-1-2-1,-3 3-4,-11-6-7,-1 8-22,-14-4 0,-6 3 1,-13-3-1</inkml:trace>
  <inkml:trace contextRef="#ctx0" brushRef="#br0" timeOffset="24022.374">17046 4194 59,'0'0'31,"13"6"0,-14 7-11,-1 11-18,-4 10-2,0 8 0,-3 7 0,1 5 1,-2-1-2,1-1 1,2-7-1,3-7 0,4-5-2,-1-10-3,11-3-14,0-9-12,6-7 1,1-7-1</inkml:trace>
  <inkml:trace contextRef="#ctx0" brushRef="#br0" timeOffset="24398.3955">17584 4235 62,'-20'-7'35,"-4"7"0,-6 0-2,0 7-31,-1 12-3,2 8 0,6 12 0,8 4-1,6 5 1,7-1 1,10-3 0,9-6 0,9-12 1,7-8 0,3-15 0,5-10 1,-3-9 0,0-10-1,-7-6 0,-8-7 0,-11-3 1,-9-3-2,-9 0 1,-8 4-1,-2 5-1,-7 6-2,6 10-2,-6 6-9,23 14-20,-13 12-1,18 7 1,5-2-1</inkml:trace>
  <inkml:trace contextRef="#ctx0" brushRef="#br0" timeOffset="24714.4136">18136 4227 62,'0'0'34,"-1"-9"1,-12 7-2,-4 7-32,-4 13-2,-2 9 0,-1 12 0,1 6 0,7 7 0,6 0 1,9 0 0,12-5 1,13-15 0,11-10 1,10-18 0,9-14 0,2-15 1,5-8-1,-6-12 0,-5-5 0,-12-1-1,-13-1-1,-15 6-1,-21 3-5,-8 14-28,-29 7-1,-14 17-1,-24 6-2</inkml:trace>
  <inkml:trace contextRef="#ctx0" brushRef="#br0" timeOffset="33149.8961">20117 4214 16,'9'-7'30,"-9"7"0,3-7 3,-11-1-19,8 8-3,-5-9-1,5 9-1,0 0-1,0 0-2,-10-9-2,10 9-1,-5 12-1,0 2-1,-3 11 0,-1 6-2,-3 5 0,0 5 1,-3 1-1,3-2 0,1-3 0,0-6-1,6-6-1,0-10-3,12 4-11,-7-19-18,15 12 0,-3-14 0,6-4 0</inkml:trace>
  <inkml:trace contextRef="#ctx0" brushRef="#br0" timeOffset="33545.9187">20631 4218 58,'18'-9'33,"-8"0"1,-10 9-1,-6-14-29,-7 10-3,-4 2-1,-4 5 1,-3 6-1,-3 6 1,-3 13-1,-1 7-1,2 8 0,7 2 0,7 2 0,9-1 1,10-6-1,9-8 1,12-14 1,11-12 0,5-12 0,3-9 1,-2-10 0,-3-7-1,-8-6 1,-7-3-1,-13-1 1,-9 3-1,-11 1-1,-9 5 0,-7 7-2,-4 4 0,5 12-5,-6 0-8,15 12-19,3 4 0,15 5 0,10-1 0</inkml:trace>
  <inkml:trace contextRef="#ctx0" brushRef="#br0" timeOffset="33914.9398">21236 4159 69,'9'-1'36,"-9"1"-1,0 0 0,-23-3-34,1 6-1,-5 4 0,-6 9 0,-3 10 1,0 9-1,4 12 0,11 6 0,10 4 1,14 1-1,15-2 1,13-10-1,14-11 1,8-14 1,5-14-1,-1-17 1,-5-10-1,-11-12 1,-10-7-1,-16-7 1,-12 0-1,-16-2 0,-9 3 0,-10 6 0,-4 4-2,1 8 0,1 4-2,9 15-6,-4 3-28,16 12 0,-2 2-1,9 11 0</inkml:trace>
  <inkml:trace contextRef="#ctx0" brushRef="#br0" timeOffset="35146.0102">22058 4418 61,'-13'-7'36,"13"7"-1,-12-11 1,12 11-36,-9-12-1,9 12 1,4-10-1,4 7 1,6 1-1,5 0 1,9 2 0,6 0-1,6 1 1,4-1-1,3 2-1,-4-5-2,6 8-8,-15-7-23,0 3 0,-10-4 0,-9 4-1</inkml:trace>
  <inkml:trace contextRef="#ctx0" brushRef="#br0" timeOffset="35380.0236">22115 4687 62,'-3'16'35,"-1"-7"0,4-9 0,0 0-34,0 0-3,0 0 0,21-10 0,4 4-1,3-5 0,10 4-4,-6-7-13,12 4-14,-2-2-1,0 1 0,-6-1 11</inkml:trace>
  <inkml:trace contextRef="#ctx0" brushRef="#br0" timeOffset="35842.05">22778 4211 63,'35'-5'34,"0"-4"0,6 7-9,-2-6-26,0 2 1,-2 3 0,-4 4 0,-7 5 1,-12 6 0,-16 8 0,-13 8 1,-17 4 0,-6 7 1,-11 2-1,-2 5 1,-2-3 0,5-1-1,10-3 0,13-2 0,12-5-1,17-4 0,12-4-1,9-5-1,8-4 0,4-6-2,10-4-2,-10-16-9,12 1-23,-6-10 0,4-2-1,-8-8 1</inkml:trace>
  <inkml:trace contextRef="#ctx0" brushRef="#br0" timeOffset="36241.0729">23521 4246 54,'3'-11'37,"-3"11"-1,-6-18 0,-3 13-34,-9 0-3,-4 4 0,-4 9 0,-2 8 1,0 8 0,2 6 0,5 5 0,6 2 1,9-2 0,11-3 0,10-9 0,6-8 0,5-9 0,6-7 0,-2-9 0,1-2-1,-6-5 1,-2 1 0,-9 2 0,-1 3 0,-13 11 0,0 0 0,-11 32 0,-9 8 0,-12 13-1,-1 9 1,1 6-1,2 1-1,7-2-2,7-14-2,18-9-8,2-27-26,26-13 2,3-19-2,12-11 1</inkml:trace>
  <inkml:trace contextRef="#ctx0" brushRef="#br0" timeOffset="36564.0913">23975 4289 60,'0'0'40,"-17"9"-2,-6 6 0,-11 5-38,-10 9 0,0 9 0,-1 10 0,4 7-1,5 1 2,11 1-2,17-4 2,15-9-1,18-10 0,13-14 0,11-14 0,5-13 1,-1-10 0,-3-10-1,-9-8 1,-10-7-1,-12-5 0,-13 0 0,-11-2-3,-7 7 0,-7-3-8,11 16-27,-11 6-1,10 15 0,9 8 1</inkml:trace>
  <inkml:trace contextRef="#ctx0" brushRef="#br0" timeOffset="36886.1098">24374 4372 48,'0'0'37,"17"-38"1,-30 24-2,-7 1-34,-1-1-3,-4 10 1,-5 8-1,-3 13 1,0 14 0,2 13 0,6 10 1,11 5 0,6 4 0,14-6 0,15-4 1,11-16 0,11-10 0,5-15 0,2-16 0,-4-14 0,-2-11-1,-7-12 1,-10-8-2,-9-5-1,-11-6-2,-9 6-4,-2-6-18,-11 18-13,-5 6-2,-10 20 2</inkml:trace>
  <inkml:trace contextRef="#ctx0" brushRef="#br0" timeOffset="37714.1571">22760 5196 43,'33'17'34,"17"2"-1,12 0 0,20-1-32,11 1-2,14-3 1,14-4 0,10-5 0,5-10 1,-1-6 0,-4-11 1,-6-3 0,-11-12 2,-5 0-2,-12-9 2,-10-3-1,-10-9 0,-10-5 0,-8-11-1,-5-5-1,-9-8 0,-3-7-1,-6-4 1,-9-3-2,-10 3 2,-10 4-2,-12 7 1,-11 8-1,-5 10 1,-12 8 0,-9 9 0,-2 6 0,0 5 0,0 3 0,1 4 0,1 0 0,-1 1-1,0-4 1,-6 0 0,-5-3-1,-12 1 1,-8 0 0,-15 2 0,-12 5 1,-22 7 0,-13 7 0,-12 11 0,-10 8 0,-3 8 0,0 6 1,9 5-1,9 1 0,20 0 0,21-1 0,21-3 0,21 4-1,19 2 1,14 7-1,13 10 1,11 13-1,8 15 0,6 17 0,5 21-1,7 16 1,1 14-2,0 8 1,-2 10-2,-10-4 0,-4 1-2,-8-14 0,2-2-14,-11-20-18,0-16 0,-5-20-1,2-27 6</inkml:trace>
  <inkml:trace contextRef="#ctx0" brushRef="#br0" timeOffset="42576.4352">1369 6719 23,'-48'7'35,"48"-7"0,-40 3-1,40-3-18,0 0-14,0 0-1,-21-7-1,27-1-1,13-3 0,11-6 0,10-5 0,11-3 2,11-3-1,4 0 1,8 2 1,-3 5 1,-7 5-1,-8 9 1,-12 7 0,-10 10-2,-13 8 1,-10 8-1,-11 4 0,-5 5 0,-7 0 0,-1-1-1,0-3 0,-2-4 1,3-6-1,5-6 0,5-4 0,2-11 0,10 7 0,-1-7 0,5-3 0,1-1 0,7-2-1,2-2 1,2-2 0,4 1-1,3 2 1,5 1-1,4 5 1,2 3 0,-6 6 0,-2 4 1,-9 8 0,-12 5 1,-15 4 0,-14 6 0,-19 0 0,-15 5 1,-15-2 0,-10 4 0,-16-5-1,-5-1 0,-7-3-1,-6-3 0,4-3-1,4-5-3,8 8-21,9-14-14,15 2-2,16-6-1</inkml:trace>
  <inkml:trace contextRef="#ctx0" brushRef="#br0" timeOffset="44421.5408">3502 6404 34,'0'0'31,"0"0"-1,0 0 0,0 0-24,-4 9-4,4 10 1,3 12-1,0 8 0,2 12 0,0 7-1,0 7 1,1 2-1,-1-2 0,-1-8-2,0-8-1,1-9-6,-8-16-20,2-13-4,1-11 0,-9-22 0</inkml:trace>
  <inkml:trace contextRef="#ctx0" brushRef="#br0" timeOffset="44842.5648">3324 6444 45,'15'-8'32,"8"-1"0,1-3-1,5 2-29,4 4 0,2 3 0,1 7-1,-2 5 0,-3 7 1,-9 5-1,-4 6 0,-11 4 0,-8 4 0,-11 1 0,-8 2 0,-9 0 1,-2-1 0,-3-4 0,4-3 0,1-5 0,10-3 0,6-4 0,10 0-1,11-2 0,10-2 0,7-1-1,7-2 1,8-3-1,3-5 0,4-3 0,1-6 0,2-2-1,-6-6-2,1 4-3,-14-8-19,2 4-10,-8 0-1,-5 3 1</inkml:trace>
  <inkml:trace contextRef="#ctx0" brushRef="#br0" timeOffset="45413.5975">4017 6507 61,'14'4'35,"0"5"-1,4 9 0,-2 5-33,5 7 0,2 7 0,3 5-1,-3 1 0,-3-3 0,-2-6 1,-3-7-1,-7-7 0,-4-11 1,-4-9-1,-11-12 1,-4-5 0,-3-7-1,-3-6 1,-2-7-1,-3-5 0,4-3 1,5-1-2,6-1 1,8 3 0,10 1 0,9 4 0,10 8-1,8 9 1,5 7 0,0 10 0,-1 6 0,-4 10 0,-7 7 1,-13 8-1,-9 10 1,-15 1 1,-8 4-1,-10 0 1,-3 1 0,-3-3 0,4 0-1,5-5 1,9-4-2,11-3 1,10-5-1,11-2 0,7-3 1,8-6-2,4-4 1,2-4 0,3-6 0,0-4-2,-3-4-1,4 1-5,-12-7-28,7 0 0,-8-3 0,4-1-2</inkml:trace>
  <inkml:trace contextRef="#ctx0" brushRef="#br0" timeOffset="45961.6289">4833 6494 58,'17'12'35,"0"6"1,2 7-1,-2 6-32,5 8-2,0 8 2,2 4-3,-3 1 1,-2-2-1,-4-6-1,-2-7 1,-4-7 0,-7-11 0,-2-19-1,-10 3 1,-4-17-1,-5-9 0,-4-7 1,-5-7-2,-1-8 2,-3-6-1,3-4 0,4 1 1,9 1 0,7 4 1,10 3-1,10 5 0,10 5 0,11 7 0,8 5 1,5 6-1,1 5 0,-4 5 0,-2 6 1,-7 7-1,-8 9 0,-12 9 1,-14 9 0,-8 10 2,-11 2 0,-1 4 0,-5-3 0,3 2-1,2-8 1,6-1-1,6-9 0,9-7-2,7-4 1,6-5-1,5-4 0,4-5 1,4-4-2,2-5-1,5 0-1,0-10-8,9 4-26,-5-4 0,6 1-1,-1-2 0</inkml:trace>
  <inkml:trace contextRef="#ctx0" brushRef="#br0" timeOffset="46741.6735">6394 6460 31,'-3'-13'31,"3"13"-1,0 0-10,0 0-13,0 0 1,1 20-3,10 8 0,-3 4-2,6 11 1,0 6-1,3 7 0,-2 0 0,0 0-1,-4-11 0,0-5 0,-5-9-1,-1-10 1,-5-21-2,0 0 0,-14-18-1,0-11 0,-4-6 0,-7-9 0,-3-6-1,-3-6 1,1 2 0,3 1 1,5 5 0,8 5 0,5 3 1,12 7-2,9 5 3,10 7-2,6 6 1,4 6-1,4 5 0,0 6 1,-3 8-1,-6 8 1,-8 8 0,-8 10 1,-12 3 0,-6 6 1,-8-3 0,-2 0-1,-3-5 1,3-4-2,0-8 1,5-7-1,5-6 0,5-4-1,2-8 0,5 12 0,-5-12 0,17 12 1,-1-6-1,3 0 0,4 0 0,5-3 0,3 1 0,1-3-1,1 0 0,0-2-2,0 1-1,-7-7-6,8 3-26,-11-4 0,-2 1 0,-5-3-1</inkml:trace>
  <inkml:trace contextRef="#ctx0" brushRef="#br0" timeOffset="47330.7072">6887 6511 51,'0'0'34,"15"5"2,-8 12-2,7 5-31,-2 7-2,1 7 0,1 4 1,0 3-2,0-1 1,-2-4 0,-5-9-1,-2-5 2,-3-10-1,-2-14 0,0 0 1,-12-21-1,1-6 1,-2-6 0,-2-10-2,-1-5 0,1-6-1,1 0 1,4 4 0,3 4-1,7 6 0,4 5 0,7 10 1,5 9-1,4 8 1,3 8 0,2 5-1,0 6 1,-2 5 0,-3 5 1,-6 5-1,-5 7 0,-7 3 2,-5 4-1,-7 1 1,-2 2 0,-3-4-1,0 0 1,1-6-1,4-5 1,4-4-2,4-5 1,4-5-1,5-3 0,5-2 0,4-2 0,2-2 0,4-3 0,4 0-2,2-6 0,5 4-4,-4-11-7,7 5-24,-5-4 0,3 2 0,-5-4 0</inkml:trace>
  <inkml:trace contextRef="#ctx0" brushRef="#br0" timeOffset="47666.7264">7740 6467 22,'5'-21'33,"-4"2"0,-3-1 1,-6 2-18,-2 8-12,-10 2 1,0 11-1,-11 7-2,1 11 0,-1 10 0,2 11 0,2 4 1,7 7 0,7 1 0,11 0 0,10-6-1,12-5 0,6-11-1,10-10 0,7-9-1,4-8-2,8-7-3,-4-12-22,6 0-9,-3-5-1,0 0-1</inkml:trace>
  <inkml:trace contextRef="#ctx0" brushRef="#br0" timeOffset="48314.7634">9040 6441 38,'-9'0'31,"-1"-4"1,10 4-1,-10 4-30,9 5 0,5 10 0,1 8 1,3 10-2,0 6 2,1 10-2,1 3 2,0 0-2,0-4-1,-5-9-2,5-6-7,-10-13-20,3-14-2,-3-10-1,-3-14 2</inkml:trace>
  <inkml:trace contextRef="#ctx0" brushRef="#br0" timeOffset="48683.7846">8925 6426 40,'14'-28'32,"9"1"0,8 4 0,7 3-30,4 5-1,4 6 0,-3 7 0,-1 9 1,-8 5-1,-7 8 1,-12 4-1,-9 8 1,-13 1 0,-9 8 0,-8-1 1,-5 4-1,-3-2 0,3 2 0,-1-4 0,9-3-1,5-3 0,9-6 0,7-6 0,8-2-1,6-4 1,6-4 0,6-4-1,1-4-1,6-2 1,1-5-2,3-1-1,-3-7-4,8 6-15,-6-10-14,0 0-1,-3-2 1</inkml:trace>
  <inkml:trace contextRef="#ctx0" brushRef="#br0" timeOffset="49014.8035">9813 6472 44,'-6'-8'34,"-5"-1"0,-7 3-1,-5 1-31,-6 5-2,-2 6 1,-2 6-1,1 5 1,1 10-1,7 4 1,5 5 0,11 5-1,7 0 2,11 1-1,8-4 1,6-4-2,9-9 1,4-4-2,6-6-2,-3-11-5,8-5-27,-8-5 0,-3-4 0,-5-3-1</inkml:trace>
  <inkml:trace contextRef="#ctx0" brushRef="#br0" timeOffset="49262.8177">10130 6481 43,'13'3'36,"-2"7"-1,3 9 0,-2 9-28,0 6-8,3 9 1,0 6-1,0 5-1,-5 0-2,0 0-1,-7-12-3,5 1-3,-13-20-11,4-7-12,1-16 1,-15 0 0</inkml:trace>
  <inkml:trace contextRef="#ctx0" brushRef="#br0" timeOffset="49614.8378">10068 6525 23,'3'-36'33,"6"1"-1,12 7 0,10 5-22,2-1-6,12 5-2,1 5-1,-1 7 0,-1 5 0,-5 9 1,-10 7-1,-7 6 1,-17 5 0,-9 8 0,-15 3 0,-6 6 1,-10-1-1,1 1 1,-2-2-1,5 0 0,5-4 1,11 0-1,9-10 0,13-2 0,9-7 0,13-3-1,8-6 0,9-7 0,5-5-1,4-8-1,2-1-2,-2-8-3,6 5-25,-13-5-6,0 4-2,-11-1 1</inkml:trace>
  <inkml:trace contextRef="#ctx0" brushRef="#br0" timeOffset="50582.8932">12393 6428 1,'4'-9'9,"-4"9"18,10-12 1,-10 3-18,0 9 0,6-16-1,-6 16-1,3-18 0,-3 18-1,-2-17-1,2 17-1,-9-16-1,1 14-1,-8 1-2,-4 7 0,-9 5 0,-2 9 0,-5 5-1,0 8 1,0 8 0,5 7 0,6 2 1,9 2-1,10-1 1,10-2-1,9-4 0,9-6-1,8-8 0,6-8 0,5-7-2,1-9-1,9-2-8,-8-10-23,3-7 0,-4-6 0,-5-5 4</inkml:trace>
  <inkml:trace contextRef="#ctx0" brushRef="#br0" timeOffset="51172.9269">12708 6490 28,'16'-5'33,"-6"12"0,-1 7 0,1 5-24,-1 8-9,6 5 1,0 6-1,2 2 0,-1 1 0,-2-4 1,-2-4-1,-2-9 1,-3-6 1,-7-18 0,0 0-1,0 0 1,-15-23-1,0-3 0,-3-4 0,-5-7-2,-3-3 1,0-2-1,-1 1 1,4 1-1,2 4 1,2 5-1,9 4 1,4 6 0,10 5 0,8 6 1,11 4-1,9 5 0,7 3 0,6 3 1,3 3-1,1 2 0,-4 3 0,-6 3 1,-8 4 0,-12 3-1,-9 5 0,-14 1 2,-8 2-2,-8 0 2,-4 0-1,-5-3 0,1-2-1,2-5 1,2-5 0,7-1-1,5-2 0,7 0 0,8 0 0,6 1 0,8 0 0,7 0 1,5-1-1,7-3-1,2-3 0,7 0-2,-3-9-4,10 2-28,-10-6 0,0 0 0,-6-6 0</inkml:trace>
  <inkml:trace contextRef="#ctx0" brushRef="#br0" timeOffset="51775.9614">13500 6569 28,'8'29'34,"4"5"1,-2 3-1,2 4-19,1-3-15,1 1-2,0-4 1,-4-6-1,-2-5 1,-3-9 0,-5-15-1,0 0-1,0 0-2,-21-32-6,9 9-5,-18-14 1,6 0 7,-12-9 2,7 0 1,-4 0 4,2-1 5,11 10 6,-2-4 6,21 11-1,1-4-5,21 10-3,7 0-1,15 6-2,7 2-1,9 5-2,3 4 0,-1 6 0,-4 6-1,-8 8 1,-14 4 0,-12 7 0,-17 5 0,-15 7-1,-15 1 1,-11 3-1,-10-1 2,-2-1-1,-3-4 0,5-4 0,6-6 0,12-4 1,11-6 0,17-2 0,14-3 0,13-2 0,12-2 0,10-1-1,6-4 0,7-1 0,3-2-3,-3-5-2,5 8-19,-14-7-14,-3 3 0,-11-1 0</inkml:trace>
  <inkml:trace contextRef="#ctx0" brushRef="#br0" timeOffset="52611.0092">15602 6467 27,'13'-5'33,"1"0"-2,-1-2 2,-9-1-28,8 2-2,-6-4-1,-6 10 1,5-15-1,-5 15-1,-23-12 1,3 8 0,-8 2 0,-5 6-1,-7 3 0,-3 7 1,-2 4-2,2 10 2,5 4 0,4 6-2,9 3 1,10 2 0,11-1 0,12-2 0,10-5 0,11-7 0,7-8 0,6-7 0,5-7-1,2-7 0,1-4-3,-6-9-3,2 5-10,-10-7-19,-1 1-1,-5-3 1,-3 2 5</inkml:trace>
  <inkml:trace contextRef="#ctx0" brushRef="#br0" timeOffset="53210.0434">16104 6475 42,'11'9'36,"-6"7"-2,-3 10 0,-11 3-29,4 9-4,0 5 0,-1 3 0,-1-3-1,0-3 0,-1-11 1,4-4 1,1-9 0,3-16 0,0 0 0,-3-16 0,0-8 0,0-3-1,-3-7 0,0-6 0,-1-7-1,3 1 0,2 2 0,3 2 0,7 4 0,7 2 0,7 5 0,8 7 0,7 4-1,3 6 1,2 5 0,-3 3 0,-3 4 0,-6 4-1,-9 5 1,-12 3 0,-11 6 0,-10 5 0,-13 4 0,-6 5 0,-6 5 1,-1 2-2,1 0 2,5-1-1,8 0 1,9-3-2,12-3 2,11-3-1,11-7 1,6-4 0,6-4-1,6-5 0,3-6 0,-1-6-2,2 2-4,-10-12-16,5 3-15,-8-2 1,0 0-1</inkml:trace>
  <inkml:trace contextRef="#ctx0" brushRef="#br0" timeOffset="53570.064">16955 6453 42,'12'-14'35,"-7"-2"-1,-3 2 1,-10-2-31,-1 6-1,-11 0 0,-3 9-1,-6 5-1,-1 9 0,-2 9 0,5 10-1,4 7 2,8 5-1,10 1 1,13 1 0,14-8 1,14-4-1,13-12 1,15-9-1,11-8-1,5-10-3,10 0-5,-8-10-29,3 0-1,-12-5 0,-10-3-1</inkml:trace>
  <inkml:trace contextRef="#ctx0" brushRef="#br0" timeOffset="59106.3807">2621 8147 1,'5'-10'0,"4"7"10,-3-6-7,0 0 0,3-1 3,-4-2 1,5 4 0,-5-2 1,4 5 2,-9-3 2,0 8 1,2-9-1,-2 9-2,0 0-1,0 0 0,0 0-2,0 0-2,-5 13-1,4 5-1,-4 5-1,-1 10 1,-2 8-2,1 10 0,-3 5 0,-1 4 1,-1-1-1,1-5 1,1-5-1,4-9-2,4-9-1,-2-11-2,10-4-2,-6-16-7,25-7-19,-9-7-2,6-7 1,3-7 6</inkml:trace>
  <inkml:trace contextRef="#ctx0" brushRef="#br0" timeOffset="59534.4052">3266 8064 36,'4'-9'34,"-4"9"-1,-12-10 0,-3 15-23,-7 1-7,-2 10 0,-4 5-2,-2 7-1,-1 7 1,4 7-2,4 2 1,7 4 0,5-2 0,8-2 0,8-6 1,9-6-1,4-12 2,6-9-1,3-13 1,2-10-1,0-12 1,0-8 0,-3-9-1,-1-3 0,-6-2-1,-4 0 0,-7 3 0,-6 5 0,-5 7-1,-3 8 1,-4 10-1,-3 7 1,1 9-2,0 4 0,6 11-6,-4-7-12,11 8-14,1-4 0,5-3 0,5-5 5</inkml:trace>
  <inkml:trace contextRef="#ctx0" brushRef="#br0" timeOffset="59976.4305">3873 7989 47,'-12'8'34,"1"-6"0,-4-1-1,-4 3-30,-5 3 0,-2 6-2,-4 8-1,-1 7 0,1 9 0,2 8 0,5 6 0,9 4 0,9-1 1,9 0 1,8-10 0,11-5 0,4-17 0,7-9 1,0-18 0,4-10-1,-6-11 0,-1-8 0,-5-6-1,-6-2-1,-4 0 0,-9 1-1,-3 5-1,-6 3-1,1 12-5,-5-1-10,4 14-18,2 8 0,0 0 2,9 5-2</inkml:trace>
  <inkml:trace contextRef="#ctx0" brushRef="#br0" timeOffset="60334.4509">4372 8056 55,'7'-10'33,"-7"10"0,-18 12-1,3 8-29,-2 7-1,4 11-1,2 9-1,6 8 0,8 3 1,10 2-1,10-2 1,10-6 0,8-14 1,8-11 0,6-16 1,5-15 0,-1-12 0,1-12 0,-7-12 0,-4-5-1,-7-4 0,-7-2-1,-10 1-2,-11 1-1,-4 6-4,-12-3-8,1 13-22,-6 6-1,4 11 1,-1 7-1</inkml:trace>
  <inkml:trace contextRef="#ctx0" brushRef="#br0" timeOffset="64145.6689">6400 7913 19,'0'0'28,"-8"-9"-1,8 9 0,0 0-22,-8-8-2,8 8-2,0 0 1,-1 8-1,1 0 1,1 10 1,-2 4 1,2 10 1,-6 3-1,3 9 2,-7 1-1,3 4-1,-6-4-1,1-2-1,1-7-1,0-6-3,6-4-3,-4-10-12,8-6-15,0-10 1,13 6-1,-2-11 0</inkml:trace>
  <inkml:trace contextRef="#ctx0" brushRef="#br0" timeOffset="64513.69">6729 7961 48,'13'-7'33,"-13"7"-1,0 0 0,-8 12-29,1 3-1,-3 5-1,-3 5-1,-2 4 0,-1 1 0,-2 0 0,5-2 1,1-6-1,6-1 2,6-9 0,11-3 0,5-6 0,9-2 0,6-5 0,6-2 0,5-3-2,3-4-2,1 3-5,-7-7-18,2 4-9,-6 0 0,-6 2 0</inkml:trace>
  <inkml:trace contextRef="#ctx0" brushRef="#br0" timeOffset="64815.7072">7058 7880 57,'5'11'34,"-3"4"0,-2 5-3,0 15-29,-2 7-1,-1 13 1,0 6-2,-1 5 0,0 1 0,0-3-1,-1-8 1,1-9-2,2-8-1,-1-15-3,8-3-11,-5-21-16,10-1 1,-3-13-1,2-7 0</inkml:trace>
  <inkml:trace contextRef="#ctx0" brushRef="#br0" timeOffset="65026.7193">7340 8366 58,'0'30'34,"-5"1"0,-1 2-1,-11 2-33,4-5-5,8 7-6,-9-8-22,8-5 0,1-7-1,5-6 0</inkml:trace>
  <inkml:trace contextRef="#ctx0" brushRef="#br0" timeOffset="65393.7403">7705 8131 36,'-9'-6'32,"-5"7"0,-6 10 0,-3 5-22,-2 9-9,3 6 0,4 5 0,4 2-1,8-2 0,5-1 0,7-7 1,7-6-1,4-12 1,7-7 0,-1-13 1,5-5 0,-4-8 0,1-5 0,-6-3-1,-3-2 1,-6 0-2,-7 3 0,-3 2-1,-5 2-2,0 10-4,-7-4-12,12 20-14,-11-10-1,11 10 0,3 10 7</inkml:trace>
  <inkml:trace contextRef="#ctx0" brushRef="#br0" timeOffset="65769.7618">8129 8089 51,'0'0'34,"-15"0"-1,-2 5 0,0 4-32,-3 8-2,0 7 1,0 9 0,3 7-1,5 4 1,6 2 0,7 0 1,8-4-1,6-7 2,9-9-1,3-15 0,7-9 1,-1-13-1,2-8 1,-5-9-1,-1-5 0,-7-4-2,-6-2 0,-6 4-2,-8-1 0,-2 9-4,-12 1-2,4 13-3,-13 1-3,11 15-15,-8 6-3,2 5 1,3 7 17</inkml:trace>
  <inkml:trace contextRef="#ctx0" brushRef="#br0" timeOffset="66294.7918">8626 8106 40,'-11'5'31,"-4"-2"1,1 2-3,1-3-30,1 4-2,-2-2 0,6 4 1,-3-1 0,4 3 2,2-1 0,1 2 2,3 2 0,-1 1 1,5 4 0,-1-1 0,7 7-1,0 1 1,4 5-2,2 2 0,6 1 0,4-4 0,3-1 1,1-7-1,5-8-1,0-12 1,1-9 0,-4-11 0,0-5 0,-8-9 1,-4-3 0,-8-3-2,-7 1 2,-8 0-1,-9 4 0,-5 4-1,-5 6 0,-1 8-4,-6 0-10,4 13-19,1 5-2,4 7 0,4 2-1</inkml:trace>
  <inkml:trace contextRef="#ctx0" brushRef="#br0" timeOffset="69738.9888">9834 7817 30,'6'13'33,"-5"2"-1,-4 6 0,-1 4-29,-1 5-3,0 4 1,-2 2 0,-1 0-1,0-3 1,0-2-1,-1-5 0,1-4 0,4-3-3,0-8-1,8 2-5,-4-13-12,8 9-10,4-8-1,1-7 1</inkml:trace>
  <inkml:trace contextRef="#ctx0" brushRef="#br0" timeOffset="70030.0055">10057 7904 41,'2'12'34,"-5"1"0,0 2 0,-11-2-33,7 4-1,0 1 0,3-1 1,2-2-2,0-1 2,3-3-1,3-2 0,6-4 0,3-4 1,7-6-1,6-3 1,7-4-1,4-3-3,11 2-10,-2-6-20,-3 1-1,-3-2-1,-6 1 7</inkml:trace>
  <inkml:trace contextRef="#ctx0" brushRef="#br0" timeOffset="70258.0185">10363 7858 43,'-2'19'36,"4"4"-1,-3 3 0,1 5-31,-2 9-5,2 8 1,1 9-1,-4 0-2,1 2 1,-3-6-2,1-1-2,-6-15-7,10-4-19,-5-9-2,7-11 1,-2-13 10</inkml:trace>
  <inkml:trace contextRef="#ctx0" brushRef="#br0" timeOffset="70470.0307">10664 8230 48,'-5'8'35,"-2"4"-1,-2 3-1,-1 3-34,2 5-2,-3 0-7,13 5-23,1-4-1,6-6 0,3-10 1</inkml:trace>
  <inkml:trace contextRef="#ctx0" brushRef="#br0" timeOffset="70804.0498">11005 8052 43,'-19'-6'34,"-7"5"0,-2 7 0,-7 7-32,8 11-1,5 10 1,7 6-3,8 4 2,8-1-2,9-1 1,9-5 0,8-9 1,7-8-1,2-14 1,3-10-1,-2-10 2,-3-7-1,-8-6 0,-3-3 0,-11-3-1,-7-1-1,-6 2-1,-9 1-1,2 12-7,-14-2-17,10 13-7,-3 2-1,15 6 1</inkml:trace>
  <inkml:trace contextRef="#ctx0" brushRef="#br0" timeOffset="71139.0689">11375 8058 40,'5'-13'32,"-9"4"1,-9-3-10,-3 13-18,-9 3-1,-3 9-3,-2 7 0,1 10 0,2 6 0,5 4-1,9 0 2,7 1-1,9-8 1,10-5 0,6-11 1,9-8-1,4-12 0,4-9 0,-1-9 0,1-5 0,-5-7-1,-3-2 0,-9-1-2,-7-1 0,-6 6-1,-9 1-3,2 15-7,-14-2-15,15 17-7,-18 1-1,14 10 1</inkml:trace>
  <inkml:trace contextRef="#ctx0" brushRef="#br0" timeOffset="71467.0877">11799 8079 53,'-2'-11'33,"-4"2"0,-9-2-12,-4 7-18,-4 4-1,-1 8-1,-2 6-1,2 9 0,6 6 0,4 4 0,10 2 1,9 1 0,8-5 0,9-6 1,4-12 0,9-7 1,0-13-2,1-7 2,-5-12-1,-2-3 0,-9-7-1,-7-3-1,-7 2-1,-10 0-2,-3 10-8,-13-3-25,5 9 1,-6 2-1,6 5-1</inkml:trace>
  <inkml:trace contextRef="#ctx0" brushRef="#br0" timeOffset="72354.1384">12961 7776 60,'0'0'35,"-14"15"-2,4-7-12,0 14-20,1 12-1,1 5 1,-2 7-2,1 3 1,-3 0 0,0 0 0,1-2 0,-2-9-2,5-3-4,-3-12-13,9-2-14,3-11-2,-1-10 2</inkml:trace>
  <inkml:trace contextRef="#ctx0" brushRef="#br0" timeOffset="72641.1548">13194 7814 55,'-5'10'36,"-3"7"-1,-9 1 0,3 6-35,-5 5 0,2 3 0,3-1-1,2-1 1,5-4-1,7-5 1,10-7 1,8-8-1,5-5 0,5-3 0,5-2 0,1-3-2,6 4-4,-7-10-17,2 4-11,-6-4-1,-2 0 1</inkml:trace>
  <inkml:trace contextRef="#ctx0" brushRef="#br0" timeOffset="72858.1672">13477 7814 56,'4'47'37,"-9"5"-2,-1 6-1,-2 9-34,-1 3-1,2 2-1,-3-3-1,6 0-4,-5-18-3,14-3-15,-5-17-9,6-10 1,2-12-1</inkml:trace>
  <inkml:trace contextRef="#ctx0" brushRef="#br0" timeOffset="73061.1789">13675 8356 60,'-11'23'36,"2"4"-2,-1-2-3,0-11-40,9 7-25,-2-6-1,8-1-1,-5-14 1</inkml:trace>
  <inkml:trace contextRef="#ctx0" brushRef="#br0" timeOffset="73383.1973">13972 8130 50,'3'-29'34,"-9"2"-2,-6 10-12,-11-2-14,4 12-1,-6 5-3,0 12 0,3 11-1,3 10 0,7 9 0,6 7 0,6-1 0,9 0 0,4-7 1,10-6 0,0-12 0,6-8 0,-2-13 0,-2-8 0,-6-10 0,-1-5 0,-8-5-2,-7-4 0,-3 0-2,-6-3-2,1 7-3,-9-2-9,11 13-19,-5 4-1,8 13 2,0 0-1</inkml:trace>
  <inkml:trace contextRef="#ctx0" brushRef="#br0" timeOffset="73682.2144">14335 8104 11,'14'-17'29,"-7"-2"2,-7 2-1,-2 4-13,-14-5-6,4 10-5,-10 5-1,1 11-2,-7 5 1,5 12-1,-1 6 0,6 6-1,5 2 0,9 1 0,8-5 0,11-5 0,9-10-1,7-10 0,4-9 0,4-6 0,-2-9-1,-1-5 0,-3-5-2,-9-5-5,5-2-26,-11-1-2,-2 1 0,-4-2 0</inkml:trace>
  <inkml:trace contextRef="#ctx0" brushRef="#br0" timeOffset="74014.2334">14919 7950 63,'-15'11'35,"-8"-5"-1,-5 6 1,-8 8-36,0 8 2,2 10-2,4 8 1,8 6 0,9 3 1,11-4 0,13-4 0,12-11 2,10-10-1,6-13 0,4-11 1,2-15-1,-1-8 0,-5-9-1,-5-4 0,-8-5-2,-7-4-2,-7 2-2,-14-8-6,3 7-25,-13-1-1,-2 6 1,-6 0-1</inkml:trace>
  <inkml:trace contextRef="#ctx0" brushRef="#br0" timeOffset="76081.3516">17724 7561 27,'2'-21'34,"-4"4"-1,0 1 1,-5 0-16,3 6-16,-1 0 0,5 10-1,0 0 0,0 0 0,0 0 0,-6 23 1,4 4-2,-2 12 0,-1 9 1,-2 10 0,1 5 0,-1 5-1,1-3-1,2-8-1,5-6-3,-1-18-4,16-5-20,-5-18-5,9-10 0,-2-13 0</inkml:trace>
  <inkml:trace contextRef="#ctx0" brushRef="#br0" timeOffset="76377.3685">18037 7602 28,'0'0'31,"9"5"1,-13 8 0,-4 8-22,-4-2-7,1 5 0,-2-2 1,3 1-2,0-2 1,7-2 0,4-8-1,9-2 0,4-6 0,12 0 0,3-3-1,7 0 0,6-2 0,3 1-2,4-1 0,-2-3-4,4 6-6,-13-5-23,1-2-1,-10-6 0,-6-2 1</inkml:trace>
  <inkml:trace contextRef="#ctx0" brushRef="#br0" timeOffset="76626.3828">18514 7518 52,'15'16'36,"-9"1"-1,-1 4 1,-9-2-32,-3 14-4,-4 9 0,-6 12-1,0 8 1,-4 3 0,2 0-2,1-4 0,7-6-2,3-15-4,22-6-26,2-19 0,11-12 0,6-14-1</inkml:trace>
  <inkml:trace contextRef="#ctx0" brushRef="#br0" timeOffset="76961.4019">18919 7510 53,'-9'-8'35,"-2"8"0,-3 9-2,-6 8-32,5 15-1,2 10-1,4 7 0,6 5 1,7 1 1,9-2 0,7-11 1,10-9-1,4-16 2,7-11-1,-1-14 1,-2-9-1,-9-10 1,-6-6-2,-12-5 0,-8 0 0,-10-1-1,-8 1 0,-5 6-2,-6 3-1,4 12-6,-10 4-23,11 14-4,0 4-1,7 9 1</inkml:trace>
  <inkml:trace contextRef="#ctx0" brushRef="#br0" timeOffset="78305.4788">19785 7617 27,'4'-8'32,"-3"-3"1,-3-1-1,2 0-25,-8-5-2,2 4-1,-7-1 0,-1 5-2,-6 3 1,-1 9-2,-7 7 0,1 10 0,-3 13-1,2 8 0,3 5 0,6 3 0,8 0 1,9-2 0,11-9 1,11-7 0,7-15 0,11-11 0,3-12 1,2-8 0,-2-10 0,-4-7-1,-9-6 0,-7-1 0,-10-1-2,-11 1 1,-9 5-2,-9 2 0,-3 11-5,-12 2-14,3 17-16,-7 8-1,1 8 0,-4 5-1</inkml:trace>
  <inkml:trace contextRef="#ctx0" brushRef="#br0" timeOffset="79606.5532">18118 8519 35,'2'-8'29,"2"0"-1,-5 0-1,-1-4-25,3 3-1,-1 0 1,0 9 0,4-12 0,-4 12 1,9 4 0,-4 7 0,-5 7-1,1 6 1,-4 5-1,-3 5 0,-5 1 0,-1 0 0,-2-2-1,1-5-1,0-5-2,2-9-2,6 1-7,-4-11-15,9-4-5,0 0-2,16-4 1</inkml:trace>
  <inkml:trace contextRef="#ctx0" brushRef="#br0" timeOffset="79930.5718">18578 8457 45,'11'9'32,"-7"2"-1,-7 8-4,-8-1-24,-2 5 0,-6 0 0,2 4 0,-3-3 0,6 1-1,2-6 1,12-3 0,9-5-2,11-4 1,12-4-1,11-3-1,7-3 1,4-1-1,2-2-2,-3-5-4,2 7-16,-12-9-12,-9 2 1,-13-6-2</inkml:trace>
  <inkml:trace contextRef="#ctx0" brushRef="#br0" timeOffset="80170.5855">18918 8459 37,'7'9'33,"-1"0"-1,-3 4 1,-8 1-21,-2 8-11,-6 6 0,-2 7 0,-2 5 1,-1 2-1,1 5 1,3-3-1,4-2-2,6-7-6,14 1-14,5-11-12,9-7 0,5-9 0</inkml:trace>
  <inkml:trace contextRef="#ctx0" brushRef="#br0" timeOffset="80494.604">19479 8449 60,'-11'3'35,"-13"6"0,-5 12-1,-6 8-35,1 8 0,5 6 0,7 3 0,11 2 1,14-7 0,19-10 0,15-12 0,13-14 1,12-12-1,2-12 1,1-6 0,-9-9 1,-7-2-1,-12-4 0,-13 0-1,-11 3-1,-14 0-4,-4 11-8,-16 1-22,2 8 0,-9 4 0,-1 8 0</inkml:trace>
  <inkml:trace contextRef="#ctx0" brushRef="#br0" timeOffset="80861.625">17763 9170 75,'-32'27'36,"13"-5"-1,11-8-1,21-4-34,22 1-3,27 1 1,32-2 0,29 0 2,33-4 0,29-1 2,22-7 0,14-3-1,4-4 0,-6-2 0,-17-1 0,-20 0-1,-31-1 0,-30 0 0,-31 3-1,-28 1-1,-22 5-2,-26-6-7,-14 10-24,-10 4-2,-13 3 2,-11-1-2</inkml:trace>
  <inkml:trace contextRef="#ctx0" brushRef="#br0" timeOffset="81881.6834">17773 9656 49,'0'0'30,"0"0"1,-10-9-1,10 9-27,-6-12-1,6 12 1,-2-9 0,2 9 1,1-8-1,-1 8 0,-4 11 0,1 8-1,-5 8 0,-1 8-1,-4 5 0,2 6 0,-2 1-1,0 0 0,5-4-2,-1-11-5,12 1-15,-4-15-11,8-3 0,-7-15 0</inkml:trace>
  <inkml:trace contextRef="#ctx0" brushRef="#br0" timeOffset="82256.7048">18139 9669 60,'-22'28'34,"-3"-4"-1,0 0 0,-6-5-32,9 0-1,5 0 0,7-4 0,6-1 1,7-3 0,6-1 0,8-2 0,5-1 0,7 1 0,4-2 0,3 0 0,2-4-2,-1-3-1,2 0-4,-12-9-11,2 3-16,-7-6-1,-2-1 1,-9-6-1</inkml:trace>
  <inkml:trace contextRef="#ctx0" brushRef="#br0" timeOffset="82506.7191">18475 9548 70,'-7'33'36,"-9"2"0,-2 6-1,-9 0-34,2 11-1,1 4-1,3 3 1,4-1-2,6-3 1,7-2-2,4-12-3,15-1-7,2-17-20,12-7-2,2-13 1,7-7 0</inkml:trace>
  <inkml:trace contextRef="#ctx0" brushRef="#br0" timeOffset="82888.741">18940 9734 75,'-13'-16'35,"-1"9"0,-10-1-2,-6 6-34,-3 10 0,-4 9 0,-2 12-1,1 10 1,3 7 1,5 5-1,10 0 2,9-2-1,18-7 1,12-8-1,13-12 1,8-13 0,6-11-1,4-8 1,-2-7 0,-2-9 0,-10-4 0,-6-3 0,-8-1 0,-10 1-1,-6 1 0,-9 3-1,-3 5-2,-6 3 0,2 10-5,-8-3-9,7 14-18,-2-1 0,13 1 1,-12 7 0</inkml:trace>
  <inkml:trace contextRef="#ctx0" brushRef="#br0" timeOffset="83700.7874">19548 9779 26,'0'0'25,"12"0"0,-12 0 0,0 0-21,4-9-4,-4 9 1,0 0 2,0 0 1,0 0 1,2-9 2,-2 9 0,0 0 0,0 0-2,0 0 0,0 0-1,0-8-1,0 8 0,0 0-2,0 0 1,0 0-1,1-8 0,-1 8-1,0 0 1,0 0-1,0 0 0,0 0 0,9-6 0,-9 6 0,0 0 0,0 0 0,0 0 1,0 0-1,0 0 1,3-7-1,-3 7 1,-6-9 0,6 9 0,-17-12-1,4 7 1,-4 2-1,-3 3 1,-4 7-1,-3 6 0,-2 9-1,2 8 1,4 8 0,2 4-1,9 3 1,8-2 0,10-6 1,14-4 0,10-12 1,12-9 0,11-12-1,7-8 1,2-8-1,0-5 1,-4-3 0,-9-2-1,-10-2 1,-9-1-1,-18-1 0,-10 0 0,-13 2 0,-9 1-1,-7 2 0,-4 2-2,-1 7-1,-4-1-7,12 16-25,-2 1-1,11 8 0,4-2-1</inkml:trace>
  <inkml:trace contextRef="#ctx0" brushRef="#br0" timeOffset="86089.9241">20625 9725 19,'7'-11'18,"-5"3"-1,-2 8-2,4-14-3,-4 14-2,5-12 0,-5 12-3,2-11 0,-2 11-2,-2-11-1,2 11 0,-9-10-2,0 6 1,-8-1-1,-2 2 0,-8 1 1,-3 6-1,-7 6 1,-3 9 0,-3 7 0,2 10-1,0 7 0,5 9 0,6 1-1,11 3 1,11-7-1,16-5 0,14-13 1,17-9 0,9-14-1,13-11 0,2-10 0,1-7 0,-6-8 0,-9-3 0,-14-4 0,-12 0 0,-16 0-1,-10 0 1,-10 5-4,-12-1-2,2 12-28,-13 0-2,2 12 0,-4-2-1</inkml:trace>
  <inkml:trace contextRef="#ctx0" brushRef="#br0" timeOffset="88994.0902">21190 9685 46,'0'0'34,"8"-9"-1,-9 0 0,2-1-30,-2 0-2,1-1 1,-1 1-1,0 0 0,-4 1 1,5 9-1,-20-12 0,1 12 0,-6 5 0,-8 8-1,-7 8 0,-3 10 0,0 7 0,4 5-1,9 4 2,9-2-2,15-4 2,17-9-1,16-14 1,14-11-1,10-16 1,8-9 1,-3-11-2,0-6 1,-13-6-1,-12-3-1,-15 8-7,-24-6-26,-17 6 0,-22 0 0,-14 4-2</inkml:trace>
  <inkml:trace contextRef="#ctx0" brushRef="#br0" timeOffset="90113.1542">18300 10529 59,'-11'-7'31,"-3"-2"0,0 6-5,-2-6-25,3 3 1,2 0 0,11 6-1,-9-8-1,9 8 1,10-4 0,6 3-1,6 0 0,9 0 0,7 1 0,4-1 0,3 0 0,-2-1 1,-5 0-2,-4-2 3,-11 0-2,-10-2 1,-13 6-1,-11-13 2,-12 8-1,-9 4 0,-8 1 1,-6 4-2,-1 3 2,1 3-3,5 4 2,6 2-1,9 3 0,10-2-1,9 2 0,8-3 0,9 2 0,4-1 1,8 0-1,3 0 1,2 2 0,0 1 0,-1 1 1,-3 2 0,-6 3 0,-6-1 1,-10 1 0,-9 2 0,-10-4 0,-9 1 0,-8-3 0,-4-4-1,-4-2-1,0-4-1,8-2-3,2-16-12,23 1-17,10-12-2,23-4 1,9-8-1</inkml:trace>
  <inkml:trace contextRef="#ctx0" brushRef="#br0" timeOffset="90482.1753">18890 10503 66,'-42'24'33,"-5"5"-2,-1 5 0,5 5-34,9 10-1,9 0 3,17 0-2,11-4 2,17-5 2,11-8 0,9-12 1,7-12 1,3-12-1,2-8 1,-9-10 0,-1-2 0,-14-5 0,-8 0 0,-16 1-1,-14 4 0,-16 5-1,-10 6 0,-12 6 0,-3 6-2,0 5-1,2 2-2,18 9-4,4-6-20,28 3-7,13-7 0,23-2 0</inkml:trace>
  <inkml:trace contextRef="#ctx0" brushRef="#br0" timeOffset="90962.2027">19764 10527 54,'0'0'30,"-20"7"1,4-7 0,-3 0-32,0 1 1,1-2 2,4 2 0,-3-1 0,4 5 0,-6-1 0,0 7-1,-5 3 0,-3 7-1,0 4 0,-2 4 1,2 6 0,6 3 0,10-1 0,10 0 1,10-6-1,14-5 1,7-10 0,10-7-1,2-11 0,3-7 0,-2-10 1,-5-5-1,-8-5 1,-8-2-1,-14-1 0,-9 1-1,-8 2 1,-8 5-1,-6 4 0,-2 2-2,4 8-1,-1 0-3,22 10-8,-15 5-20,24 3-1,4-2 1,15 5-1</inkml:trace>
  <inkml:trace contextRef="#ctx0" brushRef="#br0" timeOffset="91350.2249">20641 10586 62,'0'0'34,"0"0"1,-19-10-2,-11 4-32,-6 0-2,-7 4 0,-5 2 1,-1 6 0,-1 4 0,3 7 0,8 4 0,7 4 1,13 1 0,11 1-1,15-3 1,13-4 0,13-6 0,4-7 0,8-7 0,0-8 0,-1-3 0,-5-5-1,-8-2 0,-11-1 0,-10-3-3,-4 7-9,-14-6-21,2 5-2,-4-2 1,8 2-1</inkml:trace>
  <inkml:trace contextRef="#ctx0" brushRef="#br0" timeOffset="91674.2435">21163 10456 60,'0'0'34,"-28"-8"-1,-7 6-2,-11 4-32,-3 9 0,-3 7 0,3 11 1,6 11 0,11 4 2,16 7 0,16-4 1,20-3 0,17-11-1,18-11 1,9-14-1,4-11-1,-4-15 1,-5-8-1,-11-7-1,-15-7-1,-14 2-2,-24-8-10,-10 10-21,-20-4-2,-9 7 0,-16-3-1</inkml:trace>
  <inkml:trace contextRef="#ctx0" brushRef="#br0" timeOffset="93040.3216">17121 11192 59,'29'16'32,"24"1"-1,24-1-1,30 0-29,41 0-2,38-1 2,40-5-1,28-8 0,22-9 1,9-5-1,-3-7 2,-11-3 0,-29-2 1,-27 2-1,-37 1 1,-32 7-1,-37 2-2,-32 3-5,-21 11-16,-34-3-12,-22 1-1,-29 10-1,-20-1 0</inkml:trace>
  <inkml:trace contextRef="#ctx0" brushRef="#br0" timeOffset="93565.3516">17819 11602 66,'0'0'33,"-23"18"0,11 4 0,-7 9-31,-1 13-2,-1 12 1,-1 7-2,-1 9 1,0 1-1,8-3-3,2-12-2,16-3-8,5-20-19,19-12 0,9-14 1,15-12 0</inkml:trace>
  <inkml:trace contextRef="#ctx0" brushRef="#br0" timeOffset="93936.3729">18568 11655 77,'-21'-13'35,"-10"11"-2,-14 6 1,-1 10-36,-7 16 0,1 11 0,10 15 0,6 4 0,16 5-1,12-2 4,20-7-2,12-14 2,14-15-1,10-15 0,5-16 1,1-13 0,-4-12 2,-5-6-1,-13-4 0,-6 6-1,-16 3 2,-9 11-2,-14 13 1,-13 17-1,-8 15-2,-5 15 1,0 14-1,3 8-2,12 8-4,7-13-12,26-4-16,13-20 1,24-14-1,10-24 0</inkml:trace>
  <inkml:trace contextRef="#ctx0" brushRef="#br0" timeOffset="94260.3914">19141 11729 74,'-8'7'34,"-16"5"0,-6 15 0,-10 6-34,-5 11 0,-1 13 0,5 8-1,9 6 1,12 0-1,15-2 1,16-7 0,18-12 0,14-11 0,13-18 0,3-12 1,-3-13 0,-5-7 1,-14-8 0,-14-4 1,-18-2-1,-16 3 1,-19 3-2,-10 9-1,-11 7 1,-5 8-2,4 13-2,1 5-4,21 15-29,3-4 0,20 5 0,9-15 0</inkml:trace>
  <inkml:trace contextRef="#ctx0" brushRef="#br0" timeOffset="94722.4178">19329 12625 73,'-11'40'34,"-5"-2"-8,-4-7-6,10 7-41,-12-9-14,15-6 1,0-11-1,7-12 8</inkml:trace>
  <inkml:trace contextRef="#ctx0" brushRef="#br0" timeOffset="95090.4389">19966 12305 76,'19'-28'37,"-9"7"1,-16-3-2,-7 8-33,-17 11-3,-11 10 0,-10 12 0,-5 9-1,-1 10 0,6 4 0,8 3 1,14-1-1,14-5 0,18-7 2,18-11-1,12-10 1,6-14 0,3-6 0,-2-9 0,-4-6-1,-7-5 1,-10-3-2,-5 0-2,-14-7-13,2 14-19,-6-2-1,8 12 0,-4-2 0</inkml:trace>
  <inkml:trace contextRef="#ctx0" brushRef="#br0" timeOffset="95397.4564">20430 12132 72,'9'-11'36,"-17"-4"-1,-7 11 0,-16 2-33,-7 10-3,-5 14 1,-1 13 0,3 10 0,5 11 0,10 4 0,13 3 1,13-11 0,14-5-1,12-12 2,12-9-1,3-17 0,4-11 1,-3-15-1,-2-7-1,-6-10 0,-6-5-3,-7 1-4,-16-11-29,6 9 1,-6-7-1,9 15-1</inkml:trace>
  <inkml:trace contextRef="#ctx0" brushRef="#br0" timeOffset="95689.4731">21067 12097 73,'-2'-10'35,"-10"3"0,-17-5-1,-13 4-35,-6 8-1,-4 13 2,-3 13 0,3 13 0,7 16 1,15 9 0,13 5 2,19-1-1,18-6 0,17-11 1,12-16-1,12-15 0,-2-19 0,1-16 0,-7-14 0,-9-11-2,-12-8-1,-19-11-2,-9 4-26,-31-11-8,-12 5-1,-24-6-1</inkml:trace>
  <inkml:trace contextRef="#ctx0" brushRef="#br0" timeOffset="98437.6303">7433 10674 86,'27'-20'36,"2"-12"0,10 0-1,9-3-36,14 0 1,12 0 0,6 6 0,0 7-2,-1 8 1,-10 13 0,-14 13 0,-21 17 2,-25 18-2,-27 21 2,-24 15 0,-19 13 3,-13 10-1,-8-2 0,8-2 0,10-10 0,15-13 0,23-20 0,25-19-2,25-23-1,18-19-2,22-15 0,6-17-1,11-8-4,-3-17-29,7-2 0,-11-10-1,-5 2 0</inkml:trace>
  <inkml:trace contextRef="#ctx0" brushRef="#br0" timeOffset="98821.6523">8250 10393 78,'41'-14'38,"8"-9"-2,13-3 0,3-1-29,6 0-9,5 6 1,-3 11 0,-8 10 0,-15 11-1,-14 14 1,-18 11 0,-18 14 1,-17 11 1,-13 9 1,-7 7 0,-5 1 2,3 0-2,4-6 2,9-4-2,11-13 0,15-8-1,9-15 0,12-12-1,7-12-1,8-12-1,6-9-2,0-19-9,10-3-23,1-15 0,13-3-1,0-13 0</inkml:trace>
  <inkml:trace contextRef="#ctx0" brushRef="#br0" timeOffset="99196.6737">9740 10116 73,'-15'-25'36,"-7"10"0,-19 0-1,-10 10-33,0 6-1,2 12 0,4 9-1,7 11 0,10 9-1,10 3 1,11 1-1,16-2 1,10-8 0,11-9 0,6-13 1,8-14 0,3-16 0,5-10 0,0-8 0,0-2 0,-6 1 1,-1 6-1,-8 15 1,-7 21 0,-9 25 0,-11 21 0,-10 24 1,-5 19-1,-6 14 0,-2 7-2,0-4 1,-1-13-3,6-12-3,0-23-5,15-13-27,-5-29 1,10-14-2,-2-22 1</inkml:trace>
  <inkml:trace contextRef="#ctx0" brushRef="#br0" timeOffset="99379.6842">10271 10836 75,'10'22'36,"-3"12"1,-14 1-2,-2 6-33,-1 4-1,4 0-2,5 1-5,0-16-13,20-5-16,6-21 0,19-16-2,9-22 1</inkml:trace>
  <inkml:trace contextRef="#ctx0" brushRef="#br0" timeOffset="99677.7012">11133 10363 55,'34'-64'35,"-25"9"0,-18 20 0,-24 13-27,-12 22-4,-12 18-1,-5 18 0,-2 18-1,6 16-1,12 8 1,16 8-2,19 0 1,24-11-1,23-14 1,20-17 0,16-24 0,12-20 1,3-19 0,-3-17 0,-9-14 1,-14-7-1,-19-6 0,-18-4-2,-21 0-1,-15 3-1,-11 7-4,-12-1-7,4 20-26,-3 6 1,14 20 0,5 8 0</inkml:trace>
  <inkml:trace contextRef="#ctx0" brushRef="#br0" timeOffset="100023.721">12041 10086 73,'2'-24'38,"-12"11"-1,-21 4-1,-10 14-35,-8 13-1,-4 17 1,1 14-2,5 12 1,13 9-1,15 3 1,17-4 0,20-10 0,22-14 1,22-20 0,14-20 0,13-18 1,3-20-1,-1-10 1,-10-9 0,-12-4 0,-21-4-1,-19 2 0,-25 6 0,-20 5-1,-20 9-2,-15 7 0,-7 12-3,-7 4-4,13 18-28,-3 4-1,18 11 0,7 0 0</inkml:trace>
  <inkml:trace contextRef="#ctx0" brushRef="#br0" timeOffset="100354.74">13100 9978 64,'44'-14'37,"-14"4"-1,-27-2 0,-13 6-29,-23 4-6,-15 8 0,-11 8-1,-7 10-1,-1 12 2,4 13-1,16 9 1,15 3 0,23-2 0,28-4 1,25-11-1,24-12 2,17-21-1,15-19 0,3-18 1,0-10-2,-10-10 2,-16-7-2,-21-3 0,-26-4-2,-25 4-3,-30-2-4,-15 8-29,-31-4-2,-11 9 0,-19-1 0</inkml:trace>
  <inkml:trace contextRef="#ctx0" brushRef="#br0" timeOffset="100962.7747">11886 9241 62,'-91'-32'38,"-20"-7"-2,-13 4 1,-26-4-36,-22 5-1,-26 6 0,-29 8-1,-25 12-1,-31 12 0,-24 22 2,-25 17 0,-17 22 2,-14 25 2,1 27 0,7 24 1,18 27-1,29 24 2,33 23-1,49 24-1,54 17-2,64 11-3,63-2 3,66-7-1,64-22 1,61-24-3,63-36 1,50-35 1,90-44-1,5-39 1,44-39-2,39-36 0,33-33 0,22-24 1,40-26-1,-29-19 2,-39-20-1,54-13 1,-58-12-1,-34-6 1,-47-4 1,-48-2-2,-82-4 1,-18 1 0,-60 2-1,-87 0 0,-34 2-1,-58 2 1,-64 2-2,-60 4 1,-62 15-1,-63 12 0,-57 17-1,-60 24-1,-39 31-1,-46 28-2,-9 47-17,-15 24-15,15 32 0,17 18 1,36 12 0</inkml:trace>
</inkml:ink>
</file>

<file path=ppt/ink/ink10.xml><?xml version="1.0" encoding="utf-8"?>
<inkml:ink xmlns:inkml="http://www.w3.org/2003/InkML">
  <inkml:definitions>
    <inkml:context xml:id="ctx0">
      <inkml:inkSource xml:id="inkSrc0">
        <inkml:traceFormat>
          <inkml:channel name="X" type="integer" max="26112" units="cm"/>
          <inkml:channel name="Y" type="integer" max="16320" units="cm"/>
          <inkml:channel name="F" type="integer" max="255" units="dev"/>
        </inkml:traceFormat>
        <inkml:channelProperties>
          <inkml:channelProperty channel="X" name="resolution" value="999.99994" units="1/cm"/>
          <inkml:channelProperty channel="Y" name="resolution" value="999.99988" units="1/cm"/>
          <inkml:channelProperty channel="F" name="resolution" value="0" units="1/dev"/>
        </inkml:channelProperties>
      </inkml:inkSource>
      <inkml:timestamp xml:id="ts0" timeString="2012-03-22T16:47:25.548"/>
    </inkml:context>
    <inkml:brush xml:id="br0">
      <inkml:brushProperty name="width" value="0.05292" units="cm"/>
      <inkml:brushProperty name="height" value="0.05292" units="cm"/>
      <inkml:brushProperty name="color" value="#FF0000"/>
    </inkml:brush>
  </inkml:definitions>
  <inkml:trace contextRef="#ctx0" brushRef="#br0">3966 3238 75,'-11'-6'36,"11"6"0,-13-1-1,13 1-32,-2 22 0,4 9 0,-2 8 0,3 15-2,-2 7 1,2 10 0,-4 4 0,0 0-1,0-6 0,0-8-2,4-10 0,2-13-3,13-4-9,1-25-23,13-9-1,1-19 1,12-13-2</inkml:trace>
  <inkml:trace contextRef="#ctx0" brushRef="#br0" timeOffset="660.0378">7450 829 89,'0'0'35,"0"0"-2,0 0-1,-32-43-32,32 43 1,0 0-1,56-50 0,-56 50 0,71-39 0,-29 22 1,2 5-1,-3 3 1,-41 9 1,69-2 0,-69 2-1,32 35 1,-34 1 0,-13 16-1,-9 10 0,-7 4 1,1 2 0,2 0 0,6-6-1,10-9 0,16-15 1,17-18 0,18-15 0,16-13-2,9-9 1,6-13-1,3-8-2,3-4-3,-11-5-28,-5-2-4,-19 3-1,-14 2 1</inkml:trace>
  <inkml:trace contextRef="#ctx0" brushRef="#br0" timeOffset="1532.0876">3525 518 76,'44'-14'34,"8"-6"2,2 1-3,11-4-31,-1 3 1,5 2 0,-3 4 0,0 7-2,-6 4 0,-2 7-1,-7 4 1,-8 4-1,-43-12 0,62 28 0,-62-28-1,0 0 1,27 40-1,-27-40 1,0 0 0,0 0 0,0 0 0,-40 36 0,40-36 1,0 0-1,0 0 0,0 0 0,45-6 0,-45 6 0,43-3 0,-43 3-1,46 7 2,-46-7 0,0 0 0,54 33 2,-54-33-1,22 41 1,-22-41-1,5 56 0,-5-56 2,-11 65-1,11-65-1,-48 72 0,4-33 1,-13 4-1,-11 3 0,-13 5-1,-6-2-1,-2 1-1,3-1-5,-1-7-30,22 0-2,5-7-2,17-6 1</inkml:trace>
</inkml:ink>
</file>

<file path=ppt/ink/ink11.xml><?xml version="1.0" encoding="utf-8"?>
<inkml:ink xmlns:inkml="http://www.w3.org/2003/InkML">
  <inkml:definitions>
    <inkml:context xml:id="ctx0">
      <inkml:inkSource xml:id="inkSrc0">
        <inkml:traceFormat>
          <inkml:channel name="X" type="integer" max="26112" units="cm"/>
          <inkml:channel name="Y" type="integer" max="16320" units="cm"/>
          <inkml:channel name="F" type="integer" max="255" units="dev"/>
        </inkml:traceFormat>
        <inkml:channelProperties>
          <inkml:channelProperty channel="X" name="resolution" value="999.99994" units="1/cm"/>
          <inkml:channelProperty channel="Y" name="resolution" value="999.99988" units="1/cm"/>
          <inkml:channelProperty channel="F" name="resolution" value="0" units="1/dev"/>
        </inkml:channelProperties>
      </inkml:inkSource>
      <inkml:timestamp xml:id="ts0" timeString="2012-03-22T16:47:52.629"/>
    </inkml:context>
    <inkml:brush xml:id="br0">
      <inkml:brushProperty name="width" value="0.05292" units="cm"/>
      <inkml:brushProperty name="height" value="0.05292" units="cm"/>
      <inkml:brushProperty name="color" value="#FF0000"/>
    </inkml:brush>
  </inkml:definitions>
  <inkml:trace contextRef="#ctx0" brushRef="#br0">6437 5282 57,'2'-9'35,"2"-3"0,-2-7-1,-3 2-33,3-2 0,2 2 0,1-2 0,1 0-1,4 1 1,4 0-1,7 1 0,7 0 0,6 4 1,5 7-1,1 9 1,-1 14 0,-8 13 0,-7 14 1,-14 12 0,-11 13 0,-18 4 0,-5 5 1,-10-6-1,0-5 0,1-11 0,4-11-1,6-13 0,11-11 0,12-13 1,14-9 0,17-12 0,16-6-1,15-5 2,17-3-1,11-2 0,9 1-1,3 1 0,-4 4-1,-8 7-2,-13 5-1,-13 7-2,-21-1-15,-8 12-19,-23-2 0,-7 5-1,-14-5 0</inkml:trace>
  <inkml:trace contextRef="#ctx0" brushRef="#br0" timeOffset="1024.0585">5852 3813 73,'0'0'33,"0"0"2,32-17-1,18 14-31,28 1 0,33 2 0,33-4 0,67 2 0,0-6 0,24-3-1,16-6 1,11-8-1,1-8 1,-5-5 0,-16-5 1,-50 1-1,5-1 1,-17 4-1,-27 4-1,-22 4-2,-22 10-2,-19 1-3,-11 16-27,-21-2-6,-10 11-1,-17 0-1</inkml:trace>
  <inkml:trace contextRef="#ctx0" brushRef="#br0" timeOffset="2908.1663">6332 6451 45,'0'0'35,"15"2"-1,9-5 2,16-7-32,31-3 0,27-11 1,44-3 0,37-12 0,41-7 0,71-12-2,-6-6 0,14-7-2,6-2 0,-6-2-1,-22 5 1,-25 7-2,-31 6-2,-66 22-18,-6 3-17,-33 17 0,-38 11-1,-31 11 0</inkml:trace>
  <inkml:trace contextRef="#ctx0" brushRef="#br0" timeOffset="4183.2392">6534 9018 65,'48'0'35,"19"-6"-1,23-10 0,29-1-34,32-8 0,37-3-1,36-3-1,29-3 2,63-8-2,-12-5 2,44-7-1,-23-3 2,35-4 0,-42 3 1,-19 2 1,-19 9-1,-62 12-1,11 14-4,-53 16-32,-3 15-1,-61 15-1,10 6-1</inkml:trace>
  <inkml:trace contextRef="#ctx0" brushRef="#br0" timeOffset="7170.4101">9863 7458 59,'-23'-22'39,"-15"-6"0,-5-1-2,-9-5-36,-5-3-1,-2-2-1,-11-7-1,-12-1 0,-20-5-1,-13-2 0,-27-2 1,-23 1 0,-27 0 1,-23 3 0,-31 1 2,-22 3-1,-21 1 3,-21 1-1,-15 3 1,-12-2-1,-10 0 2,-12-1-2,-3 1 1,-11 2 0,-7 4-1,-3 5 0,-3 9-1,-4 11 0,-4 13-2,1 14 0,-15 16 1,17 16-3,18 19 0,12 14-2,17 19 0,38 16-1,49 17 0,58 18-1</inkml:trace>
  <inkml:trace contextRef="#ctx0" brushRef="#br0" timeOffset="7595.4344">154 9227 179,'0'0'2,"101"96"1,3-10 0,54 22 1,59 22-2,81 20 0,41 17 1,56 12-1,35-24-1,26-20-1,50-24-1,25-23 1,14-31 1,-46-31 0,36-32 1,9-30 0,5-31-1,-1-24 0,-4-24-1,-42-18-1,-18-17 0,15-10-1,-32-12-1,-33-3 0,-48-5 0,-38-4 1,-70-5 1,-28-7 0,-61-1 0,-56-4 0,-61-2 2,-52-3-1,-54 0 0,-56 4 0,-56 4 0,-54 13 0,-48 14 0,-43 16 1,-37 14-1,-41 20 0,-25 13 1,-17 15 0,-13 19-1,-4 14-1,8 18 0,10 18-6,26 34-28,19 22-3,26 20-1,28 14 0</inkml:trace>
</inkml:ink>
</file>

<file path=ppt/ink/ink12.xml><?xml version="1.0" encoding="utf-8"?>
<inkml:ink xmlns:inkml="http://www.w3.org/2003/InkML">
  <inkml:definitions>
    <inkml:context xml:id="ctx0">
      <inkml:inkSource xml:id="inkSrc0">
        <inkml:traceFormat>
          <inkml:channel name="X" type="integer" max="26112" units="cm"/>
          <inkml:channel name="Y" type="integer" max="16320" units="cm"/>
          <inkml:channel name="F" type="integer" max="255" units="dev"/>
        </inkml:traceFormat>
        <inkml:channelProperties>
          <inkml:channelProperty channel="X" name="resolution" value="999.99994" units="1/cm"/>
          <inkml:channelProperty channel="Y" name="resolution" value="999.99988" units="1/cm"/>
          <inkml:channelProperty channel="F" name="resolution" value="0" units="1/dev"/>
        </inkml:channelProperties>
      </inkml:inkSource>
      <inkml:timestamp xml:id="ts0" timeString="2012-03-22T16:49:26.032"/>
    </inkml:context>
    <inkml:brush xml:id="br0">
      <inkml:brushProperty name="width" value="0.05292" units="cm"/>
      <inkml:brushProperty name="height" value="0.05292" units="cm"/>
      <inkml:brushProperty name="color" value="#FF0000"/>
    </inkml:brush>
  </inkml:definitions>
  <inkml:trace contextRef="#ctx0" brushRef="#br0">10850 8812 8,'-6'-20'29,"-2"4"0,-6 0 0,-4-4-20,0 4-5,-6-2-1,1-1 0,-2-1-1,-1 0 0,-3-2 1,0 3-1,-6 0 0,-5 6-1,-8 4 0,-6 10 0,-11 10-1,-8 14 1,-9 16 1,-5 22 0,-8 20 2,9 28-1,2 26 2,18 30-1,15 20 1,30 20 0,25 5-2,27 2 0,31-14-2,22-19-1,27-32-1,16-36 1,17-42-1,8-40 0,5-35 0,3-33 1,-5-27-1,-8-21 1,-13-19 0,-18-13 0,-22-13 0,-26-8 0,-29-12 0,-26-3 0,-27-5 2,-24 4-1,-21 9 0,-17 12 0,-17 14 1,-7 21-1,-5 21-2,-1 17-1,7 23-7,-1 6-26,12 7-2,4 0 1,11 2-2</inkml:trace>
  <inkml:trace contextRef="#ctx0" brushRef="#br0" timeOffset="460.0263">9327 7214 43,'-11'-5'35,"0"2"-1,0-3 0,11 6-34,-13-9-1,13 9 1,0 0 0,0 0 0,14 22 0,0 6 1,2 17-1,2 17 1,3 14-1,1 11 0,-1 5 0,1-1 1,-4-10 0,4-11 0,-2-20 0,5-15 1,2-23 0,8-14 1,3-12-1,5-6 0,5-4-2,1-4-2,4 1-5,-6-10-20,7 5-8,-5-2-1,0-1 1</inkml:trace>
  <inkml:trace contextRef="#ctx0" brushRef="#br0" timeOffset="765.0437">10468 7185 43,'11'-25'34,"-14"8"-1,-16 9 2,-14 11-32,-10 10-3,-6 14 0,-3 16-1,-3 14 1,4 12 0,6 6 1,14 0-2,12-4 1,14-8 0,12-14 0,13-20 2,13-18-1,3-23 2,5-11-2,-4-16 2,-3-8-1,-10-7 0,-5-5-2,-12 1-2,-12 0-2,-3 9-7,-18-5-17,5 7-8,-1 1 0,6-2 1</inkml:trace>
  <inkml:trace contextRef="#ctx0" brushRef="#br0" timeOffset="944.054">10431 6530 27,'23'-31'35,"0"26"1,-10 27 1,2 33-20,-6 23-11,16 23-3,6 16 0,12 13-3,12 3-2,4-12-3,13-9-9,-7-27-22,-3-26 0,-16-30 1,-16-27 0</inkml:trace>
  <inkml:trace contextRef="#ctx0" brushRef="#br0" timeOffset="1393.0797">10487 7146 51,'9'-1'37,"16"-6"-3,15-7 1,10-15-34,8-10-5,23-6 1,10-12 0,12-3 0,-3-4 1,-3 5-1,-15 2 3,-14 9-2,-22 10 2,-30 15 0,-26 15 1,-28 12 0,-19 13 0,-18 10 2,-5 10-2,0 3 1,11 3-1,13-3 0,19-4 1,24-6-2,25-9 0,25-9-1,17-7 1,15-2 0,9-1 0,5-1 1,2 5 1,-7 2 0,-4 9 1,-14 2 0,-10 11 0,-20 3 1,-10 9-1,-20 4 0,-15 6-1,-17 6 0,-18 7 0,-13 2-2,-16 1-1,-6 3-7,-17-9-29,4-7-2,-7-15 1,1-14-1</inkml:trace>
  <inkml:trace contextRef="#ctx0" brushRef="#br0" timeOffset="2812.1608">1460 1967 62,'0'0'35,"-23"5"-2,2 17 0,-9 9-32,5 14 0,4 16-1,2 13 0,3 10 0,8 5-3,4 2-2,2-15-5,-1-3-22,14-16-3,1-17 1,-2-17-1</inkml:trace>
  <inkml:trace contextRef="#ctx0" brushRef="#br0" timeOffset="3042.174">1224 2674 49,'-49'50'33,"31"-10"1,1 14-1,6 8-30,6 10 0,0-3-1,5-1 0,7-10-1,7-11 0,9-22-1,12-22 1,12-25-1,4-19 0,11-14-2,-2-14-4,7-3-27,-6-9 0,-2-1 1,-17-1-2</inkml:trace>
  <inkml:trace contextRef="#ctx0" brushRef="#br0" timeOffset="3468.1984">2378 1220 68,'11'-69'36,"-8"3"-2,-16-2 0,-10 7-27,-12 6-6,-5 9-1,-6 13-1,-6 13 1,-8 13-2,0 16 1,2 12 0,4 15-1,9 18 1,9 13 1,8 17 0,15 14 0,21 16 0,15 12 1,12 13 0,14 2 0,8-3 0,8-7 0,2-14-1,-3-18 0,-3-16-7,-18-28-26,-5-19 0,-19-21-1,-19-15-1</inkml:trace>
  <inkml:trace contextRef="#ctx0" brushRef="#br0" timeOffset="3641.2082">2067 2176 75,'17'7'36,"18"3"0,5-13 0,13-14-34,6-6-2,12-8 0,7-8-4,-4-16-5,5 2-23,-20-10-2,-10 5 0,-21 2-1</inkml:trace>
  <inkml:trace contextRef="#ctx0" brushRef="#br0" timeOffset="3866.2211">2539 1719 59,'-38'26'33,"3"0"0,13 6 2,4-6-25,12 10-5,6-5 0,16 5-2,9-2-1,12-1-1,10-5-1,9-5 0,10-7 1,5-7-2,3-9 1,0-10 1,-7-9-2,-6-13 0,-7-10-3,-16-16-7,-5-3-22,-17-11 0,-8-3-1,-12-4-1</inkml:trace>
  <inkml:trace contextRef="#ctx0" brushRef="#br0" timeOffset="4302.2461">3254 1378 69,'22'26'34,"0"7"0,5 10 0,-2 7-28,9 13-1,4 1-2,8 0 0,1-7-3,3-9 0,2-15 0,-5-19-1,0-20 0,-4-18 0,-7-15 0,-10-12 0,-9-9 2,-11-2-2,-9 0 2,-4 7-1,-7 10 2,-2 12-1,2 13 2,5 20-1,8 14 1,13 13 0,9 5 0,14 3 0,10-7-1,13-7 1,8-15-1,4-17 0,0-22 0,-7-15 0,-11-14 1,-10-11-2,-17-10 1,-18-2-1,-19 5-1,-18 2-1,-8 10-4,-17 5-14,2 16-19,-13 18 1,4 22-2,-8 23 1</inkml:trace>
  <inkml:trace contextRef="#ctx0" brushRef="#br0" timeOffset="4557.2606">2430 3186 92,'13'32'39,"23"-46"0,36-33 0,31-40-39,36-29 1,37-25 0,28-24-1,21-16 1,6-6-1,4 8-2,-16 9-4,-9 24-28,-28 22-3,-26 30-1,-34 25 1</inkml:trace>
  <inkml:trace contextRef="#ctx0" brushRef="#br0" timeOffset="18261.0445">1089 7020 39,'-66'6'34,"1"14"-1,1 11 1,4 16-34,-4 19 0,1 20-1,4 20 1,2 23 0,8 26 0,6 25 1,13 29 0,10 25 0,17 25 2,18 13 0,18 10 1,21 5 1,10-3 1,23-8-1,17-24 0,21-26-1,13-42 1,14-30-3,11-41 1,7-38-2,12-47 0,2-42 0,1-41 0,-7-34 0,-5-34 0,-9-29-1,-13-30 0,-10-27-1,-22-24 1,-15-20-1,-24-17-1,-18-15 2,-21-5-2,-20-6 1,-19 0 1,-18 8 0,-17 15 0,-18 17 0,-18 22 0,-18 26 1,-20 27 0,-21 33-1,-23 42 0,-21 41 0,-21 47-2,-31 46 1,-7 48-1,-7 41-1,-1 42 0,4 29 0,17 18-2,15 6-2,23 7-20,39-20-16,28-19 1,30-27 0</inkml:trace>
  <inkml:trace contextRef="#ctx0" brushRef="#br0" timeOffset="36953.1136">10662 8645 40,'-19'-20'34,"-5"0"0,-5-5-1,-1 1-29,-4-3-2,1 0 0,-4 0 0,1 2-2,-4 1 1,-3 4-1,-3 4 0,-6 4 0,-5 4 0,-5 7 0,-6 5-1,-5 7 2,-3 9-1,1 8 0,3 13 0,5 11 1,10 17 0,7 16-1,11 22 1,14 20 0,12 23 1,12 13 0,12 10 0,13 6 0,14-3-1,14-5 1,18-18 0,14-17-1,17-24-1,18-19-1,16-21 1,13-17 0,11-19 0,8-14 1,4-15 0,3-13 0,-6-16 1,-7-13 0,-13-17 0,-13-16 1,-19-16-1,-14-19-1,-21-22 0,-19-20 0,-21-19-1,-15-15-1,-20-10 1,-18-10-1,-17-2 0,-17 4 0,-17 14 0,-15 14 0,-15 23 0,-13 21 1,-14 24 0,-14 28-1,-9 27 0,-9 23 0,-8 27 0,-3 22 1,1 25-1,0 25 0,11 33 2,14 29-1,18 36 2,24 62-1,30 0 1,28 18 0,27 9 0,29 2 0,26-16-1,21-18 0,18-33-1,17-65 0,15-13 0,10-32-1,6-39 1,9-35 0,4-33 1,4-32 0,1-33 0,-6-28 0,-7-27 0,-9-30 0,-13-25-1,-17-20-1,-20-15-1,-18-6 1,-25 1 0,-24 8 0,-31 17-1,-27 24 1,-31 29-1,-28 33 1,-31 33 0,-27 28 0,-22 33-1,-18 23 2,-6 27-1,-3 23 0,6 31 1,14 30 0,25 32 1,26 35 0,34 37 1,34 30-1,35 26 2,39 15-1,37 6 1,29-8-2,28-22 1,22-32 0,23-46-1,16-39 0,16-53-1,9-45 1,7-53-1,7-45 1,0-40-1,-4-37 0,-13-37-1,-16-39 1,-23-30-2,-28-31-1,-32-16 1,-31-11-1,-35 3 1,-34 12 0,-36 30 0,-36 41 1,-36 50 0,-34 55 2,-28 54-1,-26 50 1,-14 48 0,-6 40-2,8 37-1,7 16-23,35 26-10,25-3-3,31-12 1</inkml:trace>
</inkml:ink>
</file>

<file path=ppt/ink/ink13.xml><?xml version="1.0" encoding="utf-8"?>
<inkml:ink xmlns:inkml="http://www.w3.org/2003/InkML">
  <inkml:definitions>
    <inkml:context xml:id="ctx0">
      <inkml:inkSource xml:id="inkSrc0">
        <inkml:traceFormat>
          <inkml:channel name="X" type="integer" max="26112" units="cm"/>
          <inkml:channel name="Y" type="integer" max="16320" units="cm"/>
          <inkml:channel name="F" type="integer" max="255" units="dev"/>
        </inkml:traceFormat>
        <inkml:channelProperties>
          <inkml:channelProperty channel="X" name="resolution" value="999.99994" units="1/cm"/>
          <inkml:channelProperty channel="Y" name="resolution" value="999.99988" units="1/cm"/>
          <inkml:channelProperty channel="F" name="resolution" value="0" units="1/dev"/>
        </inkml:channelProperties>
      </inkml:inkSource>
      <inkml:timestamp xml:id="ts0" timeString="2012-03-22T16:51:34.376"/>
    </inkml:context>
    <inkml:brush xml:id="br0">
      <inkml:brushProperty name="width" value="0.05292" units="cm"/>
      <inkml:brushProperty name="height" value="0.05292" units="cm"/>
      <inkml:brushProperty name="color" value="#FF0000"/>
    </inkml:brush>
  </inkml:definitions>
  <inkml:trace contextRef="#ctx0" brushRef="#br0">5194 6381 19,'28'-23'27,"-12"-5"0,-2 10 0,-9-2-24,-6-1 1,-2 3 0,-8-2 1,1 4 0,-8-6 0,1 4 0,-6-4-1,1 7 0,-9-1-1,0 5-1,-6 5-1,-5 7 0,-8 7 0,-6 9 0,-3 9 0,-1 9 1,-2 10-1,2 8 1,2 11-1,7 8 1,8 8-1,9 9-1,13 10 1,13 6-1,12 8 1,14 6 0,16-2-2,12-3 2,16-8 0,10-10-1,9-16 1,8-19 0,6-23-1,6-22 1,4-22 0,1-20-1,-1-23 1,-4-18 0,-7-16-1,-4-12-1,-10-9 1,-13-6-1,-15 0 1,-15-1 0,-21 6-1,-16 6 1,-18 5 2,-20 6 0,-20 5 1,-17 9 0,-16 3-1,-8 10 0,-11 6 1,-3 11 0,-7 9-2,1 13 1,3 10-1,7 13-1,7 11 0,6 14 0,9 14-1,9 15 0,9 20 1,9 15-2,10 18 1,8 13 0,10 11 0,11 3 1,15-3 0,14-7 0,19-17-1,20-18 1,26-23-3,20-35-15,32-20-18,16-28-1,16-23 1,6-22-4</inkml:trace>
  <inkml:trace contextRef="#ctx0" brushRef="#br0" timeOffset="1549.0886">8299 6120 58,'-20'-24'35,"-6"-2"-1,-6 5-11,-6-3-23,-1 5 1,-1 4-1,-3 7 1,-2 12-1,1 16-1,0 16 2,3 21-1,3 19 1,8 20-2,6 25 1,13 16 0,13 14-1,14 5 2,17-2-2,15-12 2,15-17-2,12-22 4,15-34-2,10-28 1,6-40 0,4-28 0,-6-32 1,3-21-2,-11-25 2,-8-17-2,-17-14 0,-18-10-1,-21-2 1,-17 4 0,-21 7-1,-20 15 2,-21 21-2,-19 22 1,-20 24 0,-13 25 0,-9 28-1,-3 17-3,4 28-7,4 12-27,15 14 1,10 1-2,17-6 1</inkml:trace>
  <inkml:trace contextRef="#ctx0" brushRef="#br0" timeOffset="22109.2645">8280 6198 50,'-21'-12'37,"2"-2"-2,-5-4 1,-3 1-35,1-1 1,2 7-1,-5 4 0,-3 7-1,-4 11 0,-5 11 0,-4 17-1,-3 14 0,4 19 1,1 18 0,8 19 0,9 12 1,16 6-1,14 0 1,17-8 0,15-9 0,13-21 0,12-21 1,9-32-1,8-22 1,4-30-1,2-22 0,-2-24 1,-4-17-2,-8-15 1,-9-10 1,-13-8-1,-14-2 0,-18 1 0,-16 8 0,-19 11 0,-17 14 0,-14 16-1,-14 18-3,-7 20 0,-12 12-6,6 24-27,-11 11-2,1 11 0,-2 4 0</inkml:trace>
  <inkml:trace contextRef="#ctx0" brushRef="#br0" timeOffset="22804.3043">5016 6371 41,'-27'-13'33,"-5"0"0,-2 7-1,-2 6-29,-2 11-2,0 11 0,1 18-1,1 15 0,4 17-1,4 15 1,8 12 0,10 6 0,9 1 1,13-1 1,16-9 0,12-6 2,10-18-1,14-15 2,6-20-2,11-12 2,2-25-1,4-15-1,-5-24-1,-2-13 0,-9-16-1,-12-10-1,-15-7 1,-18-4-2,-22 4 2,-21 4-1,-21 11 0,-15 10 0,-13 17-1,-9 12 0,-4 14-2,-1 9-2,15 18-7,5 0-25,20 6 2,6-4-1,15-9 0</inkml:trace>
  <inkml:trace contextRef="#ctx0" brushRef="#br0" timeOffset="23344.3352">4501 5258 6,'-52'-20'26,"-11"-2"1,2 9-8,-2 12-7,-7 4 1,10 21-1,-5 8-4,11 20 0,-2 15-2,16 23 0,2 11-2,15 12-2,7 0 2,15-2-2,8-12 1,14-14-1,4-23 1,11-22-1,1-33 1,10-25 2,-6-25-2,6-20 1,-5-19-1,-2-12-1,-7-10-1,-5-3 0,-7 3-1,-8 10-1,-5 11 0,-8 13-3,2 23-4,-12 6-20,10 19-7,1 7-1,8 11 0</inkml:trace>
  <inkml:trace contextRef="#ctx0" brushRef="#br0" timeOffset="23960.3704">5975 4135 31,'-15'-17'30,"-2"-1"0,-1-2 0,-6-7-18,5 7-4,-6-9-1,5 8-2,-5 0-1,1 7-1,-6 11-1,0 14 1,-4 19-1,3 22 0,1 26-1,3 24 0,5 23-1,8 14 0,8 8 0,12-4 0,10-11-1,11-17 2,6-27-1,8-28 2,4-37 1,10-29 0,2-35 0,4-23 1,-3-26 0,-3-18-1,-7-20 0,-9-10-2,-15-8 1,-18 4-1,-19 5-1,-20 13 0,-17 17 0,-17 19-2,-13 26-1,-15 20-1,-3 39-17,-10 15-15,3 30 0,-2 13-1,8 19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B45D2AF-5830-F146-9DD5-203252AD0300}" type="datetimeFigureOut">
              <a:rPr lang="en-US" smtClean="0"/>
              <a:t>6/16/12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F2A166D-8BD5-6540-84C3-B039D574045E}" type="slidenum">
              <a:rPr lang="en-US" smtClean="0"/>
              <a:t>‹#›</a:t>
            </a:fld>
            <a:endParaRPr lang="en-US"/>
          </a:p>
        </p:txBody>
      </p:sp>
    </p:spTree>
    <p:extLst>
      <p:ext uri="{BB962C8B-B14F-4D97-AF65-F5344CB8AC3E}">
        <p14:creationId xmlns:p14="http://schemas.microsoft.com/office/powerpoint/2010/main" val="1087642897"/>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1</a:t>
            </a:fld>
            <a:endParaRPr lang="en-US"/>
          </a:p>
        </p:txBody>
      </p:sp>
    </p:spTree>
    <p:extLst>
      <p:ext uri="{BB962C8B-B14F-4D97-AF65-F5344CB8AC3E}">
        <p14:creationId xmlns:p14="http://schemas.microsoft.com/office/powerpoint/2010/main" val="38163727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2</a:t>
            </a:fld>
            <a:endParaRPr lang="en-US"/>
          </a:p>
        </p:txBody>
      </p:sp>
    </p:spTree>
    <p:extLst>
      <p:ext uri="{BB962C8B-B14F-4D97-AF65-F5344CB8AC3E}">
        <p14:creationId xmlns:p14="http://schemas.microsoft.com/office/powerpoint/2010/main" val="204923204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3</a:t>
            </a:fld>
            <a:endParaRPr lang="en-US"/>
          </a:p>
        </p:txBody>
      </p:sp>
    </p:spTree>
    <p:extLst>
      <p:ext uri="{BB962C8B-B14F-4D97-AF65-F5344CB8AC3E}">
        <p14:creationId xmlns:p14="http://schemas.microsoft.com/office/powerpoint/2010/main" val="277514592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4</a:t>
            </a:fld>
            <a:endParaRPr lang="en-US"/>
          </a:p>
        </p:txBody>
      </p:sp>
    </p:spTree>
    <p:extLst>
      <p:ext uri="{BB962C8B-B14F-4D97-AF65-F5344CB8AC3E}">
        <p14:creationId xmlns:p14="http://schemas.microsoft.com/office/powerpoint/2010/main" val="9994990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5</a:t>
            </a:fld>
            <a:endParaRPr lang="en-US"/>
          </a:p>
        </p:txBody>
      </p:sp>
    </p:spTree>
    <p:extLst>
      <p:ext uri="{BB962C8B-B14F-4D97-AF65-F5344CB8AC3E}">
        <p14:creationId xmlns:p14="http://schemas.microsoft.com/office/powerpoint/2010/main" val="32902934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6</a:t>
            </a:fld>
            <a:endParaRPr lang="en-US"/>
          </a:p>
        </p:txBody>
      </p:sp>
    </p:spTree>
    <p:extLst>
      <p:ext uri="{BB962C8B-B14F-4D97-AF65-F5344CB8AC3E}">
        <p14:creationId xmlns:p14="http://schemas.microsoft.com/office/powerpoint/2010/main" val="40672703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7</a:t>
            </a:fld>
            <a:endParaRPr lang="en-US"/>
          </a:p>
        </p:txBody>
      </p:sp>
    </p:spTree>
    <p:extLst>
      <p:ext uri="{BB962C8B-B14F-4D97-AF65-F5344CB8AC3E}">
        <p14:creationId xmlns:p14="http://schemas.microsoft.com/office/powerpoint/2010/main" val="363824791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8</a:t>
            </a:fld>
            <a:endParaRPr lang="en-US"/>
          </a:p>
        </p:txBody>
      </p:sp>
    </p:spTree>
    <p:extLst>
      <p:ext uri="{BB962C8B-B14F-4D97-AF65-F5344CB8AC3E}">
        <p14:creationId xmlns:p14="http://schemas.microsoft.com/office/powerpoint/2010/main" val="237273764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9</a:t>
            </a:fld>
            <a:endParaRPr lang="en-US"/>
          </a:p>
        </p:txBody>
      </p:sp>
    </p:spTree>
    <p:extLst>
      <p:ext uri="{BB962C8B-B14F-4D97-AF65-F5344CB8AC3E}">
        <p14:creationId xmlns:p14="http://schemas.microsoft.com/office/powerpoint/2010/main" val="166657598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10</a:t>
            </a:fld>
            <a:endParaRPr lang="en-US"/>
          </a:p>
        </p:txBody>
      </p:sp>
    </p:spTree>
    <p:extLst>
      <p:ext uri="{BB962C8B-B14F-4D97-AF65-F5344CB8AC3E}">
        <p14:creationId xmlns:p14="http://schemas.microsoft.com/office/powerpoint/2010/main" val="147018005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11</a:t>
            </a:fld>
            <a:endParaRPr lang="en-US"/>
          </a:p>
        </p:txBody>
      </p:sp>
    </p:spTree>
    <p:extLst>
      <p:ext uri="{BB962C8B-B14F-4D97-AF65-F5344CB8AC3E}">
        <p14:creationId xmlns:p14="http://schemas.microsoft.com/office/powerpoint/2010/main" val="374987108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12</a:t>
            </a:fld>
            <a:endParaRPr lang="en-US"/>
          </a:p>
        </p:txBody>
      </p:sp>
    </p:spTree>
    <p:extLst>
      <p:ext uri="{BB962C8B-B14F-4D97-AF65-F5344CB8AC3E}">
        <p14:creationId xmlns:p14="http://schemas.microsoft.com/office/powerpoint/2010/main" val="12977220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13</a:t>
            </a:fld>
            <a:endParaRPr lang="en-US"/>
          </a:p>
        </p:txBody>
      </p:sp>
    </p:spTree>
    <p:extLst>
      <p:ext uri="{BB962C8B-B14F-4D97-AF65-F5344CB8AC3E}">
        <p14:creationId xmlns:p14="http://schemas.microsoft.com/office/powerpoint/2010/main" val="25516016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14</a:t>
            </a:fld>
            <a:endParaRPr lang="en-US"/>
          </a:p>
        </p:txBody>
      </p:sp>
    </p:spTree>
    <p:extLst>
      <p:ext uri="{BB962C8B-B14F-4D97-AF65-F5344CB8AC3E}">
        <p14:creationId xmlns:p14="http://schemas.microsoft.com/office/powerpoint/2010/main" val="322417358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15</a:t>
            </a:fld>
            <a:endParaRPr lang="en-US"/>
          </a:p>
        </p:txBody>
      </p:sp>
    </p:spTree>
    <p:extLst>
      <p:ext uri="{BB962C8B-B14F-4D97-AF65-F5344CB8AC3E}">
        <p14:creationId xmlns:p14="http://schemas.microsoft.com/office/powerpoint/2010/main" val="14018881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16</a:t>
            </a:fld>
            <a:endParaRPr lang="en-US"/>
          </a:p>
        </p:txBody>
      </p:sp>
    </p:spTree>
    <p:extLst>
      <p:ext uri="{BB962C8B-B14F-4D97-AF65-F5344CB8AC3E}">
        <p14:creationId xmlns:p14="http://schemas.microsoft.com/office/powerpoint/2010/main" val="36665659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17</a:t>
            </a:fld>
            <a:endParaRPr lang="en-US"/>
          </a:p>
        </p:txBody>
      </p:sp>
    </p:spTree>
    <p:extLst>
      <p:ext uri="{BB962C8B-B14F-4D97-AF65-F5344CB8AC3E}">
        <p14:creationId xmlns:p14="http://schemas.microsoft.com/office/powerpoint/2010/main" val="232898254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1116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atin typeface="Calibri" charset="0"/>
                <a:ea typeface="ＭＳ Ｐゴシック" charset="0"/>
                <a:cs typeface="ＭＳ Ｐゴシック" charset="0"/>
              </a:rPr>
              <a:t>Even if each 3-neighbors are 10% as likely to help you as a 2-neighbor, the collection of 3-neighbors is still </a:t>
            </a:r>
            <a:r>
              <a:rPr lang="en-US" b="1">
                <a:latin typeface="Calibri" charset="0"/>
                <a:ea typeface="ＭＳ Ｐゴシック" charset="0"/>
                <a:cs typeface="ＭＳ Ｐゴシック" charset="0"/>
              </a:rPr>
              <a:t>nine times </a:t>
            </a:r>
            <a:r>
              <a:rPr lang="en-US">
                <a:latin typeface="Calibri" charset="0"/>
                <a:ea typeface="ＭＳ Ｐゴシック" charset="0"/>
                <a:cs typeface="ＭＳ Ｐゴシック" charset="0"/>
              </a:rPr>
              <a:t>more likely than the collection of 2-neighbors.</a:t>
            </a:r>
          </a:p>
          <a:p>
            <a:pPr eaLnBrk="1" hangingPunct="1"/>
            <a:endParaRPr lang="en-US">
              <a:latin typeface="Calibri" charset="0"/>
              <a:ea typeface="ＭＳ Ｐゴシック" charset="0"/>
              <a:cs typeface="ＭＳ Ｐゴシック" charset="0"/>
            </a:endParaRPr>
          </a:p>
        </p:txBody>
      </p:sp>
      <p:sp>
        <p:nvSpPr>
          <p:cNvPr id="1116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5384D51A-3DE0-D345-93E0-513A836CCAE9}" type="slidenum">
              <a:rPr lang="en-US" sz="1200"/>
              <a:pPr/>
              <a:t>18</a:t>
            </a:fld>
            <a:endParaRPr lang="en-US"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19</a:t>
            </a:fld>
            <a:endParaRPr lang="en-US"/>
          </a:p>
        </p:txBody>
      </p:sp>
    </p:spTree>
    <p:extLst>
      <p:ext uri="{BB962C8B-B14F-4D97-AF65-F5344CB8AC3E}">
        <p14:creationId xmlns:p14="http://schemas.microsoft.com/office/powerpoint/2010/main" val="289327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20</a:t>
            </a:fld>
            <a:endParaRPr lang="en-US"/>
          </a:p>
        </p:txBody>
      </p:sp>
    </p:spTree>
    <p:extLst>
      <p:ext uri="{BB962C8B-B14F-4D97-AF65-F5344CB8AC3E}">
        <p14:creationId xmlns:p14="http://schemas.microsoft.com/office/powerpoint/2010/main" val="11674698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21</a:t>
            </a:fld>
            <a:endParaRPr lang="en-US"/>
          </a:p>
        </p:txBody>
      </p:sp>
    </p:spTree>
    <p:extLst>
      <p:ext uri="{BB962C8B-B14F-4D97-AF65-F5344CB8AC3E}">
        <p14:creationId xmlns:p14="http://schemas.microsoft.com/office/powerpoint/2010/main" val="358554400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22</a:t>
            </a:fld>
            <a:endParaRPr lang="en-US"/>
          </a:p>
        </p:txBody>
      </p:sp>
    </p:spTree>
    <p:extLst>
      <p:ext uri="{BB962C8B-B14F-4D97-AF65-F5344CB8AC3E}">
        <p14:creationId xmlns:p14="http://schemas.microsoft.com/office/powerpoint/2010/main" val="386327292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23</a:t>
            </a:fld>
            <a:endParaRPr lang="en-US"/>
          </a:p>
        </p:txBody>
      </p:sp>
    </p:spTree>
    <p:extLst>
      <p:ext uri="{BB962C8B-B14F-4D97-AF65-F5344CB8AC3E}">
        <p14:creationId xmlns:p14="http://schemas.microsoft.com/office/powerpoint/2010/main" val="379668957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2765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r>
              <a:rPr lang="en-US">
                <a:latin typeface="Calibri" charset="0"/>
                <a:ea typeface="ＭＳ Ｐゴシック" charset="0"/>
                <a:cs typeface="ＭＳ Ｐゴシック" charset="0"/>
              </a:rPr>
              <a:t>. Each circle (node) represents one person. Circles with red borders denote women, and circles with blue borders denote men. The interior color of the circles indicates the person's cigarette consumption (yellow denotes ≥1 cigarette per day, and green denotes no cigarettes). The size of each circle is proportional to the number of cigarettes consumed. The colors of the ties between the circles indicate the relationship between them: orange denotes a friendship or a marital tie, and purple denotes a familial tie. For more details, see: N.A. Christakis and J.H. Fowler, "</a:t>
            </a:r>
            <a:r>
              <a:rPr lang="en-US" u="sng">
                <a:latin typeface="Calibri" charset="0"/>
                <a:ea typeface="ＭＳ Ｐゴシック" charset="0"/>
                <a:cs typeface="ＭＳ Ｐゴシック" charset="0"/>
              </a:rPr>
              <a:t>The Collective Dynamics of Smoking in a Large Social Network</a:t>
            </a:r>
            <a:endParaRPr lang="en-US">
              <a:latin typeface="Calibri" charset="0"/>
              <a:ea typeface="ＭＳ Ｐゴシック" charset="0"/>
              <a:cs typeface="ＭＳ Ｐゴシック" charset="0"/>
            </a:endParaRPr>
          </a:p>
        </p:txBody>
      </p:sp>
      <p:sp>
        <p:nvSpPr>
          <p:cNvPr id="2765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charset="0"/>
                <a:ea typeface="ＭＳ Ｐゴシック" charset="0"/>
                <a:cs typeface="ＭＳ Ｐゴシック" charset="0"/>
              </a:defRPr>
            </a:lvl1pPr>
            <a:lvl2pPr marL="37931725" indent="-37474525">
              <a:defRPr sz="2400">
                <a:solidFill>
                  <a:schemeClr val="tx1"/>
                </a:solidFill>
                <a:latin typeface="Arial" charset="0"/>
                <a:ea typeface="ＭＳ Ｐゴシック" charset="0"/>
              </a:defRPr>
            </a:lvl2pPr>
            <a:lvl3pPr>
              <a:defRPr sz="2400">
                <a:solidFill>
                  <a:schemeClr val="tx1"/>
                </a:solidFill>
                <a:latin typeface="Arial" charset="0"/>
                <a:ea typeface="ＭＳ Ｐゴシック" charset="0"/>
              </a:defRPr>
            </a:lvl3pPr>
            <a:lvl4pPr>
              <a:defRPr sz="2400">
                <a:solidFill>
                  <a:schemeClr val="tx1"/>
                </a:solidFill>
                <a:latin typeface="Arial" charset="0"/>
                <a:ea typeface="ＭＳ Ｐゴシック" charset="0"/>
              </a:defRPr>
            </a:lvl4pPr>
            <a:lvl5pPr>
              <a:defRPr sz="2400">
                <a:solidFill>
                  <a:schemeClr val="tx1"/>
                </a:solidFill>
                <a:latin typeface="Arial" charset="0"/>
                <a:ea typeface="ＭＳ Ｐゴシック" charset="0"/>
              </a:defRPr>
            </a:lvl5pPr>
            <a:lvl6pPr marL="457200" eaLnBrk="0" fontAlgn="base" hangingPunct="0">
              <a:spcBef>
                <a:spcPct val="0"/>
              </a:spcBef>
              <a:spcAft>
                <a:spcPct val="0"/>
              </a:spcAft>
              <a:defRPr sz="2400">
                <a:solidFill>
                  <a:schemeClr val="tx1"/>
                </a:solidFill>
                <a:latin typeface="Arial" charset="0"/>
                <a:ea typeface="ＭＳ Ｐゴシック" charset="0"/>
              </a:defRPr>
            </a:lvl6pPr>
            <a:lvl7pPr marL="914400" eaLnBrk="0" fontAlgn="base" hangingPunct="0">
              <a:spcBef>
                <a:spcPct val="0"/>
              </a:spcBef>
              <a:spcAft>
                <a:spcPct val="0"/>
              </a:spcAft>
              <a:defRPr sz="2400">
                <a:solidFill>
                  <a:schemeClr val="tx1"/>
                </a:solidFill>
                <a:latin typeface="Arial" charset="0"/>
                <a:ea typeface="ＭＳ Ｐゴシック" charset="0"/>
              </a:defRPr>
            </a:lvl7pPr>
            <a:lvl8pPr marL="1371600" eaLnBrk="0" fontAlgn="base" hangingPunct="0">
              <a:spcBef>
                <a:spcPct val="0"/>
              </a:spcBef>
              <a:spcAft>
                <a:spcPct val="0"/>
              </a:spcAft>
              <a:defRPr sz="2400">
                <a:solidFill>
                  <a:schemeClr val="tx1"/>
                </a:solidFill>
                <a:latin typeface="Arial" charset="0"/>
                <a:ea typeface="ＭＳ Ｐゴシック" charset="0"/>
              </a:defRPr>
            </a:lvl8pPr>
            <a:lvl9pPr marL="1828800" eaLnBrk="0" fontAlgn="base" hangingPunct="0">
              <a:spcBef>
                <a:spcPct val="0"/>
              </a:spcBef>
              <a:spcAft>
                <a:spcPct val="0"/>
              </a:spcAft>
              <a:defRPr sz="2400">
                <a:solidFill>
                  <a:schemeClr val="tx1"/>
                </a:solidFill>
                <a:latin typeface="Arial" charset="0"/>
                <a:ea typeface="ＭＳ Ｐゴシック" charset="0"/>
              </a:defRPr>
            </a:lvl9pPr>
          </a:lstStyle>
          <a:p>
            <a:fld id="{906CAF64-58D0-6242-80A3-3EC2F88B1D96}" type="slidenum">
              <a:rPr lang="en-US" sz="1200"/>
              <a:pPr/>
              <a:t>24</a:t>
            </a:fld>
            <a:endParaRPr lang="en-US" sz="120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E7E74D86-F2B3-A841-9E08-51A65C18E5E2}" type="slidenum">
              <a:rPr lang="en-US" smtClean="0"/>
              <a:t>25</a:t>
            </a:fld>
            <a:endParaRPr lang="en-US"/>
          </a:p>
        </p:txBody>
      </p:sp>
    </p:spTree>
    <p:extLst>
      <p:ext uri="{BB962C8B-B14F-4D97-AF65-F5344CB8AC3E}">
        <p14:creationId xmlns:p14="http://schemas.microsoft.com/office/powerpoint/2010/main" val="381637276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4500A71-DA75-2541-8C22-46D3D5852FFB}" type="datetimeFigureOut">
              <a:rPr lang="en-US" smtClean="0"/>
              <a:t>6/16/12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298757-BBEA-2D42-8B30-0E6C1C4729A1}" type="slidenum">
              <a:rPr lang="en-US" smtClean="0"/>
              <a:t>‹#›</a:t>
            </a:fld>
            <a:endParaRPr lang="en-US"/>
          </a:p>
        </p:txBody>
      </p:sp>
    </p:spTree>
    <p:extLst>
      <p:ext uri="{BB962C8B-B14F-4D97-AF65-F5344CB8AC3E}">
        <p14:creationId xmlns:p14="http://schemas.microsoft.com/office/powerpoint/2010/main" val="13860509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4500A71-DA75-2541-8C22-46D3D5852FFB}" type="datetimeFigureOut">
              <a:rPr lang="en-US" smtClean="0"/>
              <a:t>6/16/12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298757-BBEA-2D42-8B30-0E6C1C4729A1}" type="slidenum">
              <a:rPr lang="en-US" smtClean="0"/>
              <a:t>‹#›</a:t>
            </a:fld>
            <a:endParaRPr lang="en-US"/>
          </a:p>
        </p:txBody>
      </p:sp>
    </p:spTree>
    <p:extLst>
      <p:ext uri="{BB962C8B-B14F-4D97-AF65-F5344CB8AC3E}">
        <p14:creationId xmlns:p14="http://schemas.microsoft.com/office/powerpoint/2010/main" val="17957023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4500A71-DA75-2541-8C22-46D3D5852FFB}" type="datetimeFigureOut">
              <a:rPr lang="en-US" smtClean="0"/>
              <a:t>6/16/12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298757-BBEA-2D42-8B30-0E6C1C4729A1}" type="slidenum">
              <a:rPr lang="en-US" smtClean="0"/>
              <a:t>‹#›</a:t>
            </a:fld>
            <a:endParaRPr lang="en-US"/>
          </a:p>
        </p:txBody>
      </p:sp>
    </p:spTree>
    <p:extLst>
      <p:ext uri="{BB962C8B-B14F-4D97-AF65-F5344CB8AC3E}">
        <p14:creationId xmlns:p14="http://schemas.microsoft.com/office/powerpoint/2010/main" val="24016944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4500A71-DA75-2541-8C22-46D3D5852FFB}" type="datetimeFigureOut">
              <a:rPr lang="en-US" smtClean="0"/>
              <a:t>6/16/12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298757-BBEA-2D42-8B30-0E6C1C4729A1}" type="slidenum">
              <a:rPr lang="en-US" smtClean="0"/>
              <a:t>‹#›</a:t>
            </a:fld>
            <a:endParaRPr lang="en-US"/>
          </a:p>
        </p:txBody>
      </p:sp>
    </p:spTree>
    <p:extLst>
      <p:ext uri="{BB962C8B-B14F-4D97-AF65-F5344CB8AC3E}">
        <p14:creationId xmlns:p14="http://schemas.microsoft.com/office/powerpoint/2010/main" val="21724117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4500A71-DA75-2541-8C22-46D3D5852FFB}" type="datetimeFigureOut">
              <a:rPr lang="en-US" smtClean="0"/>
              <a:t>6/16/12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D298757-BBEA-2D42-8B30-0E6C1C4729A1}" type="slidenum">
              <a:rPr lang="en-US" smtClean="0"/>
              <a:t>‹#›</a:t>
            </a:fld>
            <a:endParaRPr lang="en-US"/>
          </a:p>
        </p:txBody>
      </p:sp>
    </p:spTree>
    <p:extLst>
      <p:ext uri="{BB962C8B-B14F-4D97-AF65-F5344CB8AC3E}">
        <p14:creationId xmlns:p14="http://schemas.microsoft.com/office/powerpoint/2010/main" val="20439699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4500A71-DA75-2541-8C22-46D3D5852FFB}" type="datetimeFigureOut">
              <a:rPr lang="en-US" smtClean="0"/>
              <a:t>6/16/12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D298757-BBEA-2D42-8B30-0E6C1C4729A1}" type="slidenum">
              <a:rPr lang="en-US" smtClean="0"/>
              <a:t>‹#›</a:t>
            </a:fld>
            <a:endParaRPr lang="en-US"/>
          </a:p>
        </p:txBody>
      </p:sp>
    </p:spTree>
    <p:extLst>
      <p:ext uri="{BB962C8B-B14F-4D97-AF65-F5344CB8AC3E}">
        <p14:creationId xmlns:p14="http://schemas.microsoft.com/office/powerpoint/2010/main" val="21328738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500A71-DA75-2541-8C22-46D3D5852FFB}" type="datetimeFigureOut">
              <a:rPr lang="en-US" smtClean="0"/>
              <a:t>6/16/12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D298757-BBEA-2D42-8B30-0E6C1C4729A1}" type="slidenum">
              <a:rPr lang="en-US" smtClean="0"/>
              <a:t>‹#›</a:t>
            </a:fld>
            <a:endParaRPr lang="en-US"/>
          </a:p>
        </p:txBody>
      </p:sp>
    </p:spTree>
    <p:extLst>
      <p:ext uri="{BB962C8B-B14F-4D97-AF65-F5344CB8AC3E}">
        <p14:creationId xmlns:p14="http://schemas.microsoft.com/office/powerpoint/2010/main" val="5819520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4500A71-DA75-2541-8C22-46D3D5852FFB}" type="datetimeFigureOut">
              <a:rPr lang="en-US" smtClean="0"/>
              <a:t>6/16/12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298757-BBEA-2D42-8B30-0E6C1C4729A1}" type="slidenum">
              <a:rPr lang="en-US" smtClean="0"/>
              <a:t>‹#›</a:t>
            </a:fld>
            <a:endParaRPr lang="en-US"/>
          </a:p>
        </p:txBody>
      </p:sp>
    </p:spTree>
    <p:extLst>
      <p:ext uri="{BB962C8B-B14F-4D97-AF65-F5344CB8AC3E}">
        <p14:creationId xmlns:p14="http://schemas.microsoft.com/office/powerpoint/2010/main" val="10851875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4500A71-DA75-2541-8C22-46D3D5852FFB}" type="datetimeFigureOut">
              <a:rPr lang="en-US" smtClean="0"/>
              <a:t>6/16/12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D298757-BBEA-2D42-8B30-0E6C1C4729A1}" type="slidenum">
              <a:rPr lang="en-US" smtClean="0"/>
              <a:t>‹#›</a:t>
            </a:fld>
            <a:endParaRPr lang="en-US"/>
          </a:p>
        </p:txBody>
      </p:sp>
    </p:spTree>
    <p:extLst>
      <p:ext uri="{BB962C8B-B14F-4D97-AF65-F5344CB8AC3E}">
        <p14:creationId xmlns:p14="http://schemas.microsoft.com/office/powerpoint/2010/main" val="1742949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4500A71-DA75-2541-8C22-46D3D5852FFB}" type="datetimeFigureOut">
              <a:rPr lang="en-US" smtClean="0"/>
              <a:t>6/16/12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298757-BBEA-2D42-8B30-0E6C1C4729A1}" type="slidenum">
              <a:rPr lang="en-US" smtClean="0"/>
              <a:t>‹#›</a:t>
            </a:fld>
            <a:endParaRPr lang="en-US"/>
          </a:p>
        </p:txBody>
      </p:sp>
    </p:spTree>
    <p:extLst>
      <p:ext uri="{BB962C8B-B14F-4D97-AF65-F5344CB8AC3E}">
        <p14:creationId xmlns:p14="http://schemas.microsoft.com/office/powerpoint/2010/main" val="4283779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4500A71-DA75-2541-8C22-46D3D5852FFB}" type="datetimeFigureOut">
              <a:rPr lang="en-US" smtClean="0"/>
              <a:t>6/16/12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D298757-BBEA-2D42-8B30-0E6C1C4729A1}" type="slidenum">
              <a:rPr lang="en-US" smtClean="0"/>
              <a:t>‹#›</a:t>
            </a:fld>
            <a:endParaRPr lang="en-US"/>
          </a:p>
        </p:txBody>
      </p:sp>
    </p:spTree>
    <p:extLst>
      <p:ext uri="{BB962C8B-B14F-4D97-AF65-F5344CB8AC3E}">
        <p14:creationId xmlns:p14="http://schemas.microsoft.com/office/powerpoint/2010/main" val="1810227396"/>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500A71-DA75-2541-8C22-46D3D5852FFB}" type="datetimeFigureOut">
              <a:rPr lang="en-US" smtClean="0"/>
              <a:t>6/16/12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D298757-BBEA-2D42-8B30-0E6C1C4729A1}" type="slidenum">
              <a:rPr lang="en-US" smtClean="0"/>
              <a:t>‹#›</a:t>
            </a:fld>
            <a:endParaRPr lang="en-US"/>
          </a:p>
        </p:txBody>
      </p:sp>
    </p:spTree>
    <p:extLst>
      <p:ext uri="{BB962C8B-B14F-4D97-AF65-F5344CB8AC3E}">
        <p14:creationId xmlns:p14="http://schemas.microsoft.com/office/powerpoint/2010/main" val="8508632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customXml" Target="../ink/ink1.xml"/><Relationship Id="rId4" Type="http://schemas.openxmlformats.org/officeDocument/2006/relationships/image" Target="../media/image51.emf"/><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3" Type="http://schemas.openxmlformats.org/officeDocument/2006/relationships/customXml" Target="../ink/ink2.xml"/><Relationship Id="rId4" Type="http://schemas.openxmlformats.org/officeDocument/2006/relationships/image" Target="../media/image52.emf"/><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3" Type="http://schemas.openxmlformats.org/officeDocument/2006/relationships/customXml" Target="../ink/ink3.xml"/><Relationship Id="rId4" Type="http://schemas.openxmlformats.org/officeDocument/2006/relationships/image" Target="../media/image53.emf"/><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3" Type="http://schemas.openxmlformats.org/officeDocument/2006/relationships/customXml" Target="../ink/ink4.xml"/><Relationship Id="rId4" Type="http://schemas.openxmlformats.org/officeDocument/2006/relationships/image" Target="../media/image54.emf"/><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3" Type="http://schemas.openxmlformats.org/officeDocument/2006/relationships/customXml" Target="../ink/ink5.xml"/><Relationship Id="rId4" Type="http://schemas.openxmlformats.org/officeDocument/2006/relationships/image" Target="../media/image55.emf"/><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3" Type="http://schemas.openxmlformats.org/officeDocument/2006/relationships/customXml" Target="../ink/ink6.xml"/><Relationship Id="rId4" Type="http://schemas.openxmlformats.org/officeDocument/2006/relationships/image" Target="../media/image56.emf"/><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customXml" Target="../ink/ink7.xml"/><Relationship Id="rId4" Type="http://schemas.openxmlformats.org/officeDocument/2006/relationships/image" Target="../media/image57.emf"/><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3" Type="http://schemas.openxmlformats.org/officeDocument/2006/relationships/customXml" Target="../ink/ink8.xml"/><Relationship Id="rId4" Type="http://schemas.openxmlformats.org/officeDocument/2006/relationships/image" Target="../media/image58.emf"/><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3" Type="http://schemas.openxmlformats.org/officeDocument/2006/relationships/customXml" Target="../ink/ink9.xml"/><Relationship Id="rId4" Type="http://schemas.openxmlformats.org/officeDocument/2006/relationships/image" Target="../media/image59.emf"/><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3" Type="http://schemas.openxmlformats.org/officeDocument/2006/relationships/customXml" Target="../ink/ink10.xml"/><Relationship Id="rId4" Type="http://schemas.openxmlformats.org/officeDocument/2006/relationships/image" Target="../media/image60.emf"/><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3" Type="http://schemas.openxmlformats.org/officeDocument/2006/relationships/customXml" Target="../ink/ink11.xml"/><Relationship Id="rId4" Type="http://schemas.openxmlformats.org/officeDocument/2006/relationships/image" Target="../media/image61.emf"/><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1.png"/></Relationships>
</file>

<file path=ppt/slides/_rels/slide22.xml.rels><?xml version="1.0" encoding="UTF-8" standalone="yes"?>
<Relationships xmlns="http://schemas.openxmlformats.org/package/2006/relationships"><Relationship Id="rId3" Type="http://schemas.openxmlformats.org/officeDocument/2006/relationships/image" Target="../media/image2.png"/><Relationship Id="rId4" Type="http://schemas.openxmlformats.org/officeDocument/2006/relationships/customXml" Target="../ink/ink12.xml"/><Relationship Id="rId5" Type="http://schemas.openxmlformats.org/officeDocument/2006/relationships/image" Target="../media/image63.emf"/><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customXml" Target="../ink/ink13.xml"/><Relationship Id="rId5" Type="http://schemas.openxmlformats.org/officeDocument/2006/relationships/image" Target="../media/image64.emf"/><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36377" y="4732049"/>
            <a:ext cx="7772400" cy="1470025"/>
          </a:xfrm>
        </p:spPr>
        <p:txBody>
          <a:bodyPr/>
          <a:lstStyle/>
          <a:p>
            <a:r>
              <a:rPr lang="en-US" u="sng" dirty="0" smtClean="0"/>
              <a:t>Model Thinking</a:t>
            </a:r>
            <a:endParaRPr lang="en-US" u="sng" dirty="0"/>
          </a:p>
        </p:txBody>
      </p:sp>
      <p:sp>
        <p:nvSpPr>
          <p:cNvPr id="3" name="Subtitle 2"/>
          <p:cNvSpPr>
            <a:spLocks noGrp="1"/>
          </p:cNvSpPr>
          <p:nvPr>
            <p:ph type="subTitle" idx="1"/>
          </p:nvPr>
        </p:nvSpPr>
        <p:spPr>
          <a:xfrm>
            <a:off x="3844764" y="5499401"/>
            <a:ext cx="6400800" cy="1752600"/>
          </a:xfrm>
        </p:spPr>
        <p:txBody>
          <a:bodyPr/>
          <a:lstStyle/>
          <a:p>
            <a:r>
              <a:rPr lang="en-US" dirty="0" smtClean="0"/>
              <a:t>Scott  E Page</a:t>
            </a:r>
            <a:endParaRPr lang="en-US" dirty="0"/>
          </a:p>
        </p:txBody>
      </p:sp>
    </p:spTree>
    <p:extLst>
      <p:ext uri="{BB962C8B-B14F-4D97-AF65-F5344CB8AC3E}">
        <p14:creationId xmlns:p14="http://schemas.microsoft.com/office/powerpoint/2010/main" val="377787891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Title 1"/>
          <p:cNvSpPr>
            <a:spLocks noGrp="1"/>
          </p:cNvSpPr>
          <p:nvPr>
            <p:ph type="title"/>
          </p:nvPr>
        </p:nvSpPr>
        <p:spPr>
          <a:xfrm rot="10800000" flipV="1">
            <a:off x="-2367571" y="5787560"/>
            <a:ext cx="7772400" cy="838200"/>
          </a:xfrm>
        </p:spPr>
        <p:txBody>
          <a:bodyPr>
            <a:normAutofit fontScale="90000"/>
          </a:bodyPr>
          <a:lstStyle/>
          <a:p>
            <a:r>
              <a:rPr lang="en-US" dirty="0" smtClean="0">
                <a:latin typeface="Arial" charset="0"/>
                <a:ea typeface="ＭＳ Ｐゴシック" charset="0"/>
                <a:cs typeface="ＭＳ Ｐゴシック" charset="0"/>
              </a:rPr>
              <a:t>Function</a:t>
            </a:r>
            <a:r>
              <a:rPr lang="en-US" dirty="0">
                <a:latin typeface="Arial" charset="0"/>
                <a:ea typeface="ＭＳ Ｐゴシック" charset="0"/>
                <a:cs typeface="ＭＳ Ｐゴシック" charset="0"/>
              </a:rPr>
              <a:t/>
            </a:r>
            <a:br>
              <a:rPr lang="en-US" dirty="0">
                <a:latin typeface="Arial" charset="0"/>
                <a:ea typeface="ＭＳ Ｐゴシック" charset="0"/>
                <a:cs typeface="ＭＳ Ｐゴシック" charset="0"/>
              </a:rPr>
            </a:br>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1464602195"/>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2016873" y="5298991"/>
            <a:ext cx="7772400" cy="1143000"/>
          </a:xfrm>
        </p:spPr>
        <p:txBody>
          <a:bodyPr/>
          <a:lstStyle/>
          <a:p>
            <a:pPr eaLnBrk="1" hangingPunct="1"/>
            <a:r>
              <a:rPr lang="en-US" dirty="0" smtClean="0">
                <a:latin typeface="Arial" charset="0"/>
                <a:ea typeface="ＭＳ Ｐゴシック" charset="0"/>
                <a:cs typeface="ＭＳ Ｐゴシック" charset="0"/>
              </a:rPr>
              <a:t>Emergent</a:t>
            </a:r>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1415696104"/>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ctrTitle"/>
          </p:nvPr>
        </p:nvSpPr>
        <p:spPr>
          <a:xfrm>
            <a:off x="-2016873" y="5298991"/>
            <a:ext cx="7772400" cy="1143000"/>
          </a:xfrm>
        </p:spPr>
        <p:txBody>
          <a:bodyPr/>
          <a:lstStyle/>
          <a:p>
            <a:pPr eaLnBrk="1" hangingPunct="1"/>
            <a:r>
              <a:rPr lang="en-US" dirty="0" smtClean="0">
                <a:latin typeface="Arial" charset="0"/>
                <a:ea typeface="ＭＳ Ｐゴシック" charset="0"/>
                <a:cs typeface="ＭＳ Ｐゴシック" charset="0"/>
              </a:rPr>
              <a:t>Six Degrees</a:t>
            </a:r>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394215173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ChangeArrowheads="1"/>
          </p:cNvSpPr>
          <p:nvPr>
            <p:ph type="title"/>
          </p:nvPr>
        </p:nvSpPr>
        <p:spPr>
          <a:xfrm>
            <a:off x="-1753237" y="0"/>
            <a:ext cx="8229600" cy="1143000"/>
          </a:xfrm>
        </p:spPr>
        <p:txBody>
          <a:bodyPr>
            <a:normAutofit/>
          </a:bodyPr>
          <a:lstStyle/>
          <a:p>
            <a:pPr eaLnBrk="1" hangingPunct="1"/>
            <a:r>
              <a:rPr lang="en-US" sz="3600" dirty="0">
                <a:latin typeface="Arial" charset="0"/>
                <a:ea typeface="ＭＳ Ｐゴシック" charset="0"/>
                <a:cs typeface="ＭＳ Ｐゴシック" charset="0"/>
              </a:rPr>
              <a:t>Six Degrees (1)</a:t>
            </a:r>
          </a:p>
        </p:txBody>
      </p:sp>
      <p:sp>
        <p:nvSpPr>
          <p:cNvPr id="95235" name="Rectangle 3"/>
          <p:cNvSpPr>
            <a:spLocks noGrp="1" noChangeArrowheads="1"/>
          </p:cNvSpPr>
          <p:nvPr>
            <p:ph type="body" idx="1"/>
          </p:nvPr>
        </p:nvSpPr>
        <p:spPr>
          <a:xfrm>
            <a:off x="457200" y="1600201"/>
            <a:ext cx="3475178" cy="4525963"/>
          </a:xfrm>
        </p:spPr>
        <p:txBody>
          <a:bodyPr>
            <a:noAutofit/>
          </a:bodyPr>
          <a:lstStyle/>
          <a:p>
            <a:pPr eaLnBrk="1" hangingPunct="1">
              <a:buFontTx/>
              <a:buNone/>
            </a:pPr>
            <a:r>
              <a:rPr lang="en-US" sz="2400" dirty="0">
                <a:latin typeface="Arial" charset="0"/>
                <a:ea typeface="ＭＳ Ｐゴシック" charset="0"/>
                <a:cs typeface="ＭＳ Ｐゴシック" charset="0"/>
              </a:rPr>
              <a:t>Stanley </a:t>
            </a:r>
            <a:r>
              <a:rPr lang="en-US" sz="2400" dirty="0" err="1">
                <a:latin typeface="Arial" charset="0"/>
                <a:ea typeface="ＭＳ Ｐゴシック" charset="0"/>
                <a:cs typeface="ＭＳ Ｐゴシック" charset="0"/>
              </a:rPr>
              <a:t>Milgram</a:t>
            </a:r>
            <a:r>
              <a:rPr lang="en-US" sz="2400" dirty="0">
                <a:latin typeface="Arial" charset="0"/>
                <a:ea typeface="ＭＳ Ｐゴシック" charset="0"/>
                <a:cs typeface="ＭＳ Ｐゴシック" charset="0"/>
              </a:rPr>
              <a:t> asked 296 people from Nebraska to get a letter to a stockbroker outside Boston.  Could only send the letter to someone they knew on a first name </a:t>
            </a:r>
            <a:r>
              <a:rPr lang="en-US" sz="2400" dirty="0" smtClean="0">
                <a:latin typeface="Arial" charset="0"/>
                <a:ea typeface="ＭＳ Ｐゴシック" charset="0"/>
                <a:cs typeface="ＭＳ Ｐゴシック" charset="0"/>
              </a:rPr>
              <a:t>basis</a:t>
            </a:r>
            <a:endParaRPr lang="en-US" sz="2400"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1310467549"/>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p:nvPr>
        </p:nvSpPr>
        <p:spPr>
          <a:xfrm>
            <a:off x="457201" y="274639"/>
            <a:ext cx="4049159" cy="1143000"/>
          </a:xfrm>
        </p:spPr>
        <p:txBody>
          <a:bodyPr>
            <a:normAutofit/>
          </a:bodyPr>
          <a:lstStyle/>
          <a:p>
            <a:pPr eaLnBrk="1" hangingPunct="1"/>
            <a:r>
              <a:rPr lang="en-US" sz="3600" dirty="0">
                <a:latin typeface="Arial" charset="0"/>
                <a:ea typeface="ＭＳ Ｐゴシック" charset="0"/>
                <a:cs typeface="ＭＳ Ｐゴシック" charset="0"/>
              </a:rPr>
              <a:t>Six Degrees (2)</a:t>
            </a:r>
          </a:p>
        </p:txBody>
      </p:sp>
      <p:sp>
        <p:nvSpPr>
          <p:cNvPr id="96259" name="Rectangle 3"/>
          <p:cNvSpPr>
            <a:spLocks noGrp="1" noChangeArrowheads="1"/>
          </p:cNvSpPr>
          <p:nvPr>
            <p:ph type="body" idx="1"/>
          </p:nvPr>
        </p:nvSpPr>
        <p:spPr>
          <a:xfrm>
            <a:off x="457200" y="1600201"/>
            <a:ext cx="3743850" cy="4525963"/>
          </a:xfrm>
        </p:spPr>
        <p:txBody>
          <a:bodyPr>
            <a:normAutofit/>
          </a:bodyPr>
          <a:lstStyle/>
          <a:p>
            <a:pPr eaLnBrk="1" hangingPunct="1">
              <a:buFontTx/>
              <a:buNone/>
            </a:pPr>
            <a:r>
              <a:rPr lang="en-US" sz="2400" dirty="0">
                <a:latin typeface="Arial" charset="0"/>
                <a:ea typeface="ＭＳ Ｐゴシック" charset="0"/>
                <a:cs typeface="ＭＳ Ｐゴシック" charset="0"/>
              </a:rPr>
              <a:t>Duncan Watts did an email experiment with 48,000 senders and 19 targets in 57 countries.  The average number of connections was six.</a:t>
            </a:r>
          </a:p>
        </p:txBody>
      </p:sp>
    </p:spTree>
    <p:extLst>
      <p:ext uri="{BB962C8B-B14F-4D97-AF65-F5344CB8AC3E}">
        <p14:creationId xmlns:p14="http://schemas.microsoft.com/office/powerpoint/2010/main" val="1115695574"/>
      </p:ext>
    </p:extLst>
  </p:cSld>
  <p:clrMapOvr>
    <a:masterClrMapping/>
  </p:clrMapOvr>
  <p:timing>
    <p:tnLst>
      <p:par>
        <p:cTn xmlns:p14="http://schemas.microsoft.com/office/powerpoint/2010/mai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1257873" y="274639"/>
            <a:ext cx="8229600" cy="1143000"/>
          </a:xfrm>
        </p:spPr>
        <p:txBody>
          <a:bodyPr>
            <a:normAutofit/>
          </a:bodyPr>
          <a:lstStyle/>
          <a:p>
            <a:pPr eaLnBrk="1" hangingPunct="1"/>
            <a:r>
              <a:rPr lang="en-US" sz="3600" dirty="0">
                <a:latin typeface="Arial" charset="0"/>
                <a:ea typeface="ＭＳ Ｐゴシック" charset="0"/>
                <a:cs typeface="ＭＳ Ｐゴシック" charset="0"/>
              </a:rPr>
              <a:t>Random Clique Network</a:t>
            </a:r>
          </a:p>
        </p:txBody>
      </p:sp>
      <p:sp>
        <p:nvSpPr>
          <p:cNvPr id="97283" name="Rectangle 3"/>
          <p:cNvSpPr>
            <a:spLocks noGrp="1" noChangeArrowheads="1"/>
          </p:cNvSpPr>
          <p:nvPr>
            <p:ph type="body" idx="1"/>
          </p:nvPr>
        </p:nvSpPr>
        <p:spPr>
          <a:xfrm>
            <a:off x="457201" y="1600201"/>
            <a:ext cx="3939247" cy="4525963"/>
          </a:xfrm>
        </p:spPr>
        <p:txBody>
          <a:bodyPr>
            <a:normAutofit/>
          </a:bodyPr>
          <a:lstStyle/>
          <a:p>
            <a:pPr eaLnBrk="1" hangingPunct="1">
              <a:buFontTx/>
              <a:buNone/>
            </a:pPr>
            <a:r>
              <a:rPr lang="en-US" sz="2400" dirty="0">
                <a:latin typeface="Arial" charset="0"/>
                <a:ea typeface="ＭＳ Ｐゴシック" charset="0"/>
                <a:cs typeface="ＭＳ Ｐゴシック" charset="0"/>
              </a:rPr>
              <a:t>E</a:t>
            </a:r>
            <a:r>
              <a:rPr lang="en-US" sz="2400" dirty="0" smtClean="0">
                <a:latin typeface="Arial" charset="0"/>
                <a:ea typeface="ＭＳ Ｐゴシック" charset="0"/>
                <a:cs typeface="ＭＳ Ｐゴシック" charset="0"/>
              </a:rPr>
              <a:t>ach </a:t>
            </a:r>
            <a:r>
              <a:rPr lang="en-US" sz="2400" dirty="0">
                <a:latin typeface="Arial" charset="0"/>
                <a:ea typeface="ＭＳ Ｐゴシック" charset="0"/>
                <a:cs typeface="ＭＳ Ｐゴシック" charset="0"/>
              </a:rPr>
              <a:t>person </a:t>
            </a:r>
            <a:r>
              <a:rPr lang="en-US" sz="2400" dirty="0" smtClean="0">
                <a:latin typeface="Arial" charset="0"/>
                <a:ea typeface="ＭＳ Ｐゴシック" charset="0"/>
                <a:cs typeface="ＭＳ Ｐゴシック" charset="0"/>
              </a:rPr>
              <a:t>has </a:t>
            </a:r>
          </a:p>
          <a:p>
            <a:pPr eaLnBrk="1" hangingPunct="1">
              <a:buFontTx/>
              <a:buNone/>
            </a:pPr>
            <a:endParaRPr lang="en-US" sz="2400" dirty="0">
              <a:latin typeface="Arial" charset="0"/>
              <a:ea typeface="ＭＳ Ｐゴシック" charset="0"/>
              <a:cs typeface="ＭＳ Ｐゴシック" charset="0"/>
            </a:endParaRPr>
          </a:p>
          <a:p>
            <a:pPr eaLnBrk="1" hangingPunct="1">
              <a:buFontTx/>
              <a:buNone/>
            </a:pPr>
            <a:r>
              <a:rPr lang="en-US" sz="2400" dirty="0" smtClean="0">
                <a:latin typeface="Arial" charset="0"/>
                <a:ea typeface="ＭＳ Ｐゴシック" charset="0"/>
                <a:cs typeface="ＭＳ Ｐゴシック" charset="0"/>
              </a:rPr>
              <a:t>C clique friends</a:t>
            </a:r>
          </a:p>
          <a:p>
            <a:pPr eaLnBrk="1" hangingPunct="1">
              <a:buFontTx/>
              <a:buNone/>
            </a:pPr>
            <a:r>
              <a:rPr lang="en-US" sz="2400" dirty="0" smtClean="0">
                <a:latin typeface="Arial" charset="0"/>
                <a:ea typeface="ＭＳ Ｐゴシック" charset="0"/>
                <a:cs typeface="ＭＳ Ｐゴシック" charset="0"/>
              </a:rPr>
              <a:t>R </a:t>
            </a:r>
            <a:r>
              <a:rPr lang="en-US" sz="2400" dirty="0">
                <a:latin typeface="Arial" charset="0"/>
                <a:ea typeface="ＭＳ Ｐゴシック" charset="0"/>
                <a:cs typeface="ＭＳ Ｐゴシック" charset="0"/>
              </a:rPr>
              <a:t>random friends.</a:t>
            </a:r>
          </a:p>
        </p:txBody>
      </p:sp>
      <mc:AlternateContent xmlns:mc="http://schemas.openxmlformats.org/markup-compatibility/2006" xmlns:p14="http://schemas.microsoft.com/office/powerpoint/2010/main">
        <mc:Choice Requires="p14">
          <p:contentPart p14:bwMode="auto" r:id="rId3">
            <p14:nvContentPartPr>
              <p14:cNvPr id="2" name="Ink 1"/>
              <p14:cNvContentPartPr/>
              <p14:nvPr/>
            </p14:nvContentPartPr>
            <p14:xfrm>
              <a:off x="496440" y="4059360"/>
              <a:ext cx="2730960" cy="2083680"/>
            </p14:xfrm>
          </p:contentPart>
        </mc:Choice>
        <mc:Fallback xmlns="">
          <p:pic>
            <p:nvPicPr>
              <p:cNvPr id="2" name="Ink 1"/>
              <p:cNvPicPr/>
              <p:nvPr/>
            </p:nvPicPr>
            <p:blipFill>
              <a:blip r:embed="rId4"/>
              <a:stretch>
                <a:fillRect/>
              </a:stretch>
            </p:blipFill>
            <p:spPr>
              <a:xfrm>
                <a:off x="492480" y="3040200"/>
                <a:ext cx="2743560" cy="1580400"/>
              </a:xfrm>
              <a:prstGeom prst="rect">
                <a:avLst/>
              </a:prstGeom>
            </p:spPr>
          </p:pic>
        </mc:Fallback>
      </mc:AlternateContent>
    </p:spTree>
    <p:extLst>
      <p:ext uri="{BB962C8B-B14F-4D97-AF65-F5344CB8AC3E}">
        <p14:creationId xmlns:p14="http://schemas.microsoft.com/office/powerpoint/2010/main" val="813975110"/>
      </p:ext>
    </p:extLst>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7" name="Oval 4"/>
          <p:cNvSpPr>
            <a:spLocks noChangeArrowheads="1"/>
          </p:cNvSpPr>
          <p:nvPr/>
        </p:nvSpPr>
        <p:spPr bwMode="auto">
          <a:xfrm>
            <a:off x="1181100" y="1600200"/>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98308" name="Oval 5"/>
          <p:cNvSpPr>
            <a:spLocks noChangeArrowheads="1"/>
          </p:cNvSpPr>
          <p:nvPr/>
        </p:nvSpPr>
        <p:spPr bwMode="auto">
          <a:xfrm>
            <a:off x="1028700" y="1981200"/>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98309" name="Oval 6"/>
          <p:cNvSpPr>
            <a:spLocks noChangeArrowheads="1"/>
          </p:cNvSpPr>
          <p:nvPr/>
        </p:nvSpPr>
        <p:spPr bwMode="auto">
          <a:xfrm>
            <a:off x="1333500" y="2286000"/>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98310" name="Oval 7"/>
          <p:cNvSpPr>
            <a:spLocks noChangeArrowheads="1"/>
          </p:cNvSpPr>
          <p:nvPr/>
        </p:nvSpPr>
        <p:spPr bwMode="auto">
          <a:xfrm>
            <a:off x="1562100" y="1524000"/>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98311" name="Oval 8"/>
          <p:cNvSpPr>
            <a:spLocks noChangeArrowheads="1"/>
          </p:cNvSpPr>
          <p:nvPr/>
        </p:nvSpPr>
        <p:spPr bwMode="auto">
          <a:xfrm>
            <a:off x="1714500" y="2133600"/>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98312" name="Oval 9"/>
          <p:cNvSpPr>
            <a:spLocks noChangeArrowheads="1"/>
          </p:cNvSpPr>
          <p:nvPr/>
        </p:nvSpPr>
        <p:spPr bwMode="auto">
          <a:xfrm>
            <a:off x="1790700" y="1752600"/>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98313" name="Line 10"/>
          <p:cNvSpPr>
            <a:spLocks noChangeShapeType="1"/>
          </p:cNvSpPr>
          <p:nvPr/>
        </p:nvSpPr>
        <p:spPr bwMode="auto">
          <a:xfrm flipH="1">
            <a:off x="1409700" y="1676400"/>
            <a:ext cx="228600" cy="762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314" name="Line 11"/>
          <p:cNvSpPr>
            <a:spLocks noChangeShapeType="1"/>
          </p:cNvSpPr>
          <p:nvPr/>
        </p:nvSpPr>
        <p:spPr bwMode="auto">
          <a:xfrm flipV="1">
            <a:off x="1181100" y="1828800"/>
            <a:ext cx="68580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315" name="Line 12"/>
          <p:cNvSpPr>
            <a:spLocks noChangeShapeType="1"/>
          </p:cNvSpPr>
          <p:nvPr/>
        </p:nvSpPr>
        <p:spPr bwMode="auto">
          <a:xfrm>
            <a:off x="1333500" y="1752600"/>
            <a:ext cx="38100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316" name="Line 13"/>
          <p:cNvSpPr>
            <a:spLocks noChangeShapeType="1"/>
          </p:cNvSpPr>
          <p:nvPr/>
        </p:nvSpPr>
        <p:spPr bwMode="auto">
          <a:xfrm>
            <a:off x="1333500" y="1676400"/>
            <a:ext cx="762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317" name="Line 14"/>
          <p:cNvSpPr>
            <a:spLocks noChangeShapeType="1"/>
          </p:cNvSpPr>
          <p:nvPr/>
        </p:nvSpPr>
        <p:spPr bwMode="auto">
          <a:xfrm>
            <a:off x="1333500" y="1752600"/>
            <a:ext cx="5334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318" name="Line 15"/>
          <p:cNvSpPr>
            <a:spLocks noChangeShapeType="1"/>
          </p:cNvSpPr>
          <p:nvPr/>
        </p:nvSpPr>
        <p:spPr bwMode="auto">
          <a:xfrm>
            <a:off x="1866900" y="1905000"/>
            <a:ext cx="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319" name="Line 16"/>
          <p:cNvSpPr>
            <a:spLocks noChangeShapeType="1"/>
          </p:cNvSpPr>
          <p:nvPr/>
        </p:nvSpPr>
        <p:spPr bwMode="auto">
          <a:xfrm flipH="1" flipV="1">
            <a:off x="1714500" y="1600200"/>
            <a:ext cx="1524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320" name="Line 17"/>
          <p:cNvSpPr>
            <a:spLocks noChangeShapeType="1"/>
          </p:cNvSpPr>
          <p:nvPr/>
        </p:nvSpPr>
        <p:spPr bwMode="auto">
          <a:xfrm flipH="1">
            <a:off x="1257300" y="1600200"/>
            <a:ext cx="3810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321" name="Line 18"/>
          <p:cNvSpPr>
            <a:spLocks noChangeShapeType="1"/>
          </p:cNvSpPr>
          <p:nvPr/>
        </p:nvSpPr>
        <p:spPr bwMode="auto">
          <a:xfrm flipH="1">
            <a:off x="1181100" y="1752600"/>
            <a:ext cx="762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322" name="Line 19"/>
          <p:cNvSpPr>
            <a:spLocks noChangeShapeType="1"/>
          </p:cNvSpPr>
          <p:nvPr/>
        </p:nvSpPr>
        <p:spPr bwMode="auto">
          <a:xfrm>
            <a:off x="1104900" y="2133600"/>
            <a:ext cx="3048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323" name="Line 20"/>
          <p:cNvSpPr>
            <a:spLocks noChangeShapeType="1"/>
          </p:cNvSpPr>
          <p:nvPr/>
        </p:nvSpPr>
        <p:spPr bwMode="auto">
          <a:xfrm flipV="1">
            <a:off x="1485900" y="2286000"/>
            <a:ext cx="3048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324" name="Line 21"/>
          <p:cNvSpPr>
            <a:spLocks noChangeShapeType="1"/>
          </p:cNvSpPr>
          <p:nvPr/>
        </p:nvSpPr>
        <p:spPr bwMode="auto">
          <a:xfrm flipV="1">
            <a:off x="1409700" y="1905000"/>
            <a:ext cx="45720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325" name="Line 22"/>
          <p:cNvSpPr>
            <a:spLocks noChangeShapeType="1"/>
          </p:cNvSpPr>
          <p:nvPr/>
        </p:nvSpPr>
        <p:spPr bwMode="auto">
          <a:xfrm flipV="1">
            <a:off x="1104900" y="1676400"/>
            <a:ext cx="53340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326" name="Line 23"/>
          <p:cNvSpPr>
            <a:spLocks noChangeShapeType="1"/>
          </p:cNvSpPr>
          <p:nvPr/>
        </p:nvSpPr>
        <p:spPr bwMode="auto">
          <a:xfrm>
            <a:off x="1257300" y="2057400"/>
            <a:ext cx="6096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327" name="Line 24"/>
          <p:cNvSpPr>
            <a:spLocks noChangeShapeType="1"/>
          </p:cNvSpPr>
          <p:nvPr/>
        </p:nvSpPr>
        <p:spPr bwMode="auto">
          <a:xfrm>
            <a:off x="1638300" y="1600200"/>
            <a:ext cx="152400" cy="68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328" name="Oval 25"/>
          <p:cNvSpPr>
            <a:spLocks noChangeArrowheads="1"/>
          </p:cNvSpPr>
          <p:nvPr/>
        </p:nvSpPr>
        <p:spPr bwMode="auto">
          <a:xfrm>
            <a:off x="1333500" y="3276600"/>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98329" name="Oval 26"/>
          <p:cNvSpPr>
            <a:spLocks noChangeArrowheads="1"/>
          </p:cNvSpPr>
          <p:nvPr/>
        </p:nvSpPr>
        <p:spPr bwMode="auto">
          <a:xfrm>
            <a:off x="1181100" y="3657600"/>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98330" name="Oval 27"/>
          <p:cNvSpPr>
            <a:spLocks noChangeArrowheads="1"/>
          </p:cNvSpPr>
          <p:nvPr/>
        </p:nvSpPr>
        <p:spPr bwMode="auto">
          <a:xfrm>
            <a:off x="1485900" y="3962400"/>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98331" name="Oval 28"/>
          <p:cNvSpPr>
            <a:spLocks noChangeArrowheads="1"/>
          </p:cNvSpPr>
          <p:nvPr/>
        </p:nvSpPr>
        <p:spPr bwMode="auto">
          <a:xfrm>
            <a:off x="1714500" y="3200400"/>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98332" name="Oval 29"/>
          <p:cNvSpPr>
            <a:spLocks noChangeArrowheads="1"/>
          </p:cNvSpPr>
          <p:nvPr/>
        </p:nvSpPr>
        <p:spPr bwMode="auto">
          <a:xfrm>
            <a:off x="1866900" y="3810000"/>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98333" name="Oval 30"/>
          <p:cNvSpPr>
            <a:spLocks noChangeArrowheads="1"/>
          </p:cNvSpPr>
          <p:nvPr/>
        </p:nvSpPr>
        <p:spPr bwMode="auto">
          <a:xfrm>
            <a:off x="1943100" y="3429000"/>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98334" name="Line 31"/>
          <p:cNvSpPr>
            <a:spLocks noChangeShapeType="1"/>
          </p:cNvSpPr>
          <p:nvPr/>
        </p:nvSpPr>
        <p:spPr bwMode="auto">
          <a:xfrm flipH="1">
            <a:off x="1562100" y="3352800"/>
            <a:ext cx="228600" cy="762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335" name="Line 32"/>
          <p:cNvSpPr>
            <a:spLocks noChangeShapeType="1"/>
          </p:cNvSpPr>
          <p:nvPr/>
        </p:nvSpPr>
        <p:spPr bwMode="auto">
          <a:xfrm flipV="1">
            <a:off x="1333500" y="3505200"/>
            <a:ext cx="68580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336" name="Line 33"/>
          <p:cNvSpPr>
            <a:spLocks noChangeShapeType="1"/>
          </p:cNvSpPr>
          <p:nvPr/>
        </p:nvSpPr>
        <p:spPr bwMode="auto">
          <a:xfrm>
            <a:off x="1485900" y="3429000"/>
            <a:ext cx="38100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337" name="Line 34"/>
          <p:cNvSpPr>
            <a:spLocks noChangeShapeType="1"/>
          </p:cNvSpPr>
          <p:nvPr/>
        </p:nvSpPr>
        <p:spPr bwMode="auto">
          <a:xfrm>
            <a:off x="1485900" y="3352800"/>
            <a:ext cx="762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338" name="Line 35"/>
          <p:cNvSpPr>
            <a:spLocks noChangeShapeType="1"/>
          </p:cNvSpPr>
          <p:nvPr/>
        </p:nvSpPr>
        <p:spPr bwMode="auto">
          <a:xfrm>
            <a:off x="1485900" y="3429000"/>
            <a:ext cx="5334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339" name="Line 36"/>
          <p:cNvSpPr>
            <a:spLocks noChangeShapeType="1"/>
          </p:cNvSpPr>
          <p:nvPr/>
        </p:nvSpPr>
        <p:spPr bwMode="auto">
          <a:xfrm>
            <a:off x="2019300" y="3581400"/>
            <a:ext cx="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340" name="Line 37"/>
          <p:cNvSpPr>
            <a:spLocks noChangeShapeType="1"/>
          </p:cNvSpPr>
          <p:nvPr/>
        </p:nvSpPr>
        <p:spPr bwMode="auto">
          <a:xfrm flipH="1" flipV="1">
            <a:off x="1866900" y="3276600"/>
            <a:ext cx="1524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341" name="Line 38"/>
          <p:cNvSpPr>
            <a:spLocks noChangeShapeType="1"/>
          </p:cNvSpPr>
          <p:nvPr/>
        </p:nvSpPr>
        <p:spPr bwMode="auto">
          <a:xfrm flipH="1">
            <a:off x="1409700" y="3276600"/>
            <a:ext cx="3810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342" name="Line 39"/>
          <p:cNvSpPr>
            <a:spLocks noChangeShapeType="1"/>
          </p:cNvSpPr>
          <p:nvPr/>
        </p:nvSpPr>
        <p:spPr bwMode="auto">
          <a:xfrm flipH="1">
            <a:off x="1333500" y="3429000"/>
            <a:ext cx="762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343" name="Line 40"/>
          <p:cNvSpPr>
            <a:spLocks noChangeShapeType="1"/>
          </p:cNvSpPr>
          <p:nvPr/>
        </p:nvSpPr>
        <p:spPr bwMode="auto">
          <a:xfrm>
            <a:off x="1257300" y="3810000"/>
            <a:ext cx="3048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344" name="Line 41"/>
          <p:cNvSpPr>
            <a:spLocks noChangeShapeType="1"/>
          </p:cNvSpPr>
          <p:nvPr/>
        </p:nvSpPr>
        <p:spPr bwMode="auto">
          <a:xfrm flipV="1">
            <a:off x="1638300" y="3962400"/>
            <a:ext cx="3048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345" name="Line 42"/>
          <p:cNvSpPr>
            <a:spLocks noChangeShapeType="1"/>
          </p:cNvSpPr>
          <p:nvPr/>
        </p:nvSpPr>
        <p:spPr bwMode="auto">
          <a:xfrm flipV="1">
            <a:off x="1562100" y="3581400"/>
            <a:ext cx="45720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346" name="Line 43"/>
          <p:cNvSpPr>
            <a:spLocks noChangeShapeType="1"/>
          </p:cNvSpPr>
          <p:nvPr/>
        </p:nvSpPr>
        <p:spPr bwMode="auto">
          <a:xfrm flipV="1">
            <a:off x="1257300" y="3352800"/>
            <a:ext cx="53340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347" name="Line 44"/>
          <p:cNvSpPr>
            <a:spLocks noChangeShapeType="1"/>
          </p:cNvSpPr>
          <p:nvPr/>
        </p:nvSpPr>
        <p:spPr bwMode="auto">
          <a:xfrm>
            <a:off x="1409700" y="3733800"/>
            <a:ext cx="6096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348" name="Line 45"/>
          <p:cNvSpPr>
            <a:spLocks noChangeShapeType="1"/>
          </p:cNvSpPr>
          <p:nvPr/>
        </p:nvSpPr>
        <p:spPr bwMode="auto">
          <a:xfrm>
            <a:off x="1790700" y="3276600"/>
            <a:ext cx="152400" cy="68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349" name="Oval 46"/>
          <p:cNvSpPr>
            <a:spLocks noChangeArrowheads="1"/>
          </p:cNvSpPr>
          <p:nvPr/>
        </p:nvSpPr>
        <p:spPr bwMode="auto">
          <a:xfrm>
            <a:off x="2933700" y="1752600"/>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98350" name="Oval 47"/>
          <p:cNvSpPr>
            <a:spLocks noChangeArrowheads="1"/>
          </p:cNvSpPr>
          <p:nvPr/>
        </p:nvSpPr>
        <p:spPr bwMode="auto">
          <a:xfrm>
            <a:off x="2781300" y="2133600"/>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98351" name="Oval 48"/>
          <p:cNvSpPr>
            <a:spLocks noChangeArrowheads="1"/>
          </p:cNvSpPr>
          <p:nvPr/>
        </p:nvSpPr>
        <p:spPr bwMode="auto">
          <a:xfrm>
            <a:off x="3086100" y="2438400"/>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98352" name="Oval 49"/>
          <p:cNvSpPr>
            <a:spLocks noChangeArrowheads="1"/>
          </p:cNvSpPr>
          <p:nvPr/>
        </p:nvSpPr>
        <p:spPr bwMode="auto">
          <a:xfrm>
            <a:off x="3314700" y="1676400"/>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98353" name="Oval 50"/>
          <p:cNvSpPr>
            <a:spLocks noChangeArrowheads="1"/>
          </p:cNvSpPr>
          <p:nvPr/>
        </p:nvSpPr>
        <p:spPr bwMode="auto">
          <a:xfrm>
            <a:off x="3467100" y="2286000"/>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98354" name="Oval 51"/>
          <p:cNvSpPr>
            <a:spLocks noChangeArrowheads="1"/>
          </p:cNvSpPr>
          <p:nvPr/>
        </p:nvSpPr>
        <p:spPr bwMode="auto">
          <a:xfrm>
            <a:off x="3543300" y="1905000"/>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98355" name="Line 52"/>
          <p:cNvSpPr>
            <a:spLocks noChangeShapeType="1"/>
          </p:cNvSpPr>
          <p:nvPr/>
        </p:nvSpPr>
        <p:spPr bwMode="auto">
          <a:xfrm flipH="1">
            <a:off x="3162300" y="1828800"/>
            <a:ext cx="228600" cy="762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356" name="Line 53"/>
          <p:cNvSpPr>
            <a:spLocks noChangeShapeType="1"/>
          </p:cNvSpPr>
          <p:nvPr/>
        </p:nvSpPr>
        <p:spPr bwMode="auto">
          <a:xfrm flipV="1">
            <a:off x="2933700" y="1981200"/>
            <a:ext cx="68580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357" name="Line 54"/>
          <p:cNvSpPr>
            <a:spLocks noChangeShapeType="1"/>
          </p:cNvSpPr>
          <p:nvPr/>
        </p:nvSpPr>
        <p:spPr bwMode="auto">
          <a:xfrm>
            <a:off x="3086100" y="1905000"/>
            <a:ext cx="38100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358" name="Line 55"/>
          <p:cNvSpPr>
            <a:spLocks noChangeShapeType="1"/>
          </p:cNvSpPr>
          <p:nvPr/>
        </p:nvSpPr>
        <p:spPr bwMode="auto">
          <a:xfrm>
            <a:off x="3086100" y="1828800"/>
            <a:ext cx="762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359" name="Line 56"/>
          <p:cNvSpPr>
            <a:spLocks noChangeShapeType="1"/>
          </p:cNvSpPr>
          <p:nvPr/>
        </p:nvSpPr>
        <p:spPr bwMode="auto">
          <a:xfrm>
            <a:off x="3086100" y="1905000"/>
            <a:ext cx="5334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360" name="Line 57"/>
          <p:cNvSpPr>
            <a:spLocks noChangeShapeType="1"/>
          </p:cNvSpPr>
          <p:nvPr/>
        </p:nvSpPr>
        <p:spPr bwMode="auto">
          <a:xfrm>
            <a:off x="3619500" y="2057400"/>
            <a:ext cx="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361" name="Line 58"/>
          <p:cNvSpPr>
            <a:spLocks noChangeShapeType="1"/>
          </p:cNvSpPr>
          <p:nvPr/>
        </p:nvSpPr>
        <p:spPr bwMode="auto">
          <a:xfrm flipH="1" flipV="1">
            <a:off x="3467100" y="1752600"/>
            <a:ext cx="1524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362" name="Line 59"/>
          <p:cNvSpPr>
            <a:spLocks noChangeShapeType="1"/>
          </p:cNvSpPr>
          <p:nvPr/>
        </p:nvSpPr>
        <p:spPr bwMode="auto">
          <a:xfrm flipH="1">
            <a:off x="3009900" y="1752600"/>
            <a:ext cx="3810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363" name="Line 60"/>
          <p:cNvSpPr>
            <a:spLocks noChangeShapeType="1"/>
          </p:cNvSpPr>
          <p:nvPr/>
        </p:nvSpPr>
        <p:spPr bwMode="auto">
          <a:xfrm flipH="1">
            <a:off x="2933700" y="1905000"/>
            <a:ext cx="762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364" name="Line 61"/>
          <p:cNvSpPr>
            <a:spLocks noChangeShapeType="1"/>
          </p:cNvSpPr>
          <p:nvPr/>
        </p:nvSpPr>
        <p:spPr bwMode="auto">
          <a:xfrm>
            <a:off x="2857500" y="2286000"/>
            <a:ext cx="3048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365" name="Line 62"/>
          <p:cNvSpPr>
            <a:spLocks noChangeShapeType="1"/>
          </p:cNvSpPr>
          <p:nvPr/>
        </p:nvSpPr>
        <p:spPr bwMode="auto">
          <a:xfrm flipV="1">
            <a:off x="3238500" y="2438400"/>
            <a:ext cx="3048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366" name="Line 63"/>
          <p:cNvSpPr>
            <a:spLocks noChangeShapeType="1"/>
          </p:cNvSpPr>
          <p:nvPr/>
        </p:nvSpPr>
        <p:spPr bwMode="auto">
          <a:xfrm flipV="1">
            <a:off x="3162300" y="2057400"/>
            <a:ext cx="45720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367" name="Line 64"/>
          <p:cNvSpPr>
            <a:spLocks noChangeShapeType="1"/>
          </p:cNvSpPr>
          <p:nvPr/>
        </p:nvSpPr>
        <p:spPr bwMode="auto">
          <a:xfrm flipV="1">
            <a:off x="2857500" y="1828800"/>
            <a:ext cx="53340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368" name="Line 65"/>
          <p:cNvSpPr>
            <a:spLocks noChangeShapeType="1"/>
          </p:cNvSpPr>
          <p:nvPr/>
        </p:nvSpPr>
        <p:spPr bwMode="auto">
          <a:xfrm>
            <a:off x="3009900" y="2209800"/>
            <a:ext cx="6096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369" name="Line 66"/>
          <p:cNvSpPr>
            <a:spLocks noChangeShapeType="1"/>
          </p:cNvSpPr>
          <p:nvPr/>
        </p:nvSpPr>
        <p:spPr bwMode="auto">
          <a:xfrm>
            <a:off x="3390900" y="1752600"/>
            <a:ext cx="152400" cy="68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370" name="Oval 67"/>
          <p:cNvSpPr>
            <a:spLocks noChangeArrowheads="1"/>
          </p:cNvSpPr>
          <p:nvPr/>
        </p:nvSpPr>
        <p:spPr bwMode="auto">
          <a:xfrm>
            <a:off x="3009900" y="3429000"/>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98371" name="Oval 68"/>
          <p:cNvSpPr>
            <a:spLocks noChangeArrowheads="1"/>
          </p:cNvSpPr>
          <p:nvPr/>
        </p:nvSpPr>
        <p:spPr bwMode="auto">
          <a:xfrm>
            <a:off x="2857500" y="3810000"/>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98372" name="Oval 69"/>
          <p:cNvSpPr>
            <a:spLocks noChangeArrowheads="1"/>
          </p:cNvSpPr>
          <p:nvPr/>
        </p:nvSpPr>
        <p:spPr bwMode="auto">
          <a:xfrm>
            <a:off x="3162300" y="4114800"/>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98373" name="Oval 70"/>
          <p:cNvSpPr>
            <a:spLocks noChangeArrowheads="1"/>
          </p:cNvSpPr>
          <p:nvPr/>
        </p:nvSpPr>
        <p:spPr bwMode="auto">
          <a:xfrm>
            <a:off x="3390900" y="3352800"/>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98374" name="Oval 71"/>
          <p:cNvSpPr>
            <a:spLocks noChangeArrowheads="1"/>
          </p:cNvSpPr>
          <p:nvPr/>
        </p:nvSpPr>
        <p:spPr bwMode="auto">
          <a:xfrm>
            <a:off x="3543300" y="3962400"/>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98375" name="Oval 72"/>
          <p:cNvSpPr>
            <a:spLocks noChangeArrowheads="1"/>
          </p:cNvSpPr>
          <p:nvPr/>
        </p:nvSpPr>
        <p:spPr bwMode="auto">
          <a:xfrm>
            <a:off x="3619500" y="3581400"/>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98376" name="Line 73"/>
          <p:cNvSpPr>
            <a:spLocks noChangeShapeType="1"/>
          </p:cNvSpPr>
          <p:nvPr/>
        </p:nvSpPr>
        <p:spPr bwMode="auto">
          <a:xfrm flipH="1">
            <a:off x="3238500" y="3505200"/>
            <a:ext cx="228600" cy="762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377" name="Line 74"/>
          <p:cNvSpPr>
            <a:spLocks noChangeShapeType="1"/>
          </p:cNvSpPr>
          <p:nvPr/>
        </p:nvSpPr>
        <p:spPr bwMode="auto">
          <a:xfrm flipV="1">
            <a:off x="3009900" y="3657600"/>
            <a:ext cx="68580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378" name="Line 75"/>
          <p:cNvSpPr>
            <a:spLocks noChangeShapeType="1"/>
          </p:cNvSpPr>
          <p:nvPr/>
        </p:nvSpPr>
        <p:spPr bwMode="auto">
          <a:xfrm>
            <a:off x="3162300" y="3581400"/>
            <a:ext cx="38100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379" name="Line 76"/>
          <p:cNvSpPr>
            <a:spLocks noChangeShapeType="1"/>
          </p:cNvSpPr>
          <p:nvPr/>
        </p:nvSpPr>
        <p:spPr bwMode="auto">
          <a:xfrm>
            <a:off x="3162300" y="3505200"/>
            <a:ext cx="762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380" name="Line 77"/>
          <p:cNvSpPr>
            <a:spLocks noChangeShapeType="1"/>
          </p:cNvSpPr>
          <p:nvPr/>
        </p:nvSpPr>
        <p:spPr bwMode="auto">
          <a:xfrm>
            <a:off x="3162300" y="3581400"/>
            <a:ext cx="5334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381" name="Line 78"/>
          <p:cNvSpPr>
            <a:spLocks noChangeShapeType="1"/>
          </p:cNvSpPr>
          <p:nvPr/>
        </p:nvSpPr>
        <p:spPr bwMode="auto">
          <a:xfrm>
            <a:off x="3695700" y="3733800"/>
            <a:ext cx="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382" name="Line 79"/>
          <p:cNvSpPr>
            <a:spLocks noChangeShapeType="1"/>
          </p:cNvSpPr>
          <p:nvPr/>
        </p:nvSpPr>
        <p:spPr bwMode="auto">
          <a:xfrm flipH="1" flipV="1">
            <a:off x="3543300" y="3429000"/>
            <a:ext cx="1524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383" name="Line 80"/>
          <p:cNvSpPr>
            <a:spLocks noChangeShapeType="1"/>
          </p:cNvSpPr>
          <p:nvPr/>
        </p:nvSpPr>
        <p:spPr bwMode="auto">
          <a:xfrm flipH="1">
            <a:off x="3086100" y="3429000"/>
            <a:ext cx="3810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384" name="Line 81"/>
          <p:cNvSpPr>
            <a:spLocks noChangeShapeType="1"/>
          </p:cNvSpPr>
          <p:nvPr/>
        </p:nvSpPr>
        <p:spPr bwMode="auto">
          <a:xfrm flipH="1">
            <a:off x="3009900" y="3581400"/>
            <a:ext cx="762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385" name="Line 82"/>
          <p:cNvSpPr>
            <a:spLocks noChangeShapeType="1"/>
          </p:cNvSpPr>
          <p:nvPr/>
        </p:nvSpPr>
        <p:spPr bwMode="auto">
          <a:xfrm>
            <a:off x="2933700" y="3962400"/>
            <a:ext cx="3048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386" name="Line 83"/>
          <p:cNvSpPr>
            <a:spLocks noChangeShapeType="1"/>
          </p:cNvSpPr>
          <p:nvPr/>
        </p:nvSpPr>
        <p:spPr bwMode="auto">
          <a:xfrm flipV="1">
            <a:off x="3314700" y="4114800"/>
            <a:ext cx="3048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387" name="Line 84"/>
          <p:cNvSpPr>
            <a:spLocks noChangeShapeType="1"/>
          </p:cNvSpPr>
          <p:nvPr/>
        </p:nvSpPr>
        <p:spPr bwMode="auto">
          <a:xfrm flipV="1">
            <a:off x="3238500" y="3733800"/>
            <a:ext cx="45720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388" name="Line 85"/>
          <p:cNvSpPr>
            <a:spLocks noChangeShapeType="1"/>
          </p:cNvSpPr>
          <p:nvPr/>
        </p:nvSpPr>
        <p:spPr bwMode="auto">
          <a:xfrm flipV="1">
            <a:off x="2933700" y="3505200"/>
            <a:ext cx="53340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389" name="Line 86"/>
          <p:cNvSpPr>
            <a:spLocks noChangeShapeType="1"/>
          </p:cNvSpPr>
          <p:nvPr/>
        </p:nvSpPr>
        <p:spPr bwMode="auto">
          <a:xfrm>
            <a:off x="3086100" y="3886200"/>
            <a:ext cx="6096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390" name="Line 87"/>
          <p:cNvSpPr>
            <a:spLocks noChangeShapeType="1"/>
          </p:cNvSpPr>
          <p:nvPr/>
        </p:nvSpPr>
        <p:spPr bwMode="auto">
          <a:xfrm>
            <a:off x="3467100" y="3429000"/>
            <a:ext cx="152400" cy="68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391" name="Oval 88"/>
          <p:cNvSpPr>
            <a:spLocks noChangeArrowheads="1"/>
          </p:cNvSpPr>
          <p:nvPr/>
        </p:nvSpPr>
        <p:spPr bwMode="auto">
          <a:xfrm>
            <a:off x="4610100" y="1447800"/>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98392" name="Oval 89"/>
          <p:cNvSpPr>
            <a:spLocks noChangeArrowheads="1"/>
          </p:cNvSpPr>
          <p:nvPr/>
        </p:nvSpPr>
        <p:spPr bwMode="auto">
          <a:xfrm>
            <a:off x="4457700" y="1828800"/>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98393" name="Oval 90"/>
          <p:cNvSpPr>
            <a:spLocks noChangeArrowheads="1"/>
          </p:cNvSpPr>
          <p:nvPr/>
        </p:nvSpPr>
        <p:spPr bwMode="auto">
          <a:xfrm>
            <a:off x="4762500" y="2133600"/>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98394" name="Oval 91"/>
          <p:cNvSpPr>
            <a:spLocks noChangeArrowheads="1"/>
          </p:cNvSpPr>
          <p:nvPr/>
        </p:nvSpPr>
        <p:spPr bwMode="auto">
          <a:xfrm>
            <a:off x="4991100" y="1371600"/>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98395" name="Oval 92"/>
          <p:cNvSpPr>
            <a:spLocks noChangeArrowheads="1"/>
          </p:cNvSpPr>
          <p:nvPr/>
        </p:nvSpPr>
        <p:spPr bwMode="auto">
          <a:xfrm>
            <a:off x="5143500" y="1981200"/>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98396" name="Oval 93"/>
          <p:cNvSpPr>
            <a:spLocks noChangeArrowheads="1"/>
          </p:cNvSpPr>
          <p:nvPr/>
        </p:nvSpPr>
        <p:spPr bwMode="auto">
          <a:xfrm>
            <a:off x="5219700" y="1600200"/>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98397" name="Line 94"/>
          <p:cNvSpPr>
            <a:spLocks noChangeShapeType="1"/>
          </p:cNvSpPr>
          <p:nvPr/>
        </p:nvSpPr>
        <p:spPr bwMode="auto">
          <a:xfrm flipH="1">
            <a:off x="4838700" y="1524000"/>
            <a:ext cx="228600" cy="762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398" name="Line 95"/>
          <p:cNvSpPr>
            <a:spLocks noChangeShapeType="1"/>
          </p:cNvSpPr>
          <p:nvPr/>
        </p:nvSpPr>
        <p:spPr bwMode="auto">
          <a:xfrm flipV="1">
            <a:off x="4610100" y="1676400"/>
            <a:ext cx="68580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399" name="Line 96"/>
          <p:cNvSpPr>
            <a:spLocks noChangeShapeType="1"/>
          </p:cNvSpPr>
          <p:nvPr/>
        </p:nvSpPr>
        <p:spPr bwMode="auto">
          <a:xfrm>
            <a:off x="4762500" y="1600200"/>
            <a:ext cx="38100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00" name="Line 97"/>
          <p:cNvSpPr>
            <a:spLocks noChangeShapeType="1"/>
          </p:cNvSpPr>
          <p:nvPr/>
        </p:nvSpPr>
        <p:spPr bwMode="auto">
          <a:xfrm>
            <a:off x="4762500" y="1524000"/>
            <a:ext cx="762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01" name="Line 98"/>
          <p:cNvSpPr>
            <a:spLocks noChangeShapeType="1"/>
          </p:cNvSpPr>
          <p:nvPr/>
        </p:nvSpPr>
        <p:spPr bwMode="auto">
          <a:xfrm>
            <a:off x="4762500" y="1600200"/>
            <a:ext cx="5334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02" name="Line 99"/>
          <p:cNvSpPr>
            <a:spLocks noChangeShapeType="1"/>
          </p:cNvSpPr>
          <p:nvPr/>
        </p:nvSpPr>
        <p:spPr bwMode="auto">
          <a:xfrm>
            <a:off x="5295900" y="1752600"/>
            <a:ext cx="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03" name="Line 100"/>
          <p:cNvSpPr>
            <a:spLocks noChangeShapeType="1"/>
          </p:cNvSpPr>
          <p:nvPr/>
        </p:nvSpPr>
        <p:spPr bwMode="auto">
          <a:xfrm flipH="1" flipV="1">
            <a:off x="5143500" y="1447800"/>
            <a:ext cx="1524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04" name="Line 101"/>
          <p:cNvSpPr>
            <a:spLocks noChangeShapeType="1"/>
          </p:cNvSpPr>
          <p:nvPr/>
        </p:nvSpPr>
        <p:spPr bwMode="auto">
          <a:xfrm flipH="1">
            <a:off x="4686300" y="1447800"/>
            <a:ext cx="3810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05" name="Line 102"/>
          <p:cNvSpPr>
            <a:spLocks noChangeShapeType="1"/>
          </p:cNvSpPr>
          <p:nvPr/>
        </p:nvSpPr>
        <p:spPr bwMode="auto">
          <a:xfrm flipH="1">
            <a:off x="4610100" y="1600200"/>
            <a:ext cx="762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06" name="Line 103"/>
          <p:cNvSpPr>
            <a:spLocks noChangeShapeType="1"/>
          </p:cNvSpPr>
          <p:nvPr/>
        </p:nvSpPr>
        <p:spPr bwMode="auto">
          <a:xfrm>
            <a:off x="4533900" y="1981200"/>
            <a:ext cx="3048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07" name="Line 104"/>
          <p:cNvSpPr>
            <a:spLocks noChangeShapeType="1"/>
          </p:cNvSpPr>
          <p:nvPr/>
        </p:nvSpPr>
        <p:spPr bwMode="auto">
          <a:xfrm flipV="1">
            <a:off x="4914900" y="2133600"/>
            <a:ext cx="3048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08" name="Line 105"/>
          <p:cNvSpPr>
            <a:spLocks noChangeShapeType="1"/>
          </p:cNvSpPr>
          <p:nvPr/>
        </p:nvSpPr>
        <p:spPr bwMode="auto">
          <a:xfrm flipV="1">
            <a:off x="4838700" y="1752600"/>
            <a:ext cx="45720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09" name="Line 106"/>
          <p:cNvSpPr>
            <a:spLocks noChangeShapeType="1"/>
          </p:cNvSpPr>
          <p:nvPr/>
        </p:nvSpPr>
        <p:spPr bwMode="auto">
          <a:xfrm flipV="1">
            <a:off x="4533900" y="1524000"/>
            <a:ext cx="53340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10" name="Line 107"/>
          <p:cNvSpPr>
            <a:spLocks noChangeShapeType="1"/>
          </p:cNvSpPr>
          <p:nvPr/>
        </p:nvSpPr>
        <p:spPr bwMode="auto">
          <a:xfrm>
            <a:off x="4686300" y="1905000"/>
            <a:ext cx="6096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11" name="Line 108"/>
          <p:cNvSpPr>
            <a:spLocks noChangeShapeType="1"/>
          </p:cNvSpPr>
          <p:nvPr/>
        </p:nvSpPr>
        <p:spPr bwMode="auto">
          <a:xfrm>
            <a:off x="5067300" y="1447800"/>
            <a:ext cx="152400" cy="68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12" name="Oval 109"/>
          <p:cNvSpPr>
            <a:spLocks noChangeArrowheads="1"/>
          </p:cNvSpPr>
          <p:nvPr/>
        </p:nvSpPr>
        <p:spPr bwMode="auto">
          <a:xfrm>
            <a:off x="4762500" y="3124200"/>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98413" name="Oval 110"/>
          <p:cNvSpPr>
            <a:spLocks noChangeArrowheads="1"/>
          </p:cNvSpPr>
          <p:nvPr/>
        </p:nvSpPr>
        <p:spPr bwMode="auto">
          <a:xfrm>
            <a:off x="4610100" y="3505200"/>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98414" name="Oval 111"/>
          <p:cNvSpPr>
            <a:spLocks noChangeArrowheads="1"/>
          </p:cNvSpPr>
          <p:nvPr/>
        </p:nvSpPr>
        <p:spPr bwMode="auto">
          <a:xfrm>
            <a:off x="4914900" y="3810000"/>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98415" name="Oval 112"/>
          <p:cNvSpPr>
            <a:spLocks noChangeArrowheads="1"/>
          </p:cNvSpPr>
          <p:nvPr/>
        </p:nvSpPr>
        <p:spPr bwMode="auto">
          <a:xfrm>
            <a:off x="5143500" y="3048000"/>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98416" name="Oval 113"/>
          <p:cNvSpPr>
            <a:spLocks noChangeArrowheads="1"/>
          </p:cNvSpPr>
          <p:nvPr/>
        </p:nvSpPr>
        <p:spPr bwMode="auto">
          <a:xfrm>
            <a:off x="5295900" y="3657600"/>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98417" name="Oval 114"/>
          <p:cNvSpPr>
            <a:spLocks noChangeArrowheads="1"/>
          </p:cNvSpPr>
          <p:nvPr/>
        </p:nvSpPr>
        <p:spPr bwMode="auto">
          <a:xfrm>
            <a:off x="5372100" y="3276600"/>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98418" name="Line 115"/>
          <p:cNvSpPr>
            <a:spLocks noChangeShapeType="1"/>
          </p:cNvSpPr>
          <p:nvPr/>
        </p:nvSpPr>
        <p:spPr bwMode="auto">
          <a:xfrm flipH="1">
            <a:off x="4991100" y="3200400"/>
            <a:ext cx="228600" cy="762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19" name="Line 116"/>
          <p:cNvSpPr>
            <a:spLocks noChangeShapeType="1"/>
          </p:cNvSpPr>
          <p:nvPr/>
        </p:nvSpPr>
        <p:spPr bwMode="auto">
          <a:xfrm flipV="1">
            <a:off x="4762500" y="3352800"/>
            <a:ext cx="68580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20" name="Line 117"/>
          <p:cNvSpPr>
            <a:spLocks noChangeShapeType="1"/>
          </p:cNvSpPr>
          <p:nvPr/>
        </p:nvSpPr>
        <p:spPr bwMode="auto">
          <a:xfrm>
            <a:off x="4914900" y="3276600"/>
            <a:ext cx="38100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21" name="Line 118"/>
          <p:cNvSpPr>
            <a:spLocks noChangeShapeType="1"/>
          </p:cNvSpPr>
          <p:nvPr/>
        </p:nvSpPr>
        <p:spPr bwMode="auto">
          <a:xfrm>
            <a:off x="4914900" y="3200400"/>
            <a:ext cx="762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22" name="Line 119"/>
          <p:cNvSpPr>
            <a:spLocks noChangeShapeType="1"/>
          </p:cNvSpPr>
          <p:nvPr/>
        </p:nvSpPr>
        <p:spPr bwMode="auto">
          <a:xfrm>
            <a:off x="4914900" y="3276600"/>
            <a:ext cx="533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23" name="Line 120"/>
          <p:cNvSpPr>
            <a:spLocks noChangeShapeType="1"/>
          </p:cNvSpPr>
          <p:nvPr/>
        </p:nvSpPr>
        <p:spPr bwMode="auto">
          <a:xfrm>
            <a:off x="5448300" y="3429000"/>
            <a:ext cx="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24" name="Line 121"/>
          <p:cNvSpPr>
            <a:spLocks noChangeShapeType="1"/>
          </p:cNvSpPr>
          <p:nvPr/>
        </p:nvSpPr>
        <p:spPr bwMode="auto">
          <a:xfrm flipH="1" flipV="1">
            <a:off x="5295900" y="3124200"/>
            <a:ext cx="1524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25" name="Line 122"/>
          <p:cNvSpPr>
            <a:spLocks noChangeShapeType="1"/>
          </p:cNvSpPr>
          <p:nvPr/>
        </p:nvSpPr>
        <p:spPr bwMode="auto">
          <a:xfrm flipH="1">
            <a:off x="4838700" y="3124200"/>
            <a:ext cx="3810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26" name="Line 123"/>
          <p:cNvSpPr>
            <a:spLocks noChangeShapeType="1"/>
          </p:cNvSpPr>
          <p:nvPr/>
        </p:nvSpPr>
        <p:spPr bwMode="auto">
          <a:xfrm flipH="1">
            <a:off x="4762500" y="3276600"/>
            <a:ext cx="762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27" name="Line 124"/>
          <p:cNvSpPr>
            <a:spLocks noChangeShapeType="1"/>
          </p:cNvSpPr>
          <p:nvPr/>
        </p:nvSpPr>
        <p:spPr bwMode="auto">
          <a:xfrm>
            <a:off x="4686300" y="3657600"/>
            <a:ext cx="3048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28" name="Line 125"/>
          <p:cNvSpPr>
            <a:spLocks noChangeShapeType="1"/>
          </p:cNvSpPr>
          <p:nvPr/>
        </p:nvSpPr>
        <p:spPr bwMode="auto">
          <a:xfrm flipV="1">
            <a:off x="5067300" y="3810000"/>
            <a:ext cx="3048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29" name="Line 126"/>
          <p:cNvSpPr>
            <a:spLocks noChangeShapeType="1"/>
          </p:cNvSpPr>
          <p:nvPr/>
        </p:nvSpPr>
        <p:spPr bwMode="auto">
          <a:xfrm flipV="1">
            <a:off x="4991100" y="3429000"/>
            <a:ext cx="45720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30" name="Line 127"/>
          <p:cNvSpPr>
            <a:spLocks noChangeShapeType="1"/>
          </p:cNvSpPr>
          <p:nvPr/>
        </p:nvSpPr>
        <p:spPr bwMode="auto">
          <a:xfrm flipV="1">
            <a:off x="4686300" y="3200400"/>
            <a:ext cx="53340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31" name="Line 128"/>
          <p:cNvSpPr>
            <a:spLocks noChangeShapeType="1"/>
          </p:cNvSpPr>
          <p:nvPr/>
        </p:nvSpPr>
        <p:spPr bwMode="auto">
          <a:xfrm>
            <a:off x="4838700" y="3581400"/>
            <a:ext cx="6096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32" name="Line 129"/>
          <p:cNvSpPr>
            <a:spLocks noChangeShapeType="1"/>
          </p:cNvSpPr>
          <p:nvPr/>
        </p:nvSpPr>
        <p:spPr bwMode="auto">
          <a:xfrm>
            <a:off x="5219700" y="3124200"/>
            <a:ext cx="152400" cy="68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33" name="Oval 130"/>
          <p:cNvSpPr>
            <a:spLocks noChangeArrowheads="1"/>
          </p:cNvSpPr>
          <p:nvPr/>
        </p:nvSpPr>
        <p:spPr bwMode="auto">
          <a:xfrm>
            <a:off x="6362700" y="1600200"/>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98434" name="Oval 131"/>
          <p:cNvSpPr>
            <a:spLocks noChangeArrowheads="1"/>
          </p:cNvSpPr>
          <p:nvPr/>
        </p:nvSpPr>
        <p:spPr bwMode="auto">
          <a:xfrm>
            <a:off x="6210300" y="1981200"/>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98435" name="Oval 132"/>
          <p:cNvSpPr>
            <a:spLocks noChangeArrowheads="1"/>
          </p:cNvSpPr>
          <p:nvPr/>
        </p:nvSpPr>
        <p:spPr bwMode="auto">
          <a:xfrm>
            <a:off x="6515100" y="2286000"/>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98436" name="Oval 133"/>
          <p:cNvSpPr>
            <a:spLocks noChangeArrowheads="1"/>
          </p:cNvSpPr>
          <p:nvPr/>
        </p:nvSpPr>
        <p:spPr bwMode="auto">
          <a:xfrm>
            <a:off x="6743700" y="1524000"/>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98437" name="Oval 134"/>
          <p:cNvSpPr>
            <a:spLocks noChangeArrowheads="1"/>
          </p:cNvSpPr>
          <p:nvPr/>
        </p:nvSpPr>
        <p:spPr bwMode="auto">
          <a:xfrm>
            <a:off x="6896100" y="2133600"/>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98438" name="Oval 135"/>
          <p:cNvSpPr>
            <a:spLocks noChangeArrowheads="1"/>
          </p:cNvSpPr>
          <p:nvPr/>
        </p:nvSpPr>
        <p:spPr bwMode="auto">
          <a:xfrm>
            <a:off x="6972300" y="1752600"/>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98439" name="Line 136"/>
          <p:cNvSpPr>
            <a:spLocks noChangeShapeType="1"/>
          </p:cNvSpPr>
          <p:nvPr/>
        </p:nvSpPr>
        <p:spPr bwMode="auto">
          <a:xfrm flipH="1">
            <a:off x="6591300" y="1676400"/>
            <a:ext cx="228600" cy="762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40" name="Line 137"/>
          <p:cNvSpPr>
            <a:spLocks noChangeShapeType="1"/>
          </p:cNvSpPr>
          <p:nvPr/>
        </p:nvSpPr>
        <p:spPr bwMode="auto">
          <a:xfrm flipV="1">
            <a:off x="6362700" y="1828800"/>
            <a:ext cx="68580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41" name="Line 138"/>
          <p:cNvSpPr>
            <a:spLocks noChangeShapeType="1"/>
          </p:cNvSpPr>
          <p:nvPr/>
        </p:nvSpPr>
        <p:spPr bwMode="auto">
          <a:xfrm>
            <a:off x="6515100" y="1752600"/>
            <a:ext cx="38100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42" name="Line 139"/>
          <p:cNvSpPr>
            <a:spLocks noChangeShapeType="1"/>
          </p:cNvSpPr>
          <p:nvPr/>
        </p:nvSpPr>
        <p:spPr bwMode="auto">
          <a:xfrm>
            <a:off x="6515100" y="1676400"/>
            <a:ext cx="762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43" name="Line 140"/>
          <p:cNvSpPr>
            <a:spLocks noChangeShapeType="1"/>
          </p:cNvSpPr>
          <p:nvPr/>
        </p:nvSpPr>
        <p:spPr bwMode="auto">
          <a:xfrm>
            <a:off x="6515100" y="1752600"/>
            <a:ext cx="5334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44" name="Line 141"/>
          <p:cNvSpPr>
            <a:spLocks noChangeShapeType="1"/>
          </p:cNvSpPr>
          <p:nvPr/>
        </p:nvSpPr>
        <p:spPr bwMode="auto">
          <a:xfrm>
            <a:off x="7048500" y="1905000"/>
            <a:ext cx="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45" name="Line 142"/>
          <p:cNvSpPr>
            <a:spLocks noChangeShapeType="1"/>
          </p:cNvSpPr>
          <p:nvPr/>
        </p:nvSpPr>
        <p:spPr bwMode="auto">
          <a:xfrm flipH="1" flipV="1">
            <a:off x="6896100" y="1600200"/>
            <a:ext cx="1524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46" name="Line 143"/>
          <p:cNvSpPr>
            <a:spLocks noChangeShapeType="1"/>
          </p:cNvSpPr>
          <p:nvPr/>
        </p:nvSpPr>
        <p:spPr bwMode="auto">
          <a:xfrm flipH="1">
            <a:off x="6438900" y="1600200"/>
            <a:ext cx="3810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47" name="Line 144"/>
          <p:cNvSpPr>
            <a:spLocks noChangeShapeType="1"/>
          </p:cNvSpPr>
          <p:nvPr/>
        </p:nvSpPr>
        <p:spPr bwMode="auto">
          <a:xfrm flipH="1">
            <a:off x="6362700" y="1752600"/>
            <a:ext cx="762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48" name="Line 145"/>
          <p:cNvSpPr>
            <a:spLocks noChangeShapeType="1"/>
          </p:cNvSpPr>
          <p:nvPr/>
        </p:nvSpPr>
        <p:spPr bwMode="auto">
          <a:xfrm>
            <a:off x="6286500" y="2133600"/>
            <a:ext cx="3048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49" name="Line 146"/>
          <p:cNvSpPr>
            <a:spLocks noChangeShapeType="1"/>
          </p:cNvSpPr>
          <p:nvPr/>
        </p:nvSpPr>
        <p:spPr bwMode="auto">
          <a:xfrm flipV="1">
            <a:off x="6667500" y="2286000"/>
            <a:ext cx="3048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50" name="Line 147"/>
          <p:cNvSpPr>
            <a:spLocks noChangeShapeType="1"/>
          </p:cNvSpPr>
          <p:nvPr/>
        </p:nvSpPr>
        <p:spPr bwMode="auto">
          <a:xfrm flipV="1">
            <a:off x="6591300" y="1905000"/>
            <a:ext cx="45720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51" name="Line 148"/>
          <p:cNvSpPr>
            <a:spLocks noChangeShapeType="1"/>
          </p:cNvSpPr>
          <p:nvPr/>
        </p:nvSpPr>
        <p:spPr bwMode="auto">
          <a:xfrm flipV="1">
            <a:off x="6286500" y="1676400"/>
            <a:ext cx="53340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52" name="Line 149"/>
          <p:cNvSpPr>
            <a:spLocks noChangeShapeType="1"/>
          </p:cNvSpPr>
          <p:nvPr/>
        </p:nvSpPr>
        <p:spPr bwMode="auto">
          <a:xfrm>
            <a:off x="6438900" y="2057400"/>
            <a:ext cx="6096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53" name="Line 150"/>
          <p:cNvSpPr>
            <a:spLocks noChangeShapeType="1"/>
          </p:cNvSpPr>
          <p:nvPr/>
        </p:nvSpPr>
        <p:spPr bwMode="auto">
          <a:xfrm>
            <a:off x="6819900" y="1600200"/>
            <a:ext cx="152400" cy="68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54" name="Oval 151"/>
          <p:cNvSpPr>
            <a:spLocks noChangeArrowheads="1"/>
          </p:cNvSpPr>
          <p:nvPr/>
        </p:nvSpPr>
        <p:spPr bwMode="auto">
          <a:xfrm>
            <a:off x="6438900" y="3276600"/>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98455" name="Oval 152"/>
          <p:cNvSpPr>
            <a:spLocks noChangeArrowheads="1"/>
          </p:cNvSpPr>
          <p:nvPr/>
        </p:nvSpPr>
        <p:spPr bwMode="auto">
          <a:xfrm>
            <a:off x="6286500" y="3657600"/>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98456" name="Oval 153"/>
          <p:cNvSpPr>
            <a:spLocks noChangeArrowheads="1"/>
          </p:cNvSpPr>
          <p:nvPr/>
        </p:nvSpPr>
        <p:spPr bwMode="auto">
          <a:xfrm>
            <a:off x="6591300" y="3962400"/>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98457" name="Oval 154"/>
          <p:cNvSpPr>
            <a:spLocks noChangeArrowheads="1"/>
          </p:cNvSpPr>
          <p:nvPr/>
        </p:nvSpPr>
        <p:spPr bwMode="auto">
          <a:xfrm>
            <a:off x="6819900" y="3200400"/>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98458" name="Oval 155"/>
          <p:cNvSpPr>
            <a:spLocks noChangeArrowheads="1"/>
          </p:cNvSpPr>
          <p:nvPr/>
        </p:nvSpPr>
        <p:spPr bwMode="auto">
          <a:xfrm>
            <a:off x="6972300" y="3810000"/>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98459" name="Oval 156"/>
          <p:cNvSpPr>
            <a:spLocks noChangeArrowheads="1"/>
          </p:cNvSpPr>
          <p:nvPr/>
        </p:nvSpPr>
        <p:spPr bwMode="auto">
          <a:xfrm>
            <a:off x="7048500" y="3429000"/>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98460" name="Line 157"/>
          <p:cNvSpPr>
            <a:spLocks noChangeShapeType="1"/>
          </p:cNvSpPr>
          <p:nvPr/>
        </p:nvSpPr>
        <p:spPr bwMode="auto">
          <a:xfrm flipH="1">
            <a:off x="6667500" y="3352800"/>
            <a:ext cx="228600" cy="762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61" name="Line 158"/>
          <p:cNvSpPr>
            <a:spLocks noChangeShapeType="1"/>
          </p:cNvSpPr>
          <p:nvPr/>
        </p:nvSpPr>
        <p:spPr bwMode="auto">
          <a:xfrm flipV="1">
            <a:off x="6438900" y="3505200"/>
            <a:ext cx="68580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62" name="Line 159"/>
          <p:cNvSpPr>
            <a:spLocks noChangeShapeType="1"/>
          </p:cNvSpPr>
          <p:nvPr/>
        </p:nvSpPr>
        <p:spPr bwMode="auto">
          <a:xfrm>
            <a:off x="6591300" y="3429000"/>
            <a:ext cx="38100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63" name="Line 160"/>
          <p:cNvSpPr>
            <a:spLocks noChangeShapeType="1"/>
          </p:cNvSpPr>
          <p:nvPr/>
        </p:nvSpPr>
        <p:spPr bwMode="auto">
          <a:xfrm>
            <a:off x="6591300" y="3352800"/>
            <a:ext cx="762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64" name="Line 161"/>
          <p:cNvSpPr>
            <a:spLocks noChangeShapeType="1"/>
          </p:cNvSpPr>
          <p:nvPr/>
        </p:nvSpPr>
        <p:spPr bwMode="auto">
          <a:xfrm>
            <a:off x="6591300" y="3429000"/>
            <a:ext cx="5334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65" name="Line 162"/>
          <p:cNvSpPr>
            <a:spLocks noChangeShapeType="1"/>
          </p:cNvSpPr>
          <p:nvPr/>
        </p:nvSpPr>
        <p:spPr bwMode="auto">
          <a:xfrm>
            <a:off x="7124700" y="3581400"/>
            <a:ext cx="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66" name="Line 163"/>
          <p:cNvSpPr>
            <a:spLocks noChangeShapeType="1"/>
          </p:cNvSpPr>
          <p:nvPr/>
        </p:nvSpPr>
        <p:spPr bwMode="auto">
          <a:xfrm flipH="1" flipV="1">
            <a:off x="6972300" y="3276600"/>
            <a:ext cx="1524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67" name="Line 164"/>
          <p:cNvSpPr>
            <a:spLocks noChangeShapeType="1"/>
          </p:cNvSpPr>
          <p:nvPr/>
        </p:nvSpPr>
        <p:spPr bwMode="auto">
          <a:xfrm flipH="1">
            <a:off x="6515100" y="3276600"/>
            <a:ext cx="3810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68" name="Line 165"/>
          <p:cNvSpPr>
            <a:spLocks noChangeShapeType="1"/>
          </p:cNvSpPr>
          <p:nvPr/>
        </p:nvSpPr>
        <p:spPr bwMode="auto">
          <a:xfrm flipH="1">
            <a:off x="6438900" y="3429000"/>
            <a:ext cx="762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69" name="Line 166"/>
          <p:cNvSpPr>
            <a:spLocks noChangeShapeType="1"/>
          </p:cNvSpPr>
          <p:nvPr/>
        </p:nvSpPr>
        <p:spPr bwMode="auto">
          <a:xfrm>
            <a:off x="6362700" y="3810000"/>
            <a:ext cx="3048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70" name="Line 167"/>
          <p:cNvSpPr>
            <a:spLocks noChangeShapeType="1"/>
          </p:cNvSpPr>
          <p:nvPr/>
        </p:nvSpPr>
        <p:spPr bwMode="auto">
          <a:xfrm flipV="1">
            <a:off x="6743700" y="3962400"/>
            <a:ext cx="3048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71" name="Line 168"/>
          <p:cNvSpPr>
            <a:spLocks noChangeShapeType="1"/>
          </p:cNvSpPr>
          <p:nvPr/>
        </p:nvSpPr>
        <p:spPr bwMode="auto">
          <a:xfrm flipV="1">
            <a:off x="6667500" y="3581400"/>
            <a:ext cx="45720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72" name="Line 169"/>
          <p:cNvSpPr>
            <a:spLocks noChangeShapeType="1"/>
          </p:cNvSpPr>
          <p:nvPr/>
        </p:nvSpPr>
        <p:spPr bwMode="auto">
          <a:xfrm flipV="1">
            <a:off x="6362700" y="3352800"/>
            <a:ext cx="53340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73" name="Line 170"/>
          <p:cNvSpPr>
            <a:spLocks noChangeShapeType="1"/>
          </p:cNvSpPr>
          <p:nvPr/>
        </p:nvSpPr>
        <p:spPr bwMode="auto">
          <a:xfrm>
            <a:off x="6515100" y="3733800"/>
            <a:ext cx="6096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74" name="Line 171"/>
          <p:cNvSpPr>
            <a:spLocks noChangeShapeType="1"/>
          </p:cNvSpPr>
          <p:nvPr/>
        </p:nvSpPr>
        <p:spPr bwMode="auto">
          <a:xfrm>
            <a:off x="6896100" y="3276600"/>
            <a:ext cx="152400" cy="68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75" name="Line 172"/>
          <p:cNvSpPr>
            <a:spLocks noChangeShapeType="1"/>
          </p:cNvSpPr>
          <p:nvPr/>
        </p:nvSpPr>
        <p:spPr bwMode="auto">
          <a:xfrm>
            <a:off x="1943100" y="1828800"/>
            <a:ext cx="990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76" name="Line 173"/>
          <p:cNvSpPr>
            <a:spLocks noChangeShapeType="1"/>
          </p:cNvSpPr>
          <p:nvPr/>
        </p:nvSpPr>
        <p:spPr bwMode="auto">
          <a:xfrm>
            <a:off x="1866900" y="2286000"/>
            <a:ext cx="1219200" cy="1143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77" name="Line 174"/>
          <p:cNvSpPr>
            <a:spLocks noChangeShapeType="1"/>
          </p:cNvSpPr>
          <p:nvPr/>
        </p:nvSpPr>
        <p:spPr bwMode="auto">
          <a:xfrm flipV="1">
            <a:off x="1866900" y="2286000"/>
            <a:ext cx="990600" cy="990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78" name="Line 175"/>
          <p:cNvSpPr>
            <a:spLocks noChangeShapeType="1"/>
          </p:cNvSpPr>
          <p:nvPr/>
        </p:nvSpPr>
        <p:spPr bwMode="auto">
          <a:xfrm flipH="1">
            <a:off x="3543300" y="1981200"/>
            <a:ext cx="990600" cy="1371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79" name="Line 176"/>
          <p:cNvSpPr>
            <a:spLocks noChangeShapeType="1"/>
          </p:cNvSpPr>
          <p:nvPr/>
        </p:nvSpPr>
        <p:spPr bwMode="auto">
          <a:xfrm flipH="1" flipV="1">
            <a:off x="4838700" y="2209800"/>
            <a:ext cx="457200" cy="914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80" name="Line 177"/>
          <p:cNvSpPr>
            <a:spLocks noChangeShapeType="1"/>
          </p:cNvSpPr>
          <p:nvPr/>
        </p:nvSpPr>
        <p:spPr bwMode="auto">
          <a:xfrm>
            <a:off x="6591300" y="2362200"/>
            <a:ext cx="0" cy="990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81" name="Line 178"/>
          <p:cNvSpPr>
            <a:spLocks noChangeShapeType="1"/>
          </p:cNvSpPr>
          <p:nvPr/>
        </p:nvSpPr>
        <p:spPr bwMode="auto">
          <a:xfrm>
            <a:off x="1409700" y="2438400"/>
            <a:ext cx="76200" cy="990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82" name="Line 179"/>
          <p:cNvSpPr>
            <a:spLocks noChangeShapeType="1"/>
          </p:cNvSpPr>
          <p:nvPr/>
        </p:nvSpPr>
        <p:spPr bwMode="auto">
          <a:xfrm>
            <a:off x="1943100" y="3886200"/>
            <a:ext cx="129540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98483" name="Line 180"/>
          <p:cNvSpPr>
            <a:spLocks noChangeShapeType="1"/>
          </p:cNvSpPr>
          <p:nvPr/>
        </p:nvSpPr>
        <p:spPr bwMode="auto">
          <a:xfrm flipH="1">
            <a:off x="5372100" y="1676400"/>
            <a:ext cx="10668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mc:AlternateContent xmlns:mc="http://schemas.openxmlformats.org/markup-compatibility/2006" xmlns:p14="http://schemas.microsoft.com/office/powerpoint/2010/main">
        <mc:Choice Requires="p14">
          <p:contentPart p14:bwMode="auto" r:id="rId3">
            <p14:nvContentPartPr>
              <p14:cNvPr id="2" name="Ink 1"/>
              <p14:cNvContentPartPr/>
              <p14:nvPr/>
            </p14:nvContentPartPr>
            <p14:xfrm>
              <a:off x="951840" y="1056480"/>
              <a:ext cx="2931480" cy="3578400"/>
            </p14:xfrm>
          </p:contentPart>
        </mc:Choice>
        <mc:Fallback xmlns="">
          <p:pic>
            <p:nvPicPr>
              <p:cNvPr id="2" name="Ink 1"/>
              <p:cNvPicPr/>
              <p:nvPr/>
            </p:nvPicPr>
            <p:blipFill>
              <a:blip r:embed="rId4"/>
              <a:stretch>
                <a:fillRect/>
              </a:stretch>
            </p:blipFill>
            <p:spPr>
              <a:xfrm>
                <a:off x="939240" y="779040"/>
                <a:ext cx="2957040" cy="2710440"/>
              </a:xfrm>
              <a:prstGeom prst="rect">
                <a:avLst/>
              </a:prstGeom>
            </p:spPr>
          </p:pic>
        </mc:Fallback>
      </mc:AlternateContent>
    </p:spTree>
    <p:extLst>
      <p:ext uri="{BB962C8B-B14F-4D97-AF65-F5344CB8AC3E}">
        <p14:creationId xmlns:p14="http://schemas.microsoft.com/office/powerpoint/2010/main" val="3111947547"/>
      </p:ext>
    </p:extLst>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p:nvPr>
        </p:nvSpPr>
        <p:spPr>
          <a:xfrm>
            <a:off x="-1257873" y="274639"/>
            <a:ext cx="8229600" cy="1143000"/>
          </a:xfrm>
        </p:spPr>
        <p:txBody>
          <a:bodyPr>
            <a:normAutofit/>
          </a:bodyPr>
          <a:lstStyle/>
          <a:p>
            <a:pPr eaLnBrk="1" hangingPunct="1"/>
            <a:r>
              <a:rPr lang="en-US" sz="3600" dirty="0" smtClean="0">
                <a:latin typeface="Arial" charset="0"/>
                <a:ea typeface="ＭＳ Ｐゴシック" charset="0"/>
                <a:cs typeface="ＭＳ Ｐゴシック" charset="0"/>
              </a:rPr>
              <a:t>K - Neighbor</a:t>
            </a:r>
            <a:endParaRPr lang="en-US" sz="3600" dirty="0">
              <a:latin typeface="Arial" charset="0"/>
              <a:ea typeface="ＭＳ Ｐゴシック" charset="0"/>
              <a:cs typeface="ＭＳ Ｐゴシック" charset="0"/>
            </a:endParaRPr>
          </a:p>
        </p:txBody>
      </p:sp>
      <p:sp>
        <p:nvSpPr>
          <p:cNvPr id="97283" name="Rectangle 3"/>
          <p:cNvSpPr>
            <a:spLocks noGrp="1" noChangeArrowheads="1"/>
          </p:cNvSpPr>
          <p:nvPr>
            <p:ph type="body" idx="1"/>
          </p:nvPr>
        </p:nvSpPr>
        <p:spPr>
          <a:xfrm>
            <a:off x="457201" y="1600201"/>
            <a:ext cx="3939247" cy="4525963"/>
          </a:xfrm>
        </p:spPr>
        <p:txBody>
          <a:bodyPr>
            <a:normAutofit/>
          </a:bodyPr>
          <a:lstStyle/>
          <a:p>
            <a:pPr eaLnBrk="1" hangingPunct="1">
              <a:buFontTx/>
              <a:buNone/>
            </a:pPr>
            <a:r>
              <a:rPr lang="en-US" sz="2400" dirty="0" smtClean="0">
                <a:latin typeface="Arial" charset="0"/>
                <a:ea typeface="ＭＳ Ｐゴシック" charset="0"/>
                <a:cs typeface="ＭＳ Ｐゴシック" charset="0"/>
              </a:rPr>
              <a:t>All nodes that are of path length K to a node but not of any shorter path length</a:t>
            </a:r>
            <a:endParaRPr lang="en-US" sz="2400" dirty="0">
              <a:latin typeface="Arial" charset="0"/>
              <a:ea typeface="ＭＳ Ｐゴシック" charset="0"/>
              <a:cs typeface="ＭＳ Ｐゴシック" charset="0"/>
            </a:endParaRPr>
          </a:p>
        </p:txBody>
      </p:sp>
      <mc:AlternateContent xmlns:mc="http://schemas.openxmlformats.org/markup-compatibility/2006" xmlns:p14="http://schemas.microsoft.com/office/powerpoint/2010/main">
        <mc:Choice Requires="p14">
          <p:contentPart p14:bwMode="auto" r:id="rId3">
            <p14:nvContentPartPr>
              <p14:cNvPr id="2" name="Ink 1"/>
              <p14:cNvContentPartPr/>
              <p14:nvPr/>
            </p14:nvContentPartPr>
            <p14:xfrm>
              <a:off x="1668240" y="4358400"/>
              <a:ext cx="1986840" cy="2495040"/>
            </p14:xfrm>
          </p:contentPart>
        </mc:Choice>
        <mc:Fallback xmlns="">
          <p:pic>
            <p:nvPicPr>
              <p:cNvPr id="2" name="Ink 1"/>
              <p:cNvPicPr/>
              <p:nvPr/>
            </p:nvPicPr>
            <p:blipFill>
              <a:blip r:embed="rId4"/>
              <a:stretch>
                <a:fillRect/>
              </a:stretch>
            </p:blipFill>
            <p:spPr>
              <a:xfrm>
                <a:off x="1653840" y="3262320"/>
                <a:ext cx="2014920" cy="1890360"/>
              </a:xfrm>
              <a:prstGeom prst="rect">
                <a:avLst/>
              </a:prstGeom>
            </p:spPr>
          </p:pic>
        </mc:Fallback>
      </mc:AlternateContent>
    </p:spTree>
    <p:extLst>
      <p:ext uri="{BB962C8B-B14F-4D97-AF65-F5344CB8AC3E}">
        <p14:creationId xmlns:p14="http://schemas.microsoft.com/office/powerpoint/2010/main" val="1341107120"/>
      </p:ext>
    </p:extLst>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a:xfrm>
            <a:off x="-2381570" y="274639"/>
            <a:ext cx="8229600" cy="1143000"/>
          </a:xfrm>
        </p:spPr>
        <p:txBody>
          <a:bodyPr>
            <a:normAutofit/>
          </a:bodyPr>
          <a:lstStyle/>
          <a:p>
            <a:pPr eaLnBrk="1" hangingPunct="1"/>
            <a:r>
              <a:rPr lang="en-US" sz="3600" dirty="0" smtClean="0">
                <a:latin typeface="Arial" charset="0"/>
                <a:ea typeface="ＭＳ Ｐゴシック" charset="0"/>
                <a:cs typeface="ＭＳ Ｐゴシック" charset="0"/>
              </a:rPr>
              <a:t>1 - </a:t>
            </a:r>
            <a:r>
              <a:rPr lang="en-US" sz="3600" dirty="0">
                <a:latin typeface="Arial" charset="0"/>
                <a:ea typeface="ＭＳ Ｐゴシック" charset="0"/>
                <a:cs typeface="ＭＳ Ｐゴシック" charset="0"/>
              </a:rPr>
              <a:t>Neighbors</a:t>
            </a:r>
          </a:p>
        </p:txBody>
      </p:sp>
      <p:sp>
        <p:nvSpPr>
          <p:cNvPr id="101380" name="Oval 4"/>
          <p:cNvSpPr>
            <a:spLocks noChangeArrowheads="1"/>
          </p:cNvSpPr>
          <p:nvPr/>
        </p:nvSpPr>
        <p:spPr bwMode="auto">
          <a:xfrm>
            <a:off x="678295" y="2209800"/>
            <a:ext cx="152400" cy="152400"/>
          </a:xfrm>
          <a:prstGeom prst="ellipse">
            <a:avLst/>
          </a:prstGeom>
          <a:solidFill>
            <a:srgbClr val="BA0604"/>
          </a:solidFill>
          <a:ln w="9525">
            <a:solidFill>
              <a:schemeClr val="tx1"/>
            </a:solidFill>
            <a:round/>
            <a:headEnd/>
            <a:tailEnd/>
          </a:ln>
        </p:spPr>
        <p:txBody>
          <a:bodyPr wrap="none" anchor="ctr"/>
          <a:lstStyle/>
          <a:p>
            <a:endParaRPr lang="en-US"/>
          </a:p>
        </p:txBody>
      </p:sp>
      <p:sp>
        <p:nvSpPr>
          <p:cNvPr id="101381" name="Oval 5"/>
          <p:cNvSpPr>
            <a:spLocks noChangeArrowheads="1"/>
          </p:cNvSpPr>
          <p:nvPr/>
        </p:nvSpPr>
        <p:spPr bwMode="auto">
          <a:xfrm>
            <a:off x="678295" y="3429000"/>
            <a:ext cx="152400" cy="152400"/>
          </a:xfrm>
          <a:prstGeom prst="ellipse">
            <a:avLst/>
          </a:prstGeom>
          <a:solidFill>
            <a:srgbClr val="BA0604"/>
          </a:solidFill>
          <a:ln w="9525">
            <a:solidFill>
              <a:schemeClr val="tx1"/>
            </a:solidFill>
            <a:round/>
            <a:headEnd/>
            <a:tailEnd/>
          </a:ln>
        </p:spPr>
        <p:txBody>
          <a:bodyPr wrap="none" anchor="ctr"/>
          <a:lstStyle/>
          <a:p>
            <a:endParaRPr lang="en-US"/>
          </a:p>
        </p:txBody>
      </p:sp>
      <p:sp>
        <p:nvSpPr>
          <p:cNvPr id="101382" name="Oval 6"/>
          <p:cNvSpPr>
            <a:spLocks noChangeArrowheads="1"/>
          </p:cNvSpPr>
          <p:nvPr/>
        </p:nvSpPr>
        <p:spPr bwMode="auto">
          <a:xfrm>
            <a:off x="2964295" y="2209800"/>
            <a:ext cx="152400" cy="152400"/>
          </a:xfrm>
          <a:prstGeom prst="ellipse">
            <a:avLst/>
          </a:prstGeom>
          <a:solidFill>
            <a:schemeClr val="tx2"/>
          </a:solidFill>
          <a:ln w="9525">
            <a:solidFill>
              <a:schemeClr val="tx1"/>
            </a:solidFill>
            <a:round/>
            <a:headEnd/>
            <a:tailEnd/>
          </a:ln>
        </p:spPr>
        <p:txBody>
          <a:bodyPr wrap="none" anchor="ctr"/>
          <a:lstStyle/>
          <a:p>
            <a:endParaRPr lang="en-US"/>
          </a:p>
        </p:txBody>
      </p:sp>
      <p:sp>
        <p:nvSpPr>
          <p:cNvPr id="101383" name="Oval 7"/>
          <p:cNvSpPr>
            <a:spLocks noChangeArrowheads="1"/>
          </p:cNvSpPr>
          <p:nvPr/>
        </p:nvSpPr>
        <p:spPr bwMode="auto">
          <a:xfrm>
            <a:off x="2735695" y="4267200"/>
            <a:ext cx="152400" cy="152400"/>
          </a:xfrm>
          <a:prstGeom prst="ellipse">
            <a:avLst/>
          </a:prstGeom>
          <a:solidFill>
            <a:schemeClr val="tx2"/>
          </a:solidFill>
          <a:ln w="9525">
            <a:solidFill>
              <a:schemeClr val="tx1"/>
            </a:solidFill>
            <a:round/>
            <a:headEnd/>
            <a:tailEnd/>
          </a:ln>
        </p:spPr>
        <p:txBody>
          <a:bodyPr wrap="none" anchor="ctr"/>
          <a:lstStyle/>
          <a:p>
            <a:endParaRPr lang="en-US"/>
          </a:p>
        </p:txBody>
      </p:sp>
      <p:sp>
        <p:nvSpPr>
          <p:cNvPr id="101384" name="Oval 8"/>
          <p:cNvSpPr>
            <a:spLocks noChangeArrowheads="1"/>
          </p:cNvSpPr>
          <p:nvPr/>
        </p:nvSpPr>
        <p:spPr bwMode="auto">
          <a:xfrm>
            <a:off x="1973695" y="2819400"/>
            <a:ext cx="304800" cy="304800"/>
          </a:xfrm>
          <a:prstGeom prst="ellipse">
            <a:avLst/>
          </a:prstGeom>
          <a:solidFill>
            <a:schemeClr val="tx2"/>
          </a:solidFill>
          <a:ln w="9525">
            <a:solidFill>
              <a:schemeClr val="tx1"/>
            </a:solidFill>
            <a:round/>
            <a:headEnd/>
            <a:tailEnd/>
          </a:ln>
        </p:spPr>
        <p:txBody>
          <a:bodyPr wrap="none" anchor="ctr"/>
          <a:lstStyle/>
          <a:p>
            <a:endParaRPr lang="en-US"/>
          </a:p>
        </p:txBody>
      </p:sp>
      <p:sp>
        <p:nvSpPr>
          <p:cNvPr id="101385" name="Line 9"/>
          <p:cNvSpPr>
            <a:spLocks noChangeShapeType="1"/>
          </p:cNvSpPr>
          <p:nvPr/>
        </p:nvSpPr>
        <p:spPr bwMode="auto">
          <a:xfrm>
            <a:off x="754495" y="2286000"/>
            <a:ext cx="1371600" cy="68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1386" name="Line 10"/>
          <p:cNvSpPr>
            <a:spLocks noChangeShapeType="1"/>
          </p:cNvSpPr>
          <p:nvPr/>
        </p:nvSpPr>
        <p:spPr bwMode="auto">
          <a:xfrm>
            <a:off x="830695" y="2286000"/>
            <a:ext cx="2133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1387" name="Line 11"/>
          <p:cNvSpPr>
            <a:spLocks noChangeShapeType="1"/>
          </p:cNvSpPr>
          <p:nvPr/>
        </p:nvSpPr>
        <p:spPr bwMode="auto">
          <a:xfrm flipV="1">
            <a:off x="754495" y="2362200"/>
            <a:ext cx="0" cy="1143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1388" name="Line 13"/>
          <p:cNvSpPr>
            <a:spLocks noChangeShapeType="1"/>
          </p:cNvSpPr>
          <p:nvPr/>
        </p:nvSpPr>
        <p:spPr bwMode="auto">
          <a:xfrm flipV="1">
            <a:off x="830695" y="2971800"/>
            <a:ext cx="1295400" cy="533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1389" name="Line 15"/>
          <p:cNvSpPr>
            <a:spLocks noChangeShapeType="1"/>
          </p:cNvSpPr>
          <p:nvPr/>
        </p:nvSpPr>
        <p:spPr bwMode="auto">
          <a:xfrm>
            <a:off x="754495" y="3505200"/>
            <a:ext cx="2057400" cy="838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1390" name="Oval 16"/>
          <p:cNvSpPr>
            <a:spLocks noChangeArrowheads="1"/>
          </p:cNvSpPr>
          <p:nvPr/>
        </p:nvSpPr>
        <p:spPr bwMode="auto">
          <a:xfrm>
            <a:off x="414798" y="5180857"/>
            <a:ext cx="152400" cy="152400"/>
          </a:xfrm>
          <a:prstGeom prst="ellipse">
            <a:avLst/>
          </a:prstGeom>
          <a:solidFill>
            <a:srgbClr val="BA0604"/>
          </a:solidFill>
          <a:ln w="9525">
            <a:solidFill>
              <a:schemeClr val="tx1"/>
            </a:solidFill>
            <a:round/>
            <a:headEnd/>
            <a:tailEnd/>
          </a:ln>
        </p:spPr>
        <p:txBody>
          <a:bodyPr wrap="none" anchor="ctr"/>
          <a:lstStyle/>
          <a:p>
            <a:endParaRPr lang="en-US"/>
          </a:p>
        </p:txBody>
      </p:sp>
      <p:sp>
        <p:nvSpPr>
          <p:cNvPr id="101391" name="Rectangle 17"/>
          <p:cNvSpPr>
            <a:spLocks noChangeArrowheads="1"/>
          </p:cNvSpPr>
          <p:nvPr/>
        </p:nvSpPr>
        <p:spPr bwMode="auto">
          <a:xfrm>
            <a:off x="795799" y="4952258"/>
            <a:ext cx="2016097"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200"/>
              <a:t>1-neighbor</a:t>
            </a:r>
          </a:p>
        </p:txBody>
      </p:sp>
      <mc:AlternateContent xmlns:mc="http://schemas.openxmlformats.org/markup-compatibility/2006" xmlns:p14="http://schemas.microsoft.com/office/powerpoint/2010/main">
        <mc:Choice Requires="p14">
          <p:contentPart p14:bwMode="auto" r:id="rId3">
            <p14:nvContentPartPr>
              <p14:cNvPr id="2" name="Ink 1"/>
              <p14:cNvContentPartPr/>
              <p14:nvPr/>
            </p14:nvContentPartPr>
            <p14:xfrm>
              <a:off x="275040" y="1588320"/>
              <a:ext cx="2099160" cy="2476320"/>
            </p14:xfrm>
          </p:contentPart>
        </mc:Choice>
        <mc:Fallback xmlns="">
          <p:pic>
            <p:nvPicPr>
              <p:cNvPr id="2" name="Ink 1"/>
              <p:cNvPicPr/>
              <p:nvPr/>
            </p:nvPicPr>
            <p:blipFill>
              <a:blip r:embed="rId4"/>
              <a:stretch>
                <a:fillRect/>
              </a:stretch>
            </p:blipFill>
            <p:spPr>
              <a:xfrm>
                <a:off x="272520" y="1177560"/>
                <a:ext cx="2113920" cy="1883160"/>
              </a:xfrm>
              <a:prstGeom prst="rect">
                <a:avLst/>
              </a:prstGeom>
            </p:spPr>
          </p:pic>
        </mc:Fallback>
      </mc:AlternateContent>
    </p:spTree>
    <p:extLst>
      <p:ext uri="{BB962C8B-B14F-4D97-AF65-F5344CB8AC3E}">
        <p14:creationId xmlns:p14="http://schemas.microsoft.com/office/powerpoint/2010/main" val="2293607275"/>
      </p:ext>
    </p:extLst>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a:xfrm>
            <a:off x="-2381570" y="274639"/>
            <a:ext cx="8229600" cy="1143000"/>
          </a:xfrm>
        </p:spPr>
        <p:txBody>
          <a:bodyPr>
            <a:normAutofit/>
          </a:bodyPr>
          <a:lstStyle/>
          <a:p>
            <a:pPr eaLnBrk="1" hangingPunct="1"/>
            <a:r>
              <a:rPr lang="en-US" sz="3600" dirty="0" smtClean="0">
                <a:latin typeface="Arial" charset="0"/>
                <a:ea typeface="ＭＳ Ｐゴシック" charset="0"/>
                <a:cs typeface="ＭＳ Ｐゴシック" charset="0"/>
              </a:rPr>
              <a:t>2 - </a:t>
            </a:r>
            <a:r>
              <a:rPr lang="en-US" sz="3600" dirty="0">
                <a:latin typeface="Arial" charset="0"/>
                <a:ea typeface="ＭＳ Ｐゴシック" charset="0"/>
                <a:cs typeface="ＭＳ Ｐゴシック" charset="0"/>
              </a:rPr>
              <a:t>Neighbors</a:t>
            </a:r>
          </a:p>
        </p:txBody>
      </p:sp>
      <p:sp>
        <p:nvSpPr>
          <p:cNvPr id="15" name="Oval 4"/>
          <p:cNvSpPr>
            <a:spLocks noChangeArrowheads="1"/>
          </p:cNvSpPr>
          <p:nvPr/>
        </p:nvSpPr>
        <p:spPr bwMode="auto">
          <a:xfrm>
            <a:off x="914400" y="2362200"/>
            <a:ext cx="152400" cy="152400"/>
          </a:xfrm>
          <a:prstGeom prst="ellipse">
            <a:avLst/>
          </a:prstGeom>
          <a:solidFill>
            <a:srgbClr val="BA0604"/>
          </a:solidFill>
          <a:ln w="9525">
            <a:solidFill>
              <a:schemeClr val="tx1"/>
            </a:solidFill>
            <a:round/>
            <a:headEnd/>
            <a:tailEnd/>
          </a:ln>
        </p:spPr>
        <p:txBody>
          <a:bodyPr wrap="none" anchor="ctr"/>
          <a:lstStyle/>
          <a:p>
            <a:endParaRPr lang="en-US"/>
          </a:p>
        </p:txBody>
      </p:sp>
      <p:sp>
        <p:nvSpPr>
          <p:cNvPr id="16" name="Oval 5"/>
          <p:cNvSpPr>
            <a:spLocks noChangeArrowheads="1"/>
          </p:cNvSpPr>
          <p:nvPr/>
        </p:nvSpPr>
        <p:spPr bwMode="auto">
          <a:xfrm>
            <a:off x="914400" y="3581400"/>
            <a:ext cx="152400" cy="152400"/>
          </a:xfrm>
          <a:prstGeom prst="ellipse">
            <a:avLst/>
          </a:prstGeom>
          <a:solidFill>
            <a:srgbClr val="BA0604"/>
          </a:solidFill>
          <a:ln w="9525">
            <a:solidFill>
              <a:schemeClr val="tx1"/>
            </a:solidFill>
            <a:round/>
            <a:headEnd/>
            <a:tailEnd/>
          </a:ln>
        </p:spPr>
        <p:txBody>
          <a:bodyPr wrap="none" anchor="ctr"/>
          <a:lstStyle/>
          <a:p>
            <a:endParaRPr lang="en-US"/>
          </a:p>
        </p:txBody>
      </p:sp>
      <p:sp>
        <p:nvSpPr>
          <p:cNvPr id="17" name="Oval 6"/>
          <p:cNvSpPr>
            <a:spLocks noChangeArrowheads="1"/>
          </p:cNvSpPr>
          <p:nvPr/>
        </p:nvSpPr>
        <p:spPr bwMode="auto">
          <a:xfrm>
            <a:off x="3200400" y="2362200"/>
            <a:ext cx="152400" cy="152400"/>
          </a:xfrm>
          <a:prstGeom prst="ellipse">
            <a:avLst/>
          </a:prstGeom>
          <a:solidFill>
            <a:srgbClr val="2128BA"/>
          </a:solidFill>
          <a:ln w="9525">
            <a:solidFill>
              <a:schemeClr val="tx1"/>
            </a:solidFill>
            <a:round/>
            <a:headEnd/>
            <a:tailEnd/>
          </a:ln>
        </p:spPr>
        <p:txBody>
          <a:bodyPr wrap="none" anchor="ctr"/>
          <a:lstStyle/>
          <a:p>
            <a:endParaRPr lang="en-US"/>
          </a:p>
        </p:txBody>
      </p:sp>
      <p:sp>
        <p:nvSpPr>
          <p:cNvPr id="18" name="Oval 7"/>
          <p:cNvSpPr>
            <a:spLocks noChangeArrowheads="1"/>
          </p:cNvSpPr>
          <p:nvPr/>
        </p:nvSpPr>
        <p:spPr bwMode="auto">
          <a:xfrm>
            <a:off x="2971800" y="4419600"/>
            <a:ext cx="152400" cy="152400"/>
          </a:xfrm>
          <a:prstGeom prst="ellipse">
            <a:avLst/>
          </a:prstGeom>
          <a:solidFill>
            <a:srgbClr val="2128BA"/>
          </a:solidFill>
          <a:ln w="9525">
            <a:solidFill>
              <a:schemeClr val="tx1"/>
            </a:solidFill>
            <a:round/>
            <a:headEnd/>
            <a:tailEnd/>
          </a:ln>
        </p:spPr>
        <p:txBody>
          <a:bodyPr wrap="none" anchor="ctr"/>
          <a:lstStyle/>
          <a:p>
            <a:endParaRPr lang="en-US"/>
          </a:p>
        </p:txBody>
      </p:sp>
      <p:sp>
        <p:nvSpPr>
          <p:cNvPr id="19" name="Oval 8"/>
          <p:cNvSpPr>
            <a:spLocks noChangeArrowheads="1"/>
          </p:cNvSpPr>
          <p:nvPr/>
        </p:nvSpPr>
        <p:spPr bwMode="auto">
          <a:xfrm>
            <a:off x="2209800" y="2971800"/>
            <a:ext cx="304800" cy="304800"/>
          </a:xfrm>
          <a:prstGeom prst="ellipse">
            <a:avLst/>
          </a:prstGeom>
          <a:solidFill>
            <a:schemeClr val="tx2"/>
          </a:solidFill>
          <a:ln w="9525">
            <a:solidFill>
              <a:schemeClr val="tx1"/>
            </a:solidFill>
            <a:round/>
            <a:headEnd/>
            <a:tailEnd/>
          </a:ln>
        </p:spPr>
        <p:txBody>
          <a:bodyPr wrap="none" anchor="ctr"/>
          <a:lstStyle/>
          <a:p>
            <a:endParaRPr lang="en-US"/>
          </a:p>
        </p:txBody>
      </p:sp>
      <p:sp>
        <p:nvSpPr>
          <p:cNvPr id="20" name="Line 9"/>
          <p:cNvSpPr>
            <a:spLocks noChangeShapeType="1"/>
          </p:cNvSpPr>
          <p:nvPr/>
        </p:nvSpPr>
        <p:spPr bwMode="auto">
          <a:xfrm>
            <a:off x="990600" y="2438400"/>
            <a:ext cx="1371600" cy="68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 name="Line 10"/>
          <p:cNvSpPr>
            <a:spLocks noChangeShapeType="1"/>
          </p:cNvSpPr>
          <p:nvPr/>
        </p:nvSpPr>
        <p:spPr bwMode="auto">
          <a:xfrm>
            <a:off x="1066800" y="2438400"/>
            <a:ext cx="2133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2" name="Line 11"/>
          <p:cNvSpPr>
            <a:spLocks noChangeShapeType="1"/>
          </p:cNvSpPr>
          <p:nvPr/>
        </p:nvSpPr>
        <p:spPr bwMode="auto">
          <a:xfrm flipV="1">
            <a:off x="990600" y="2514600"/>
            <a:ext cx="0" cy="1143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3" name="Line 12"/>
          <p:cNvSpPr>
            <a:spLocks noChangeShapeType="1"/>
          </p:cNvSpPr>
          <p:nvPr/>
        </p:nvSpPr>
        <p:spPr bwMode="auto">
          <a:xfrm flipV="1">
            <a:off x="1066800" y="3124200"/>
            <a:ext cx="1295400" cy="533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4" name="Line 13"/>
          <p:cNvSpPr>
            <a:spLocks noChangeShapeType="1"/>
          </p:cNvSpPr>
          <p:nvPr/>
        </p:nvSpPr>
        <p:spPr bwMode="auto">
          <a:xfrm>
            <a:off x="990600" y="3657600"/>
            <a:ext cx="2057400" cy="838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5" name="Oval 14"/>
          <p:cNvSpPr>
            <a:spLocks noChangeArrowheads="1"/>
          </p:cNvSpPr>
          <p:nvPr/>
        </p:nvSpPr>
        <p:spPr bwMode="auto">
          <a:xfrm>
            <a:off x="727103" y="5442017"/>
            <a:ext cx="152400" cy="152400"/>
          </a:xfrm>
          <a:prstGeom prst="ellipse">
            <a:avLst/>
          </a:prstGeom>
          <a:solidFill>
            <a:srgbClr val="2128BA"/>
          </a:solidFill>
          <a:ln w="9525">
            <a:solidFill>
              <a:schemeClr val="tx1"/>
            </a:solidFill>
            <a:round/>
            <a:headEnd/>
            <a:tailEnd/>
          </a:ln>
        </p:spPr>
        <p:txBody>
          <a:bodyPr wrap="none" anchor="ctr"/>
          <a:lstStyle/>
          <a:p>
            <a:endParaRPr lang="en-US"/>
          </a:p>
        </p:txBody>
      </p:sp>
      <p:sp>
        <p:nvSpPr>
          <p:cNvPr id="26" name="Rectangle 15"/>
          <p:cNvSpPr>
            <a:spLocks noChangeArrowheads="1"/>
          </p:cNvSpPr>
          <p:nvPr/>
        </p:nvSpPr>
        <p:spPr bwMode="auto">
          <a:xfrm>
            <a:off x="1108104" y="5213418"/>
            <a:ext cx="2016097" cy="584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3200"/>
              <a:t>2-neighbor</a:t>
            </a:r>
          </a:p>
        </p:txBody>
      </p:sp>
      <mc:AlternateContent xmlns:mc="http://schemas.openxmlformats.org/markup-compatibility/2006" xmlns:p14="http://schemas.microsoft.com/office/powerpoint/2010/main">
        <mc:Choice Requires="p14">
          <p:contentPart p14:bwMode="auto" r:id="rId3">
            <p14:nvContentPartPr>
              <p14:cNvPr id="2" name="Ink 1"/>
              <p14:cNvContentPartPr/>
              <p14:nvPr/>
            </p14:nvContentPartPr>
            <p14:xfrm>
              <a:off x="642960" y="1893600"/>
              <a:ext cx="3134160" cy="3141600"/>
            </p14:xfrm>
          </p:contentPart>
        </mc:Choice>
        <mc:Fallback xmlns="">
          <p:pic>
            <p:nvPicPr>
              <p:cNvPr id="2" name="Ink 1"/>
              <p:cNvPicPr/>
              <p:nvPr/>
            </p:nvPicPr>
            <p:blipFill>
              <a:blip r:embed="rId4"/>
              <a:stretch>
                <a:fillRect/>
              </a:stretch>
            </p:blipFill>
            <p:spPr>
              <a:xfrm>
                <a:off x="639720" y="1407600"/>
                <a:ext cx="3149280" cy="2381040"/>
              </a:xfrm>
              <a:prstGeom prst="rect">
                <a:avLst/>
              </a:prstGeom>
            </p:spPr>
          </p:pic>
        </mc:Fallback>
      </mc:AlternateContent>
    </p:spTree>
    <p:extLst>
      <p:ext uri="{BB962C8B-B14F-4D97-AF65-F5344CB8AC3E}">
        <p14:creationId xmlns:p14="http://schemas.microsoft.com/office/powerpoint/2010/main" val="2481782446"/>
      </p:ext>
    </p:extLst>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ChangeArrowheads="1"/>
          </p:cNvSpPr>
          <p:nvPr>
            <p:ph type="title"/>
          </p:nvPr>
        </p:nvSpPr>
        <p:spPr/>
        <p:txBody>
          <a:bodyPr/>
          <a:lstStyle/>
          <a:p>
            <a:pPr eaLnBrk="1" hangingPunct="1"/>
            <a:r>
              <a:rPr lang="en-US">
                <a:latin typeface="Arial" charset="0"/>
                <a:ea typeface="ＭＳ Ｐゴシック" charset="0"/>
                <a:cs typeface="ＭＳ Ｐゴシック" charset="0"/>
              </a:rPr>
              <a:t>1-Neighbors</a:t>
            </a:r>
          </a:p>
        </p:txBody>
      </p:sp>
      <p:sp>
        <p:nvSpPr>
          <p:cNvPr id="103427" name="Rectangle 3"/>
          <p:cNvSpPr>
            <a:spLocks noGrp="1" noChangeArrowheads="1"/>
          </p:cNvSpPr>
          <p:nvPr>
            <p:ph type="body" idx="1"/>
          </p:nvPr>
        </p:nvSpPr>
        <p:spPr>
          <a:xfrm>
            <a:off x="685800" y="1981200"/>
            <a:ext cx="8001000" cy="4114800"/>
          </a:xfrm>
        </p:spPr>
        <p:txBody>
          <a:bodyPr/>
          <a:lstStyle/>
          <a:p>
            <a:pPr eaLnBrk="1" hangingPunct="1">
              <a:buFontTx/>
              <a:buNone/>
            </a:pPr>
            <a:endParaRPr lang="en-US">
              <a:latin typeface="Arial" charset="0"/>
              <a:ea typeface="ＭＳ Ｐゴシック" charset="0"/>
              <a:cs typeface="ＭＳ Ｐゴシック" charset="0"/>
            </a:endParaRPr>
          </a:p>
          <a:p>
            <a:pPr eaLnBrk="1" hangingPunct="1">
              <a:buFontTx/>
              <a:buNone/>
            </a:pPr>
            <a:r>
              <a:rPr lang="en-US">
                <a:solidFill>
                  <a:srgbClr val="BA0604"/>
                </a:solidFill>
                <a:latin typeface="Arial" charset="0"/>
                <a:ea typeface="ＭＳ Ｐゴシック" charset="0"/>
                <a:cs typeface="ＭＳ Ｐゴシック" charset="0"/>
              </a:rPr>
              <a:t>R</a:t>
            </a:r>
            <a:r>
              <a:rPr lang="en-US">
                <a:latin typeface="Arial" charset="0"/>
                <a:ea typeface="ＭＳ Ｐゴシック" charset="0"/>
                <a:cs typeface="ＭＳ Ｐゴシック" charset="0"/>
              </a:rPr>
              <a:t> + </a:t>
            </a:r>
            <a:r>
              <a:rPr lang="en-US">
                <a:solidFill>
                  <a:srgbClr val="2128BA"/>
                </a:solidFill>
                <a:latin typeface="Arial" charset="0"/>
                <a:ea typeface="ＭＳ Ｐゴシック" charset="0"/>
                <a:cs typeface="ＭＳ Ｐゴシック" charset="0"/>
              </a:rPr>
              <a:t>C</a:t>
            </a:r>
            <a:endParaRPr lang="en-US">
              <a:latin typeface="Arial" charset="0"/>
              <a:ea typeface="ＭＳ Ｐゴシック" charset="0"/>
              <a:cs typeface="ＭＳ Ｐゴシック" charset="0"/>
            </a:endParaRPr>
          </a:p>
          <a:p>
            <a:pPr eaLnBrk="1" hangingPunct="1">
              <a:buFontTx/>
              <a:buNone/>
            </a:pPr>
            <a:endParaRPr lang="en-US">
              <a:latin typeface="Arial" charset="0"/>
              <a:ea typeface="ＭＳ Ｐゴシック" charset="0"/>
              <a:cs typeface="ＭＳ Ｐゴシック" charset="0"/>
            </a:endParaRPr>
          </a:p>
          <a:p>
            <a:pPr eaLnBrk="1" hangingPunct="1">
              <a:buFontTx/>
              <a:buNone/>
            </a:pPr>
            <a:endParaRPr lang="en-US">
              <a:latin typeface="Arial" charset="0"/>
              <a:ea typeface="ＭＳ Ｐゴシック" charset="0"/>
              <a:cs typeface="ＭＳ Ｐゴシック" charset="0"/>
            </a:endParaRPr>
          </a:p>
        </p:txBody>
      </p:sp>
      <p:sp>
        <p:nvSpPr>
          <p:cNvPr id="103428" name="Oval 4"/>
          <p:cNvSpPr>
            <a:spLocks noChangeArrowheads="1"/>
          </p:cNvSpPr>
          <p:nvPr/>
        </p:nvSpPr>
        <p:spPr bwMode="auto">
          <a:xfrm>
            <a:off x="2362200" y="4114800"/>
            <a:ext cx="228600" cy="228600"/>
          </a:xfrm>
          <a:prstGeom prst="ellipse">
            <a:avLst/>
          </a:prstGeom>
          <a:solidFill>
            <a:srgbClr val="2128BA"/>
          </a:solidFill>
          <a:ln w="9525">
            <a:solidFill>
              <a:schemeClr val="tx1"/>
            </a:solidFill>
            <a:round/>
            <a:headEnd/>
            <a:tailEnd/>
          </a:ln>
        </p:spPr>
        <p:txBody>
          <a:bodyPr wrap="none" anchor="ctr"/>
          <a:lstStyle/>
          <a:p>
            <a:endParaRPr lang="en-US"/>
          </a:p>
        </p:txBody>
      </p:sp>
      <p:sp>
        <p:nvSpPr>
          <p:cNvPr id="103429" name="Oval 5"/>
          <p:cNvSpPr>
            <a:spLocks noChangeArrowheads="1"/>
          </p:cNvSpPr>
          <p:nvPr/>
        </p:nvSpPr>
        <p:spPr bwMode="auto">
          <a:xfrm>
            <a:off x="2209800" y="4495800"/>
            <a:ext cx="228600" cy="228600"/>
          </a:xfrm>
          <a:prstGeom prst="ellipse">
            <a:avLst/>
          </a:prstGeom>
          <a:solidFill>
            <a:srgbClr val="2128BA"/>
          </a:solidFill>
          <a:ln w="9525">
            <a:solidFill>
              <a:schemeClr val="tx1"/>
            </a:solidFill>
            <a:round/>
            <a:headEnd/>
            <a:tailEnd/>
          </a:ln>
        </p:spPr>
        <p:txBody>
          <a:bodyPr wrap="none" anchor="ctr"/>
          <a:lstStyle/>
          <a:p>
            <a:endParaRPr lang="en-US"/>
          </a:p>
        </p:txBody>
      </p:sp>
      <p:sp>
        <p:nvSpPr>
          <p:cNvPr id="103430" name="Oval 6"/>
          <p:cNvSpPr>
            <a:spLocks noChangeArrowheads="1"/>
          </p:cNvSpPr>
          <p:nvPr/>
        </p:nvSpPr>
        <p:spPr bwMode="auto">
          <a:xfrm>
            <a:off x="2514600" y="4800600"/>
            <a:ext cx="228600" cy="228600"/>
          </a:xfrm>
          <a:prstGeom prst="ellipse">
            <a:avLst/>
          </a:prstGeom>
          <a:solidFill>
            <a:srgbClr val="2128BA"/>
          </a:solidFill>
          <a:ln w="9525">
            <a:solidFill>
              <a:schemeClr val="tx1"/>
            </a:solidFill>
            <a:round/>
            <a:headEnd/>
            <a:tailEnd/>
          </a:ln>
        </p:spPr>
        <p:txBody>
          <a:bodyPr wrap="none" anchor="ctr"/>
          <a:lstStyle/>
          <a:p>
            <a:endParaRPr lang="en-US"/>
          </a:p>
        </p:txBody>
      </p:sp>
      <p:sp>
        <p:nvSpPr>
          <p:cNvPr id="103431" name="Oval 7"/>
          <p:cNvSpPr>
            <a:spLocks noChangeArrowheads="1"/>
          </p:cNvSpPr>
          <p:nvPr/>
        </p:nvSpPr>
        <p:spPr bwMode="auto">
          <a:xfrm>
            <a:off x="2743200" y="4038600"/>
            <a:ext cx="228600" cy="228600"/>
          </a:xfrm>
          <a:prstGeom prst="ellipse">
            <a:avLst/>
          </a:prstGeom>
          <a:solidFill>
            <a:srgbClr val="2128BA"/>
          </a:solidFill>
          <a:ln w="9525">
            <a:solidFill>
              <a:schemeClr val="tx1"/>
            </a:solidFill>
            <a:round/>
            <a:headEnd/>
            <a:tailEnd/>
          </a:ln>
        </p:spPr>
        <p:txBody>
          <a:bodyPr wrap="none" anchor="ctr"/>
          <a:lstStyle/>
          <a:p>
            <a:endParaRPr lang="en-US"/>
          </a:p>
        </p:txBody>
      </p:sp>
      <p:sp>
        <p:nvSpPr>
          <p:cNvPr id="103432" name="Oval 8"/>
          <p:cNvSpPr>
            <a:spLocks noChangeArrowheads="1"/>
          </p:cNvSpPr>
          <p:nvPr/>
        </p:nvSpPr>
        <p:spPr bwMode="auto">
          <a:xfrm>
            <a:off x="2895600" y="4648200"/>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103433" name="Oval 9"/>
          <p:cNvSpPr>
            <a:spLocks noChangeArrowheads="1"/>
          </p:cNvSpPr>
          <p:nvPr/>
        </p:nvSpPr>
        <p:spPr bwMode="auto">
          <a:xfrm>
            <a:off x="2971800" y="4267200"/>
            <a:ext cx="228600" cy="228600"/>
          </a:xfrm>
          <a:prstGeom prst="ellipse">
            <a:avLst/>
          </a:prstGeom>
          <a:solidFill>
            <a:srgbClr val="2128BA"/>
          </a:solidFill>
          <a:ln w="9525">
            <a:solidFill>
              <a:schemeClr val="tx1"/>
            </a:solidFill>
            <a:round/>
            <a:headEnd/>
            <a:tailEnd/>
          </a:ln>
        </p:spPr>
        <p:txBody>
          <a:bodyPr wrap="none" anchor="ctr"/>
          <a:lstStyle/>
          <a:p>
            <a:endParaRPr lang="en-US"/>
          </a:p>
        </p:txBody>
      </p:sp>
      <p:sp>
        <p:nvSpPr>
          <p:cNvPr id="103434" name="Line 10"/>
          <p:cNvSpPr>
            <a:spLocks noChangeShapeType="1"/>
          </p:cNvSpPr>
          <p:nvPr/>
        </p:nvSpPr>
        <p:spPr bwMode="auto">
          <a:xfrm flipH="1">
            <a:off x="2590800" y="4191000"/>
            <a:ext cx="228600" cy="762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3435" name="Line 11"/>
          <p:cNvSpPr>
            <a:spLocks noChangeShapeType="1"/>
          </p:cNvSpPr>
          <p:nvPr/>
        </p:nvSpPr>
        <p:spPr bwMode="auto">
          <a:xfrm flipV="1">
            <a:off x="2362200" y="4343400"/>
            <a:ext cx="68580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3436" name="Line 12"/>
          <p:cNvSpPr>
            <a:spLocks noChangeShapeType="1"/>
          </p:cNvSpPr>
          <p:nvPr/>
        </p:nvSpPr>
        <p:spPr bwMode="auto">
          <a:xfrm>
            <a:off x="2514600" y="4267200"/>
            <a:ext cx="38100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3437" name="Line 13"/>
          <p:cNvSpPr>
            <a:spLocks noChangeShapeType="1"/>
          </p:cNvSpPr>
          <p:nvPr/>
        </p:nvSpPr>
        <p:spPr bwMode="auto">
          <a:xfrm>
            <a:off x="2514600" y="4191000"/>
            <a:ext cx="762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3438" name="Line 14"/>
          <p:cNvSpPr>
            <a:spLocks noChangeShapeType="1"/>
          </p:cNvSpPr>
          <p:nvPr/>
        </p:nvSpPr>
        <p:spPr bwMode="auto">
          <a:xfrm>
            <a:off x="2514600" y="4267200"/>
            <a:ext cx="5334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3439" name="Line 15"/>
          <p:cNvSpPr>
            <a:spLocks noChangeShapeType="1"/>
          </p:cNvSpPr>
          <p:nvPr/>
        </p:nvSpPr>
        <p:spPr bwMode="auto">
          <a:xfrm>
            <a:off x="3048000" y="4419600"/>
            <a:ext cx="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3440" name="Line 16"/>
          <p:cNvSpPr>
            <a:spLocks noChangeShapeType="1"/>
          </p:cNvSpPr>
          <p:nvPr/>
        </p:nvSpPr>
        <p:spPr bwMode="auto">
          <a:xfrm flipH="1" flipV="1">
            <a:off x="2895600" y="4114800"/>
            <a:ext cx="1524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3441" name="Line 17"/>
          <p:cNvSpPr>
            <a:spLocks noChangeShapeType="1"/>
          </p:cNvSpPr>
          <p:nvPr/>
        </p:nvSpPr>
        <p:spPr bwMode="auto">
          <a:xfrm flipH="1">
            <a:off x="2438400" y="4114800"/>
            <a:ext cx="3810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3442" name="Line 18"/>
          <p:cNvSpPr>
            <a:spLocks noChangeShapeType="1"/>
          </p:cNvSpPr>
          <p:nvPr/>
        </p:nvSpPr>
        <p:spPr bwMode="auto">
          <a:xfrm flipH="1">
            <a:off x="2362200" y="4267200"/>
            <a:ext cx="762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3443" name="Line 19"/>
          <p:cNvSpPr>
            <a:spLocks noChangeShapeType="1"/>
          </p:cNvSpPr>
          <p:nvPr/>
        </p:nvSpPr>
        <p:spPr bwMode="auto">
          <a:xfrm>
            <a:off x="2286000" y="4648200"/>
            <a:ext cx="3048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3444" name="Line 20"/>
          <p:cNvSpPr>
            <a:spLocks noChangeShapeType="1"/>
          </p:cNvSpPr>
          <p:nvPr/>
        </p:nvSpPr>
        <p:spPr bwMode="auto">
          <a:xfrm flipV="1">
            <a:off x="2667000" y="4800600"/>
            <a:ext cx="3048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3445" name="Line 21"/>
          <p:cNvSpPr>
            <a:spLocks noChangeShapeType="1"/>
          </p:cNvSpPr>
          <p:nvPr/>
        </p:nvSpPr>
        <p:spPr bwMode="auto">
          <a:xfrm flipV="1">
            <a:off x="2590800" y="4419600"/>
            <a:ext cx="45720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3446" name="Line 22"/>
          <p:cNvSpPr>
            <a:spLocks noChangeShapeType="1"/>
          </p:cNvSpPr>
          <p:nvPr/>
        </p:nvSpPr>
        <p:spPr bwMode="auto">
          <a:xfrm flipV="1">
            <a:off x="2286000" y="4191000"/>
            <a:ext cx="53340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3447" name="Line 23"/>
          <p:cNvSpPr>
            <a:spLocks noChangeShapeType="1"/>
          </p:cNvSpPr>
          <p:nvPr/>
        </p:nvSpPr>
        <p:spPr bwMode="auto">
          <a:xfrm>
            <a:off x="2438400" y="4572000"/>
            <a:ext cx="6096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3448" name="Line 24"/>
          <p:cNvSpPr>
            <a:spLocks noChangeShapeType="1"/>
          </p:cNvSpPr>
          <p:nvPr/>
        </p:nvSpPr>
        <p:spPr bwMode="auto">
          <a:xfrm>
            <a:off x="2819400" y="4114800"/>
            <a:ext cx="152400" cy="68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3449" name="Oval 26"/>
          <p:cNvSpPr>
            <a:spLocks noChangeArrowheads="1"/>
          </p:cNvSpPr>
          <p:nvPr/>
        </p:nvSpPr>
        <p:spPr bwMode="auto">
          <a:xfrm>
            <a:off x="3962400" y="4648200"/>
            <a:ext cx="228600" cy="228600"/>
          </a:xfrm>
          <a:prstGeom prst="ellipse">
            <a:avLst/>
          </a:prstGeom>
          <a:solidFill>
            <a:srgbClr val="BA0604"/>
          </a:solidFill>
          <a:ln w="9525">
            <a:solidFill>
              <a:schemeClr val="tx1"/>
            </a:solidFill>
            <a:round/>
            <a:headEnd/>
            <a:tailEnd/>
          </a:ln>
        </p:spPr>
        <p:txBody>
          <a:bodyPr wrap="none" anchor="ctr"/>
          <a:lstStyle/>
          <a:p>
            <a:endParaRPr lang="en-US"/>
          </a:p>
        </p:txBody>
      </p:sp>
      <p:sp>
        <p:nvSpPr>
          <p:cNvPr id="103450" name="Line 28"/>
          <p:cNvSpPr>
            <a:spLocks noChangeShapeType="1"/>
          </p:cNvSpPr>
          <p:nvPr/>
        </p:nvSpPr>
        <p:spPr bwMode="auto">
          <a:xfrm>
            <a:off x="3048000" y="4800600"/>
            <a:ext cx="990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3451" name="Line 29"/>
          <p:cNvSpPr>
            <a:spLocks noChangeShapeType="1"/>
          </p:cNvSpPr>
          <p:nvPr/>
        </p:nvSpPr>
        <p:spPr bwMode="auto">
          <a:xfrm flipV="1">
            <a:off x="3048000" y="4724400"/>
            <a:ext cx="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3452" name="Oval 30"/>
          <p:cNvSpPr>
            <a:spLocks noChangeArrowheads="1"/>
          </p:cNvSpPr>
          <p:nvPr/>
        </p:nvSpPr>
        <p:spPr bwMode="auto">
          <a:xfrm>
            <a:off x="2895600" y="5638800"/>
            <a:ext cx="228600" cy="228600"/>
          </a:xfrm>
          <a:prstGeom prst="ellipse">
            <a:avLst/>
          </a:prstGeom>
          <a:solidFill>
            <a:srgbClr val="BA0604"/>
          </a:solidFill>
          <a:ln w="9525">
            <a:solidFill>
              <a:schemeClr val="tx1"/>
            </a:solidFill>
            <a:round/>
            <a:headEnd/>
            <a:tailEnd/>
          </a:ln>
        </p:spPr>
        <p:txBody>
          <a:bodyPr wrap="none" anchor="ctr"/>
          <a:lstStyle/>
          <a:p>
            <a:endParaRPr lang="en-US"/>
          </a:p>
        </p:txBody>
      </p:sp>
      <mc:AlternateContent xmlns:mc="http://schemas.openxmlformats.org/markup-compatibility/2006" xmlns:p14="http://schemas.microsoft.com/office/powerpoint/2010/main">
        <mc:Choice Requires="p14">
          <p:contentPart p14:bwMode="auto" r:id="rId3">
            <p14:nvContentPartPr>
              <p14:cNvPr id="2" name="Ink 1"/>
              <p14:cNvContentPartPr/>
              <p14:nvPr/>
            </p14:nvContentPartPr>
            <p14:xfrm>
              <a:off x="1513440" y="3527520"/>
              <a:ext cx="2997720" cy="2836320"/>
            </p14:xfrm>
          </p:contentPart>
        </mc:Choice>
        <mc:Fallback xmlns="">
          <p:pic>
            <p:nvPicPr>
              <p:cNvPr id="2" name="Ink 1"/>
              <p:cNvPicPr/>
              <p:nvPr/>
            </p:nvPicPr>
            <p:blipFill>
              <a:blip r:embed="rId4"/>
              <a:stretch>
                <a:fillRect/>
              </a:stretch>
            </p:blipFill>
            <p:spPr>
              <a:xfrm>
                <a:off x="1502280" y="2634480"/>
                <a:ext cx="3021480" cy="2151720"/>
              </a:xfrm>
              <a:prstGeom prst="rect">
                <a:avLst/>
              </a:prstGeom>
            </p:spPr>
          </p:pic>
        </mc:Fallback>
      </mc:AlternateContent>
    </p:spTree>
    <p:extLst>
      <p:ext uri="{BB962C8B-B14F-4D97-AF65-F5344CB8AC3E}">
        <p14:creationId xmlns:p14="http://schemas.microsoft.com/office/powerpoint/2010/main" val="4130227129"/>
      </p:ext>
    </p:extLst>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ChangeArrowheads="1"/>
          </p:cNvSpPr>
          <p:nvPr>
            <p:ph type="title"/>
          </p:nvPr>
        </p:nvSpPr>
        <p:spPr/>
        <p:txBody>
          <a:bodyPr/>
          <a:lstStyle/>
          <a:p>
            <a:pPr eaLnBrk="1" hangingPunct="1"/>
            <a:r>
              <a:rPr lang="en-US" dirty="0">
                <a:latin typeface="Arial" charset="0"/>
                <a:ea typeface="ＭＳ Ｐゴシック" charset="0"/>
                <a:cs typeface="ＭＳ Ｐゴシック" charset="0"/>
              </a:rPr>
              <a:t>2- Neighbors</a:t>
            </a:r>
          </a:p>
        </p:txBody>
      </p:sp>
      <p:sp>
        <p:nvSpPr>
          <p:cNvPr id="104451" name="Rectangle 3"/>
          <p:cNvSpPr>
            <a:spLocks noGrp="1" noChangeArrowheads="1"/>
          </p:cNvSpPr>
          <p:nvPr>
            <p:ph type="body" idx="1"/>
          </p:nvPr>
        </p:nvSpPr>
        <p:spPr/>
        <p:txBody>
          <a:bodyPr/>
          <a:lstStyle/>
          <a:p>
            <a:pPr eaLnBrk="1" hangingPunct="1">
              <a:buFontTx/>
              <a:buNone/>
            </a:pPr>
            <a:r>
              <a:rPr lang="en-US" dirty="0" smtClean="0">
                <a:latin typeface="Arial" charset="0"/>
                <a:ea typeface="ＭＳ Ｐゴシック" charset="0"/>
                <a:cs typeface="ＭＳ Ｐゴシック" charset="0"/>
              </a:rPr>
              <a:t>CR + RR </a:t>
            </a:r>
            <a:r>
              <a:rPr lang="en-US" dirty="0">
                <a:latin typeface="Arial" charset="0"/>
                <a:ea typeface="ＭＳ Ｐゴシック" charset="0"/>
                <a:cs typeface="ＭＳ Ｐゴシック" charset="0"/>
              </a:rPr>
              <a:t>+ </a:t>
            </a:r>
            <a:r>
              <a:rPr lang="en-US" dirty="0" smtClean="0">
                <a:latin typeface="Arial" charset="0"/>
                <a:ea typeface="ＭＳ Ｐゴシック" charset="0"/>
                <a:cs typeface="ＭＳ Ｐゴシック" charset="0"/>
              </a:rPr>
              <a:t>RC</a:t>
            </a:r>
            <a:endParaRPr lang="en-US" dirty="0">
              <a:latin typeface="Arial" charset="0"/>
              <a:ea typeface="ＭＳ Ｐゴシック" charset="0"/>
              <a:cs typeface="ＭＳ Ｐゴシック" charset="0"/>
            </a:endParaRPr>
          </a:p>
        </p:txBody>
      </p:sp>
      <p:sp>
        <p:nvSpPr>
          <p:cNvPr id="104452" name="Oval 4"/>
          <p:cNvSpPr>
            <a:spLocks noChangeArrowheads="1"/>
          </p:cNvSpPr>
          <p:nvPr/>
        </p:nvSpPr>
        <p:spPr bwMode="auto">
          <a:xfrm>
            <a:off x="2276968" y="3410685"/>
            <a:ext cx="228600" cy="228600"/>
          </a:xfrm>
          <a:prstGeom prst="ellipse">
            <a:avLst/>
          </a:prstGeom>
          <a:solidFill>
            <a:srgbClr val="2128BA"/>
          </a:solidFill>
          <a:ln w="9525">
            <a:solidFill>
              <a:schemeClr val="tx1"/>
            </a:solidFill>
            <a:round/>
            <a:headEnd/>
            <a:tailEnd/>
          </a:ln>
        </p:spPr>
        <p:txBody>
          <a:bodyPr wrap="none" anchor="ctr"/>
          <a:lstStyle/>
          <a:p>
            <a:endParaRPr lang="en-US"/>
          </a:p>
        </p:txBody>
      </p:sp>
      <p:sp>
        <p:nvSpPr>
          <p:cNvPr id="104453" name="Oval 5"/>
          <p:cNvSpPr>
            <a:spLocks noChangeArrowheads="1"/>
          </p:cNvSpPr>
          <p:nvPr/>
        </p:nvSpPr>
        <p:spPr bwMode="auto">
          <a:xfrm>
            <a:off x="2124568" y="3791685"/>
            <a:ext cx="228600" cy="228600"/>
          </a:xfrm>
          <a:prstGeom prst="ellipse">
            <a:avLst/>
          </a:prstGeom>
          <a:solidFill>
            <a:srgbClr val="2128BA"/>
          </a:solidFill>
          <a:ln w="9525">
            <a:solidFill>
              <a:schemeClr val="tx1"/>
            </a:solidFill>
            <a:round/>
            <a:headEnd/>
            <a:tailEnd/>
          </a:ln>
        </p:spPr>
        <p:txBody>
          <a:bodyPr wrap="none" anchor="ctr"/>
          <a:lstStyle/>
          <a:p>
            <a:endParaRPr lang="en-US"/>
          </a:p>
        </p:txBody>
      </p:sp>
      <p:sp>
        <p:nvSpPr>
          <p:cNvPr id="104454" name="Oval 6"/>
          <p:cNvSpPr>
            <a:spLocks noChangeArrowheads="1"/>
          </p:cNvSpPr>
          <p:nvPr/>
        </p:nvSpPr>
        <p:spPr bwMode="auto">
          <a:xfrm>
            <a:off x="2429368" y="4096485"/>
            <a:ext cx="228600" cy="228600"/>
          </a:xfrm>
          <a:prstGeom prst="ellipse">
            <a:avLst/>
          </a:prstGeom>
          <a:solidFill>
            <a:srgbClr val="2128BA"/>
          </a:solidFill>
          <a:ln w="9525">
            <a:solidFill>
              <a:schemeClr val="tx1"/>
            </a:solidFill>
            <a:round/>
            <a:headEnd/>
            <a:tailEnd/>
          </a:ln>
        </p:spPr>
        <p:txBody>
          <a:bodyPr wrap="none" anchor="ctr"/>
          <a:lstStyle/>
          <a:p>
            <a:endParaRPr lang="en-US"/>
          </a:p>
        </p:txBody>
      </p:sp>
      <p:sp>
        <p:nvSpPr>
          <p:cNvPr id="104455" name="Oval 7"/>
          <p:cNvSpPr>
            <a:spLocks noChangeArrowheads="1"/>
          </p:cNvSpPr>
          <p:nvPr/>
        </p:nvSpPr>
        <p:spPr bwMode="auto">
          <a:xfrm>
            <a:off x="2657968" y="3334485"/>
            <a:ext cx="228600" cy="228600"/>
          </a:xfrm>
          <a:prstGeom prst="ellipse">
            <a:avLst/>
          </a:prstGeom>
          <a:solidFill>
            <a:srgbClr val="2128BA"/>
          </a:solidFill>
          <a:ln w="9525">
            <a:solidFill>
              <a:schemeClr val="tx1"/>
            </a:solidFill>
            <a:round/>
            <a:headEnd/>
            <a:tailEnd/>
          </a:ln>
        </p:spPr>
        <p:txBody>
          <a:bodyPr wrap="none" anchor="ctr"/>
          <a:lstStyle/>
          <a:p>
            <a:endParaRPr lang="en-US"/>
          </a:p>
        </p:txBody>
      </p:sp>
      <p:sp>
        <p:nvSpPr>
          <p:cNvPr id="104456" name="Oval 8"/>
          <p:cNvSpPr>
            <a:spLocks noChangeArrowheads="1"/>
          </p:cNvSpPr>
          <p:nvPr/>
        </p:nvSpPr>
        <p:spPr bwMode="auto">
          <a:xfrm>
            <a:off x="2810368" y="3944085"/>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104457" name="Oval 9"/>
          <p:cNvSpPr>
            <a:spLocks noChangeArrowheads="1"/>
          </p:cNvSpPr>
          <p:nvPr/>
        </p:nvSpPr>
        <p:spPr bwMode="auto">
          <a:xfrm>
            <a:off x="2886568" y="3563085"/>
            <a:ext cx="228600" cy="228600"/>
          </a:xfrm>
          <a:prstGeom prst="ellipse">
            <a:avLst/>
          </a:prstGeom>
          <a:solidFill>
            <a:srgbClr val="2128BA"/>
          </a:solidFill>
          <a:ln w="9525">
            <a:solidFill>
              <a:schemeClr val="tx1"/>
            </a:solidFill>
            <a:round/>
            <a:headEnd/>
            <a:tailEnd/>
          </a:ln>
        </p:spPr>
        <p:txBody>
          <a:bodyPr wrap="none" anchor="ctr"/>
          <a:lstStyle/>
          <a:p>
            <a:endParaRPr lang="en-US"/>
          </a:p>
        </p:txBody>
      </p:sp>
      <p:sp>
        <p:nvSpPr>
          <p:cNvPr id="104458" name="Line 10"/>
          <p:cNvSpPr>
            <a:spLocks noChangeShapeType="1"/>
          </p:cNvSpPr>
          <p:nvPr/>
        </p:nvSpPr>
        <p:spPr bwMode="auto">
          <a:xfrm flipH="1">
            <a:off x="2505568" y="3486885"/>
            <a:ext cx="228600" cy="762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4459" name="Line 11"/>
          <p:cNvSpPr>
            <a:spLocks noChangeShapeType="1"/>
          </p:cNvSpPr>
          <p:nvPr/>
        </p:nvSpPr>
        <p:spPr bwMode="auto">
          <a:xfrm flipV="1">
            <a:off x="2276968" y="3639285"/>
            <a:ext cx="68580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4460" name="Line 12"/>
          <p:cNvSpPr>
            <a:spLocks noChangeShapeType="1"/>
          </p:cNvSpPr>
          <p:nvPr/>
        </p:nvSpPr>
        <p:spPr bwMode="auto">
          <a:xfrm>
            <a:off x="2429368" y="3563085"/>
            <a:ext cx="38100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4461" name="Line 13"/>
          <p:cNvSpPr>
            <a:spLocks noChangeShapeType="1"/>
          </p:cNvSpPr>
          <p:nvPr/>
        </p:nvSpPr>
        <p:spPr bwMode="auto">
          <a:xfrm>
            <a:off x="2429368" y="3486885"/>
            <a:ext cx="762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4462" name="Line 14"/>
          <p:cNvSpPr>
            <a:spLocks noChangeShapeType="1"/>
          </p:cNvSpPr>
          <p:nvPr/>
        </p:nvSpPr>
        <p:spPr bwMode="auto">
          <a:xfrm>
            <a:off x="2429368" y="3563085"/>
            <a:ext cx="5334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4463" name="Line 15"/>
          <p:cNvSpPr>
            <a:spLocks noChangeShapeType="1"/>
          </p:cNvSpPr>
          <p:nvPr/>
        </p:nvSpPr>
        <p:spPr bwMode="auto">
          <a:xfrm>
            <a:off x="2962768" y="3715485"/>
            <a:ext cx="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4464" name="Line 16"/>
          <p:cNvSpPr>
            <a:spLocks noChangeShapeType="1"/>
          </p:cNvSpPr>
          <p:nvPr/>
        </p:nvSpPr>
        <p:spPr bwMode="auto">
          <a:xfrm flipH="1" flipV="1">
            <a:off x="2810368" y="3410685"/>
            <a:ext cx="1524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4465" name="Line 17"/>
          <p:cNvSpPr>
            <a:spLocks noChangeShapeType="1"/>
          </p:cNvSpPr>
          <p:nvPr/>
        </p:nvSpPr>
        <p:spPr bwMode="auto">
          <a:xfrm flipH="1">
            <a:off x="2353168" y="3410685"/>
            <a:ext cx="3810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4466" name="Line 18"/>
          <p:cNvSpPr>
            <a:spLocks noChangeShapeType="1"/>
          </p:cNvSpPr>
          <p:nvPr/>
        </p:nvSpPr>
        <p:spPr bwMode="auto">
          <a:xfrm flipH="1">
            <a:off x="2276968" y="3563085"/>
            <a:ext cx="762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4467" name="Line 19"/>
          <p:cNvSpPr>
            <a:spLocks noChangeShapeType="1"/>
          </p:cNvSpPr>
          <p:nvPr/>
        </p:nvSpPr>
        <p:spPr bwMode="auto">
          <a:xfrm>
            <a:off x="2200768" y="3944085"/>
            <a:ext cx="3048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4468" name="Line 20"/>
          <p:cNvSpPr>
            <a:spLocks noChangeShapeType="1"/>
          </p:cNvSpPr>
          <p:nvPr/>
        </p:nvSpPr>
        <p:spPr bwMode="auto">
          <a:xfrm flipV="1">
            <a:off x="2581768" y="4096485"/>
            <a:ext cx="3048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4469" name="Line 21"/>
          <p:cNvSpPr>
            <a:spLocks noChangeShapeType="1"/>
          </p:cNvSpPr>
          <p:nvPr/>
        </p:nvSpPr>
        <p:spPr bwMode="auto">
          <a:xfrm flipV="1">
            <a:off x="2505568" y="3715485"/>
            <a:ext cx="45720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4470" name="Line 22"/>
          <p:cNvSpPr>
            <a:spLocks noChangeShapeType="1"/>
          </p:cNvSpPr>
          <p:nvPr/>
        </p:nvSpPr>
        <p:spPr bwMode="auto">
          <a:xfrm flipV="1">
            <a:off x="2200768" y="3486885"/>
            <a:ext cx="53340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4471" name="Line 23"/>
          <p:cNvSpPr>
            <a:spLocks noChangeShapeType="1"/>
          </p:cNvSpPr>
          <p:nvPr/>
        </p:nvSpPr>
        <p:spPr bwMode="auto">
          <a:xfrm>
            <a:off x="2353168" y="3867885"/>
            <a:ext cx="6096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4472" name="Line 24"/>
          <p:cNvSpPr>
            <a:spLocks noChangeShapeType="1"/>
          </p:cNvSpPr>
          <p:nvPr/>
        </p:nvSpPr>
        <p:spPr bwMode="auto">
          <a:xfrm>
            <a:off x="2734168" y="3410685"/>
            <a:ext cx="152400" cy="68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4473" name="Oval 25"/>
          <p:cNvSpPr>
            <a:spLocks noChangeArrowheads="1"/>
          </p:cNvSpPr>
          <p:nvPr/>
        </p:nvSpPr>
        <p:spPr bwMode="auto">
          <a:xfrm>
            <a:off x="3877168" y="3944085"/>
            <a:ext cx="228600" cy="228600"/>
          </a:xfrm>
          <a:prstGeom prst="ellipse">
            <a:avLst/>
          </a:prstGeom>
          <a:solidFill>
            <a:srgbClr val="BA0604"/>
          </a:solidFill>
          <a:ln w="9525">
            <a:solidFill>
              <a:schemeClr val="tx1"/>
            </a:solidFill>
            <a:round/>
            <a:headEnd/>
            <a:tailEnd/>
          </a:ln>
        </p:spPr>
        <p:txBody>
          <a:bodyPr wrap="none" anchor="ctr"/>
          <a:lstStyle/>
          <a:p>
            <a:endParaRPr lang="en-US"/>
          </a:p>
        </p:txBody>
      </p:sp>
      <p:sp>
        <p:nvSpPr>
          <p:cNvPr id="104474" name="Line 26"/>
          <p:cNvSpPr>
            <a:spLocks noChangeShapeType="1"/>
          </p:cNvSpPr>
          <p:nvPr/>
        </p:nvSpPr>
        <p:spPr bwMode="auto">
          <a:xfrm>
            <a:off x="2962768" y="4096485"/>
            <a:ext cx="9906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4475" name="Line 27"/>
          <p:cNvSpPr>
            <a:spLocks noChangeShapeType="1"/>
          </p:cNvSpPr>
          <p:nvPr/>
        </p:nvSpPr>
        <p:spPr bwMode="auto">
          <a:xfrm flipV="1">
            <a:off x="2962768" y="4020285"/>
            <a:ext cx="0" cy="1066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4476" name="Oval 28"/>
          <p:cNvSpPr>
            <a:spLocks noChangeArrowheads="1"/>
          </p:cNvSpPr>
          <p:nvPr/>
        </p:nvSpPr>
        <p:spPr bwMode="auto">
          <a:xfrm>
            <a:off x="2734168" y="5391885"/>
            <a:ext cx="228600" cy="228600"/>
          </a:xfrm>
          <a:prstGeom prst="ellipse">
            <a:avLst/>
          </a:prstGeom>
          <a:solidFill>
            <a:srgbClr val="BA0604"/>
          </a:solidFill>
          <a:ln w="9525">
            <a:solidFill>
              <a:schemeClr val="tx1"/>
            </a:solidFill>
            <a:round/>
            <a:headEnd/>
            <a:tailEnd/>
          </a:ln>
        </p:spPr>
        <p:txBody>
          <a:bodyPr wrap="none" anchor="ctr"/>
          <a:lstStyle/>
          <a:p>
            <a:endParaRPr lang="en-US"/>
          </a:p>
        </p:txBody>
      </p:sp>
      <p:sp>
        <p:nvSpPr>
          <p:cNvPr id="104477" name="Oval 29"/>
          <p:cNvSpPr>
            <a:spLocks noChangeArrowheads="1"/>
          </p:cNvSpPr>
          <p:nvPr/>
        </p:nvSpPr>
        <p:spPr bwMode="auto">
          <a:xfrm>
            <a:off x="4029568" y="3563085"/>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104478" name="Oval 30"/>
          <p:cNvSpPr>
            <a:spLocks noChangeArrowheads="1"/>
          </p:cNvSpPr>
          <p:nvPr/>
        </p:nvSpPr>
        <p:spPr bwMode="auto">
          <a:xfrm>
            <a:off x="3877168" y="3944085"/>
            <a:ext cx="228600" cy="228600"/>
          </a:xfrm>
          <a:prstGeom prst="ellipse">
            <a:avLst/>
          </a:prstGeom>
          <a:solidFill>
            <a:srgbClr val="BA0604"/>
          </a:solidFill>
          <a:ln w="9525">
            <a:solidFill>
              <a:schemeClr val="tx1"/>
            </a:solidFill>
            <a:round/>
            <a:headEnd/>
            <a:tailEnd/>
          </a:ln>
        </p:spPr>
        <p:txBody>
          <a:bodyPr wrap="none" anchor="ctr"/>
          <a:lstStyle/>
          <a:p>
            <a:endParaRPr lang="en-US"/>
          </a:p>
        </p:txBody>
      </p:sp>
      <p:sp>
        <p:nvSpPr>
          <p:cNvPr id="104479" name="Oval 31"/>
          <p:cNvSpPr>
            <a:spLocks noChangeArrowheads="1"/>
          </p:cNvSpPr>
          <p:nvPr/>
        </p:nvSpPr>
        <p:spPr bwMode="auto">
          <a:xfrm>
            <a:off x="4181968" y="4248885"/>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104480" name="Oval 32"/>
          <p:cNvSpPr>
            <a:spLocks noChangeArrowheads="1"/>
          </p:cNvSpPr>
          <p:nvPr/>
        </p:nvSpPr>
        <p:spPr bwMode="auto">
          <a:xfrm>
            <a:off x="4410568" y="3486885"/>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104481" name="Oval 33"/>
          <p:cNvSpPr>
            <a:spLocks noChangeArrowheads="1"/>
          </p:cNvSpPr>
          <p:nvPr/>
        </p:nvSpPr>
        <p:spPr bwMode="auto">
          <a:xfrm>
            <a:off x="4562968" y="4096485"/>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104482" name="Oval 34"/>
          <p:cNvSpPr>
            <a:spLocks noChangeArrowheads="1"/>
          </p:cNvSpPr>
          <p:nvPr/>
        </p:nvSpPr>
        <p:spPr bwMode="auto">
          <a:xfrm>
            <a:off x="4639168" y="3715485"/>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104483" name="Line 35"/>
          <p:cNvSpPr>
            <a:spLocks noChangeShapeType="1"/>
          </p:cNvSpPr>
          <p:nvPr/>
        </p:nvSpPr>
        <p:spPr bwMode="auto">
          <a:xfrm flipH="1">
            <a:off x="4258168" y="3639285"/>
            <a:ext cx="228600" cy="762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4484" name="Line 36"/>
          <p:cNvSpPr>
            <a:spLocks noChangeShapeType="1"/>
          </p:cNvSpPr>
          <p:nvPr/>
        </p:nvSpPr>
        <p:spPr bwMode="auto">
          <a:xfrm flipV="1">
            <a:off x="4029568" y="3791685"/>
            <a:ext cx="68580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4485" name="Line 37"/>
          <p:cNvSpPr>
            <a:spLocks noChangeShapeType="1"/>
          </p:cNvSpPr>
          <p:nvPr/>
        </p:nvSpPr>
        <p:spPr bwMode="auto">
          <a:xfrm>
            <a:off x="4181968" y="3715485"/>
            <a:ext cx="38100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4486" name="Line 38"/>
          <p:cNvSpPr>
            <a:spLocks noChangeShapeType="1"/>
          </p:cNvSpPr>
          <p:nvPr/>
        </p:nvSpPr>
        <p:spPr bwMode="auto">
          <a:xfrm>
            <a:off x="4181968" y="3639285"/>
            <a:ext cx="762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4487" name="Line 39"/>
          <p:cNvSpPr>
            <a:spLocks noChangeShapeType="1"/>
          </p:cNvSpPr>
          <p:nvPr/>
        </p:nvSpPr>
        <p:spPr bwMode="auto">
          <a:xfrm>
            <a:off x="4181968" y="3715485"/>
            <a:ext cx="5334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4488" name="Line 40"/>
          <p:cNvSpPr>
            <a:spLocks noChangeShapeType="1"/>
          </p:cNvSpPr>
          <p:nvPr/>
        </p:nvSpPr>
        <p:spPr bwMode="auto">
          <a:xfrm>
            <a:off x="4715368" y="3867885"/>
            <a:ext cx="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4489" name="Line 41"/>
          <p:cNvSpPr>
            <a:spLocks noChangeShapeType="1"/>
          </p:cNvSpPr>
          <p:nvPr/>
        </p:nvSpPr>
        <p:spPr bwMode="auto">
          <a:xfrm flipH="1" flipV="1">
            <a:off x="4562968" y="3563085"/>
            <a:ext cx="1524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4490" name="Line 42"/>
          <p:cNvSpPr>
            <a:spLocks noChangeShapeType="1"/>
          </p:cNvSpPr>
          <p:nvPr/>
        </p:nvSpPr>
        <p:spPr bwMode="auto">
          <a:xfrm flipH="1">
            <a:off x="4105768" y="3563085"/>
            <a:ext cx="3810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4491" name="Line 43"/>
          <p:cNvSpPr>
            <a:spLocks noChangeShapeType="1"/>
          </p:cNvSpPr>
          <p:nvPr/>
        </p:nvSpPr>
        <p:spPr bwMode="auto">
          <a:xfrm flipH="1">
            <a:off x="4029568" y="3715485"/>
            <a:ext cx="762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4492" name="Line 44"/>
          <p:cNvSpPr>
            <a:spLocks noChangeShapeType="1"/>
          </p:cNvSpPr>
          <p:nvPr/>
        </p:nvSpPr>
        <p:spPr bwMode="auto">
          <a:xfrm>
            <a:off x="3953368" y="4096485"/>
            <a:ext cx="3048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4493" name="Line 45"/>
          <p:cNvSpPr>
            <a:spLocks noChangeShapeType="1"/>
          </p:cNvSpPr>
          <p:nvPr/>
        </p:nvSpPr>
        <p:spPr bwMode="auto">
          <a:xfrm flipV="1">
            <a:off x="4334368" y="4248885"/>
            <a:ext cx="3048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4494" name="Line 46"/>
          <p:cNvSpPr>
            <a:spLocks noChangeShapeType="1"/>
          </p:cNvSpPr>
          <p:nvPr/>
        </p:nvSpPr>
        <p:spPr bwMode="auto">
          <a:xfrm flipV="1">
            <a:off x="4258168" y="3867885"/>
            <a:ext cx="45720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4495" name="Line 47"/>
          <p:cNvSpPr>
            <a:spLocks noChangeShapeType="1"/>
          </p:cNvSpPr>
          <p:nvPr/>
        </p:nvSpPr>
        <p:spPr bwMode="auto">
          <a:xfrm flipV="1">
            <a:off x="3953368" y="3639285"/>
            <a:ext cx="53340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4496" name="Line 48"/>
          <p:cNvSpPr>
            <a:spLocks noChangeShapeType="1"/>
          </p:cNvSpPr>
          <p:nvPr/>
        </p:nvSpPr>
        <p:spPr bwMode="auto">
          <a:xfrm>
            <a:off x="4105768" y="4020285"/>
            <a:ext cx="6096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4497" name="Line 49"/>
          <p:cNvSpPr>
            <a:spLocks noChangeShapeType="1"/>
          </p:cNvSpPr>
          <p:nvPr/>
        </p:nvSpPr>
        <p:spPr bwMode="auto">
          <a:xfrm>
            <a:off x="4486768" y="3563085"/>
            <a:ext cx="152400" cy="68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4498" name="Oval 50"/>
          <p:cNvSpPr>
            <a:spLocks noChangeArrowheads="1"/>
          </p:cNvSpPr>
          <p:nvPr/>
        </p:nvSpPr>
        <p:spPr bwMode="auto">
          <a:xfrm>
            <a:off x="2886568" y="5010885"/>
            <a:ext cx="228600" cy="228600"/>
          </a:xfrm>
          <a:prstGeom prst="ellipse">
            <a:avLst/>
          </a:prstGeom>
          <a:solidFill>
            <a:srgbClr val="BA0604"/>
          </a:solidFill>
          <a:ln w="9525">
            <a:solidFill>
              <a:schemeClr val="tx1"/>
            </a:solidFill>
            <a:round/>
            <a:headEnd/>
            <a:tailEnd/>
          </a:ln>
        </p:spPr>
        <p:txBody>
          <a:bodyPr wrap="none" anchor="ctr"/>
          <a:lstStyle/>
          <a:p>
            <a:endParaRPr lang="en-US"/>
          </a:p>
        </p:txBody>
      </p:sp>
      <p:sp>
        <p:nvSpPr>
          <p:cNvPr id="104499" name="Oval 51"/>
          <p:cNvSpPr>
            <a:spLocks noChangeArrowheads="1"/>
          </p:cNvSpPr>
          <p:nvPr/>
        </p:nvSpPr>
        <p:spPr bwMode="auto">
          <a:xfrm>
            <a:off x="2734168" y="5391885"/>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104500" name="Oval 52"/>
          <p:cNvSpPr>
            <a:spLocks noChangeArrowheads="1"/>
          </p:cNvSpPr>
          <p:nvPr/>
        </p:nvSpPr>
        <p:spPr bwMode="auto">
          <a:xfrm>
            <a:off x="3038968" y="5696685"/>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104501" name="Oval 53"/>
          <p:cNvSpPr>
            <a:spLocks noChangeArrowheads="1"/>
          </p:cNvSpPr>
          <p:nvPr/>
        </p:nvSpPr>
        <p:spPr bwMode="auto">
          <a:xfrm>
            <a:off x="3267568" y="4934685"/>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104502" name="Oval 54"/>
          <p:cNvSpPr>
            <a:spLocks noChangeArrowheads="1"/>
          </p:cNvSpPr>
          <p:nvPr/>
        </p:nvSpPr>
        <p:spPr bwMode="auto">
          <a:xfrm>
            <a:off x="3419968" y="5544285"/>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104503" name="Oval 55"/>
          <p:cNvSpPr>
            <a:spLocks noChangeArrowheads="1"/>
          </p:cNvSpPr>
          <p:nvPr/>
        </p:nvSpPr>
        <p:spPr bwMode="auto">
          <a:xfrm>
            <a:off x="3496168" y="5163285"/>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104504" name="Line 56"/>
          <p:cNvSpPr>
            <a:spLocks noChangeShapeType="1"/>
          </p:cNvSpPr>
          <p:nvPr/>
        </p:nvSpPr>
        <p:spPr bwMode="auto">
          <a:xfrm flipH="1">
            <a:off x="3115168" y="5087085"/>
            <a:ext cx="228600" cy="762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4505" name="Line 57"/>
          <p:cNvSpPr>
            <a:spLocks noChangeShapeType="1"/>
          </p:cNvSpPr>
          <p:nvPr/>
        </p:nvSpPr>
        <p:spPr bwMode="auto">
          <a:xfrm flipV="1">
            <a:off x="2886568" y="5239485"/>
            <a:ext cx="68580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4506" name="Line 58"/>
          <p:cNvSpPr>
            <a:spLocks noChangeShapeType="1"/>
          </p:cNvSpPr>
          <p:nvPr/>
        </p:nvSpPr>
        <p:spPr bwMode="auto">
          <a:xfrm>
            <a:off x="3038968" y="5163285"/>
            <a:ext cx="38100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4507" name="Line 59"/>
          <p:cNvSpPr>
            <a:spLocks noChangeShapeType="1"/>
          </p:cNvSpPr>
          <p:nvPr/>
        </p:nvSpPr>
        <p:spPr bwMode="auto">
          <a:xfrm>
            <a:off x="3038968" y="5087085"/>
            <a:ext cx="76200" cy="609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4508" name="Line 60"/>
          <p:cNvSpPr>
            <a:spLocks noChangeShapeType="1"/>
          </p:cNvSpPr>
          <p:nvPr/>
        </p:nvSpPr>
        <p:spPr bwMode="auto">
          <a:xfrm>
            <a:off x="3038968" y="5163285"/>
            <a:ext cx="533400" cy="1524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4509" name="Line 61"/>
          <p:cNvSpPr>
            <a:spLocks noChangeShapeType="1"/>
          </p:cNvSpPr>
          <p:nvPr/>
        </p:nvSpPr>
        <p:spPr bwMode="auto">
          <a:xfrm>
            <a:off x="3572368" y="5315685"/>
            <a:ext cx="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4510" name="Line 62"/>
          <p:cNvSpPr>
            <a:spLocks noChangeShapeType="1"/>
          </p:cNvSpPr>
          <p:nvPr/>
        </p:nvSpPr>
        <p:spPr bwMode="auto">
          <a:xfrm flipH="1" flipV="1">
            <a:off x="3419968" y="5010885"/>
            <a:ext cx="1524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4511" name="Line 63"/>
          <p:cNvSpPr>
            <a:spLocks noChangeShapeType="1"/>
          </p:cNvSpPr>
          <p:nvPr/>
        </p:nvSpPr>
        <p:spPr bwMode="auto">
          <a:xfrm flipH="1">
            <a:off x="2962768" y="5010885"/>
            <a:ext cx="3810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4512" name="Line 64"/>
          <p:cNvSpPr>
            <a:spLocks noChangeShapeType="1"/>
          </p:cNvSpPr>
          <p:nvPr/>
        </p:nvSpPr>
        <p:spPr bwMode="auto">
          <a:xfrm flipH="1">
            <a:off x="2886568" y="5163285"/>
            <a:ext cx="762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4513" name="Line 65"/>
          <p:cNvSpPr>
            <a:spLocks noChangeShapeType="1"/>
          </p:cNvSpPr>
          <p:nvPr/>
        </p:nvSpPr>
        <p:spPr bwMode="auto">
          <a:xfrm>
            <a:off x="2810368" y="5544285"/>
            <a:ext cx="3048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4514" name="Line 66"/>
          <p:cNvSpPr>
            <a:spLocks noChangeShapeType="1"/>
          </p:cNvSpPr>
          <p:nvPr/>
        </p:nvSpPr>
        <p:spPr bwMode="auto">
          <a:xfrm flipV="1">
            <a:off x="3191368" y="5696685"/>
            <a:ext cx="3048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4515" name="Line 67"/>
          <p:cNvSpPr>
            <a:spLocks noChangeShapeType="1"/>
          </p:cNvSpPr>
          <p:nvPr/>
        </p:nvSpPr>
        <p:spPr bwMode="auto">
          <a:xfrm flipV="1">
            <a:off x="3115168" y="5315685"/>
            <a:ext cx="457200" cy="457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4516" name="Line 68"/>
          <p:cNvSpPr>
            <a:spLocks noChangeShapeType="1"/>
          </p:cNvSpPr>
          <p:nvPr/>
        </p:nvSpPr>
        <p:spPr bwMode="auto">
          <a:xfrm flipV="1">
            <a:off x="2810368" y="5087085"/>
            <a:ext cx="53340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4517" name="Line 69"/>
          <p:cNvSpPr>
            <a:spLocks noChangeShapeType="1"/>
          </p:cNvSpPr>
          <p:nvPr/>
        </p:nvSpPr>
        <p:spPr bwMode="auto">
          <a:xfrm>
            <a:off x="2962768" y="5468085"/>
            <a:ext cx="6096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4518" name="Line 70"/>
          <p:cNvSpPr>
            <a:spLocks noChangeShapeType="1"/>
          </p:cNvSpPr>
          <p:nvPr/>
        </p:nvSpPr>
        <p:spPr bwMode="auto">
          <a:xfrm>
            <a:off x="3343768" y="5010885"/>
            <a:ext cx="152400" cy="685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4519" name="Oval 71"/>
          <p:cNvSpPr>
            <a:spLocks noChangeArrowheads="1"/>
          </p:cNvSpPr>
          <p:nvPr/>
        </p:nvSpPr>
        <p:spPr bwMode="auto">
          <a:xfrm>
            <a:off x="1743568" y="3944085"/>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104520" name="Line 72"/>
          <p:cNvSpPr>
            <a:spLocks noChangeShapeType="1"/>
          </p:cNvSpPr>
          <p:nvPr/>
        </p:nvSpPr>
        <p:spPr bwMode="auto">
          <a:xfrm flipH="1">
            <a:off x="1819768" y="3944085"/>
            <a:ext cx="381000" cy="762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4521" name="Oval 73"/>
          <p:cNvSpPr>
            <a:spLocks noChangeArrowheads="1"/>
          </p:cNvSpPr>
          <p:nvPr/>
        </p:nvSpPr>
        <p:spPr bwMode="auto">
          <a:xfrm>
            <a:off x="1895968" y="3182085"/>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104522" name="Line 74"/>
          <p:cNvSpPr>
            <a:spLocks noChangeShapeType="1"/>
          </p:cNvSpPr>
          <p:nvPr/>
        </p:nvSpPr>
        <p:spPr bwMode="auto">
          <a:xfrm flipH="1" flipV="1">
            <a:off x="2048368" y="3258285"/>
            <a:ext cx="3048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4523" name="Oval 75"/>
          <p:cNvSpPr>
            <a:spLocks noChangeArrowheads="1"/>
          </p:cNvSpPr>
          <p:nvPr/>
        </p:nvSpPr>
        <p:spPr bwMode="auto">
          <a:xfrm>
            <a:off x="3267568" y="3182085"/>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104524" name="Line 76"/>
          <p:cNvSpPr>
            <a:spLocks noChangeShapeType="1"/>
          </p:cNvSpPr>
          <p:nvPr/>
        </p:nvSpPr>
        <p:spPr bwMode="auto">
          <a:xfrm flipV="1">
            <a:off x="3038968" y="3258285"/>
            <a:ext cx="30480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4525" name="Oval 77"/>
          <p:cNvSpPr>
            <a:spLocks noChangeArrowheads="1"/>
          </p:cNvSpPr>
          <p:nvPr/>
        </p:nvSpPr>
        <p:spPr bwMode="auto">
          <a:xfrm>
            <a:off x="1743568" y="4629885"/>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104526" name="Line 78"/>
          <p:cNvSpPr>
            <a:spLocks noChangeShapeType="1"/>
          </p:cNvSpPr>
          <p:nvPr/>
        </p:nvSpPr>
        <p:spPr bwMode="auto">
          <a:xfrm flipH="1" flipV="1">
            <a:off x="1895968" y="4706085"/>
            <a:ext cx="1066800" cy="381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104527" name="Oval 79"/>
          <p:cNvSpPr>
            <a:spLocks noChangeArrowheads="1"/>
          </p:cNvSpPr>
          <p:nvPr/>
        </p:nvSpPr>
        <p:spPr bwMode="auto">
          <a:xfrm>
            <a:off x="4029568" y="4782285"/>
            <a:ext cx="228600" cy="228600"/>
          </a:xfrm>
          <a:prstGeom prst="ellipse">
            <a:avLst/>
          </a:prstGeom>
          <a:solidFill>
            <a:schemeClr val="tx2"/>
          </a:solidFill>
          <a:ln w="9525">
            <a:solidFill>
              <a:schemeClr val="tx1"/>
            </a:solidFill>
            <a:round/>
            <a:headEnd/>
            <a:tailEnd/>
          </a:ln>
        </p:spPr>
        <p:txBody>
          <a:bodyPr wrap="none" anchor="ctr"/>
          <a:lstStyle/>
          <a:p>
            <a:endParaRPr lang="en-US"/>
          </a:p>
        </p:txBody>
      </p:sp>
      <p:sp>
        <p:nvSpPr>
          <p:cNvPr id="104528" name="Line 80"/>
          <p:cNvSpPr>
            <a:spLocks noChangeShapeType="1"/>
          </p:cNvSpPr>
          <p:nvPr/>
        </p:nvSpPr>
        <p:spPr bwMode="auto">
          <a:xfrm>
            <a:off x="3953368" y="4096485"/>
            <a:ext cx="228600" cy="7620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mc:AlternateContent xmlns:mc="http://schemas.openxmlformats.org/markup-compatibility/2006" xmlns:p14="http://schemas.microsoft.com/office/powerpoint/2010/main">
        <mc:Choice Requires="p14">
          <p:contentPart p14:bwMode="auto" r:id="rId3">
            <p14:nvContentPartPr>
              <p14:cNvPr id="2" name="Ink 1"/>
              <p14:cNvContentPartPr/>
              <p14:nvPr/>
            </p14:nvContentPartPr>
            <p14:xfrm>
              <a:off x="456480" y="1299840"/>
              <a:ext cx="8391960" cy="4788480"/>
            </p14:xfrm>
          </p:contentPart>
        </mc:Choice>
        <mc:Fallback xmlns="">
          <p:pic>
            <p:nvPicPr>
              <p:cNvPr id="2" name="Ink 1"/>
              <p:cNvPicPr/>
              <p:nvPr/>
            </p:nvPicPr>
            <p:blipFill>
              <a:blip r:embed="rId4"/>
              <a:stretch>
                <a:fillRect/>
              </a:stretch>
            </p:blipFill>
            <p:spPr>
              <a:xfrm>
                <a:off x="444600" y="969840"/>
                <a:ext cx="8406360" cy="3609360"/>
              </a:xfrm>
              <a:prstGeom prst="rect">
                <a:avLst/>
              </a:prstGeom>
            </p:spPr>
          </p:pic>
        </mc:Fallback>
      </mc:AlternateContent>
    </p:spTree>
    <p:extLst>
      <p:ext uri="{BB962C8B-B14F-4D97-AF65-F5344CB8AC3E}">
        <p14:creationId xmlns:p14="http://schemas.microsoft.com/office/powerpoint/2010/main" val="3660893825"/>
      </p:ext>
    </p:extLst>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p:nvPr>
        </p:nvSpPr>
        <p:spPr/>
        <p:txBody>
          <a:bodyPr/>
          <a:lstStyle/>
          <a:p>
            <a:pPr eaLnBrk="1" hangingPunct="1"/>
            <a:r>
              <a:rPr lang="en-US">
                <a:latin typeface="Arial" charset="0"/>
                <a:ea typeface="ＭＳ Ｐゴシック" charset="0"/>
                <a:cs typeface="ＭＳ Ｐゴシック" charset="0"/>
              </a:rPr>
              <a:t>3 - Neighbors</a:t>
            </a:r>
          </a:p>
        </p:txBody>
      </p:sp>
      <p:sp>
        <p:nvSpPr>
          <p:cNvPr id="105475" name="Rectangle 3"/>
          <p:cNvSpPr>
            <a:spLocks noGrp="1" noChangeArrowheads="1"/>
          </p:cNvSpPr>
          <p:nvPr>
            <p:ph type="body" idx="1"/>
          </p:nvPr>
        </p:nvSpPr>
        <p:spPr/>
        <p:txBody>
          <a:bodyPr/>
          <a:lstStyle/>
          <a:p>
            <a:pPr eaLnBrk="1" hangingPunct="1">
              <a:buFontTx/>
              <a:buNone/>
            </a:pPr>
            <a:r>
              <a:rPr lang="en-US" dirty="0">
                <a:latin typeface="Arial" charset="0"/>
                <a:ea typeface="ＭＳ Ｐゴシック" charset="0"/>
                <a:cs typeface="ＭＳ Ｐゴシック" charset="0"/>
              </a:rPr>
              <a:t> RRR + RRC + RCR + CRR + CRC</a:t>
            </a:r>
          </a:p>
          <a:p>
            <a:pPr eaLnBrk="1" hangingPunct="1">
              <a:buFontTx/>
              <a:buNone/>
            </a:pPr>
            <a:endParaRPr lang="en-US" dirty="0">
              <a:latin typeface="Arial" charset="0"/>
              <a:ea typeface="ＭＳ Ｐゴシック" charset="0"/>
              <a:cs typeface="ＭＳ Ｐゴシック" charset="0"/>
            </a:endParaRPr>
          </a:p>
          <a:p>
            <a:pPr eaLnBrk="1" hangingPunct="1">
              <a:buFontTx/>
              <a:buNone/>
            </a:pPr>
            <a:endParaRPr lang="en-US" dirty="0" smtClean="0">
              <a:latin typeface="Arial" charset="0"/>
              <a:ea typeface="ＭＳ Ｐゴシック" charset="0"/>
              <a:cs typeface="ＭＳ Ｐゴシック" charset="0"/>
            </a:endParaRPr>
          </a:p>
          <a:p>
            <a:pPr eaLnBrk="1" hangingPunct="1">
              <a:buFontTx/>
              <a:buNone/>
            </a:pPr>
            <a:r>
              <a:rPr lang="en-US" dirty="0" smtClean="0">
                <a:latin typeface="Arial" charset="0"/>
                <a:ea typeface="ＭＳ Ｐゴシック" charset="0"/>
                <a:cs typeface="ＭＳ Ｐゴシック" charset="0"/>
              </a:rPr>
              <a:t>RCC </a:t>
            </a:r>
            <a:r>
              <a:rPr lang="en-US" dirty="0">
                <a:latin typeface="Arial" charset="0"/>
                <a:ea typeface="ＭＳ Ｐゴシック" charset="0"/>
                <a:cs typeface="ＭＳ Ｐゴシック" charset="0"/>
              </a:rPr>
              <a:t>= RC, CCR = CR and CCC = C.</a:t>
            </a:r>
          </a:p>
        </p:txBody>
      </p:sp>
      <mc:AlternateContent xmlns:mc="http://schemas.openxmlformats.org/markup-compatibility/2006" xmlns:p14="http://schemas.microsoft.com/office/powerpoint/2010/main">
        <mc:Choice Requires="p14">
          <p:contentPart p14:bwMode="auto" r:id="rId3">
            <p14:nvContentPartPr>
              <p14:cNvPr id="2" name="Ink 1"/>
              <p14:cNvContentPartPr/>
              <p14:nvPr/>
            </p14:nvContentPartPr>
            <p14:xfrm>
              <a:off x="420480" y="1511040"/>
              <a:ext cx="5580720" cy="4758240"/>
            </p14:xfrm>
          </p:contentPart>
        </mc:Choice>
        <mc:Fallback xmlns="">
          <p:pic>
            <p:nvPicPr>
              <p:cNvPr id="2" name="Ink 1"/>
              <p:cNvPicPr/>
              <p:nvPr/>
            </p:nvPicPr>
            <p:blipFill>
              <a:blip r:embed="rId4"/>
              <a:stretch>
                <a:fillRect/>
              </a:stretch>
            </p:blipFill>
            <p:spPr>
              <a:xfrm>
                <a:off x="410040" y="1120320"/>
                <a:ext cx="5604120" cy="3595680"/>
              </a:xfrm>
              <a:prstGeom prst="rect">
                <a:avLst/>
              </a:prstGeom>
            </p:spPr>
          </p:pic>
        </mc:Fallback>
      </mc:AlternateContent>
    </p:spTree>
    <p:extLst>
      <p:ext uri="{BB962C8B-B14F-4D97-AF65-F5344CB8AC3E}">
        <p14:creationId xmlns:p14="http://schemas.microsoft.com/office/powerpoint/2010/main" val="3308369802"/>
      </p:ext>
    </p:extLst>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9" name="Rectangle 3"/>
          <p:cNvSpPr>
            <a:spLocks noGrp="1" noChangeArrowheads="1"/>
          </p:cNvSpPr>
          <p:nvPr>
            <p:ph type="body" idx="1"/>
          </p:nvPr>
        </p:nvSpPr>
        <p:spPr>
          <a:xfrm>
            <a:off x="347289" y="541993"/>
            <a:ext cx="8229600" cy="4525963"/>
          </a:xfrm>
        </p:spPr>
        <p:txBody>
          <a:bodyPr>
            <a:normAutofit/>
          </a:bodyPr>
          <a:lstStyle/>
          <a:p>
            <a:pPr eaLnBrk="1" hangingPunct="1">
              <a:lnSpc>
                <a:spcPct val="90000"/>
              </a:lnSpc>
              <a:buFontTx/>
              <a:buNone/>
            </a:pPr>
            <a:r>
              <a:rPr lang="en-US" sz="2800" dirty="0">
                <a:latin typeface="Arial" charset="0"/>
                <a:ea typeface="ＭＳ Ｐゴシック" charset="0"/>
                <a:cs typeface="ＭＳ Ｐゴシック" charset="0"/>
              </a:rPr>
              <a:t>C = 140  R = 10</a:t>
            </a:r>
          </a:p>
          <a:p>
            <a:pPr eaLnBrk="1" hangingPunct="1">
              <a:lnSpc>
                <a:spcPct val="90000"/>
              </a:lnSpc>
              <a:buFontTx/>
              <a:buNone/>
            </a:pPr>
            <a:endParaRPr lang="en-US" sz="2800" dirty="0">
              <a:latin typeface="Arial" charset="0"/>
              <a:ea typeface="ＭＳ Ｐゴシック" charset="0"/>
              <a:cs typeface="ＭＳ Ｐゴシック" charset="0"/>
            </a:endParaRPr>
          </a:p>
          <a:p>
            <a:pPr eaLnBrk="1" hangingPunct="1">
              <a:lnSpc>
                <a:spcPct val="90000"/>
              </a:lnSpc>
              <a:buFontTx/>
              <a:buNone/>
            </a:pPr>
            <a:endParaRPr lang="en-US" sz="2000" dirty="0">
              <a:latin typeface="Arial" charset="0"/>
              <a:ea typeface="ＭＳ Ｐゴシック" charset="0"/>
              <a:cs typeface="ＭＳ Ｐゴシック" charset="0"/>
            </a:endParaRPr>
          </a:p>
          <a:p>
            <a:pPr eaLnBrk="1" hangingPunct="1">
              <a:lnSpc>
                <a:spcPct val="90000"/>
              </a:lnSpc>
              <a:buFontTx/>
              <a:buNone/>
            </a:pPr>
            <a:endParaRPr lang="en-US" sz="2000" dirty="0">
              <a:latin typeface="Arial" charset="0"/>
              <a:ea typeface="ＭＳ Ｐゴシック" charset="0"/>
              <a:cs typeface="ＭＳ Ｐゴシック" charset="0"/>
            </a:endParaRPr>
          </a:p>
        </p:txBody>
      </p:sp>
      <mc:AlternateContent xmlns:mc="http://schemas.openxmlformats.org/markup-compatibility/2006" xmlns:p14="http://schemas.microsoft.com/office/powerpoint/2010/main">
        <mc:Choice Requires="p14">
          <p:contentPart p14:bwMode="auto" r:id="rId3">
            <p14:nvContentPartPr>
              <p14:cNvPr id="2" name="Ink 1"/>
              <p14:cNvContentPartPr/>
              <p14:nvPr/>
            </p14:nvContentPartPr>
            <p14:xfrm>
              <a:off x="409680" y="1424160"/>
              <a:ext cx="8520120" cy="4737600"/>
            </p14:xfrm>
          </p:contentPart>
        </mc:Choice>
        <mc:Fallback xmlns="">
          <p:pic>
            <p:nvPicPr>
              <p:cNvPr id="2" name="Ink 1"/>
              <p:cNvPicPr/>
              <p:nvPr/>
            </p:nvPicPr>
            <p:blipFill>
              <a:blip r:embed="rId4"/>
              <a:stretch>
                <a:fillRect/>
              </a:stretch>
            </p:blipFill>
            <p:spPr>
              <a:xfrm>
                <a:off x="405000" y="1054800"/>
                <a:ext cx="8536680" cy="3570480"/>
              </a:xfrm>
              <a:prstGeom prst="rect">
                <a:avLst/>
              </a:prstGeom>
            </p:spPr>
          </p:pic>
        </mc:Fallback>
      </mc:AlternateContent>
    </p:spTree>
    <p:extLst>
      <p:ext uri="{BB962C8B-B14F-4D97-AF65-F5344CB8AC3E}">
        <p14:creationId xmlns:p14="http://schemas.microsoft.com/office/powerpoint/2010/main" val="14062860"/>
      </p:ext>
    </p:extLst>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7" name="Rectangle 3"/>
          <p:cNvSpPr>
            <a:spLocks noGrp="1" noChangeArrowheads="1"/>
          </p:cNvSpPr>
          <p:nvPr>
            <p:ph type="body" idx="1"/>
          </p:nvPr>
        </p:nvSpPr>
        <p:spPr>
          <a:xfrm>
            <a:off x="457200" y="1600201"/>
            <a:ext cx="3890398" cy="4525963"/>
          </a:xfrm>
        </p:spPr>
        <p:txBody>
          <a:bodyPr>
            <a:normAutofit/>
          </a:bodyPr>
          <a:lstStyle/>
          <a:p>
            <a:pPr eaLnBrk="1" hangingPunct="1">
              <a:buFontTx/>
              <a:buNone/>
            </a:pPr>
            <a:r>
              <a:rPr lang="en-US" sz="2400" dirty="0">
                <a:latin typeface="Arial" charset="0"/>
                <a:ea typeface="ＭＳ Ｐゴシック" charset="0"/>
                <a:cs typeface="ＭＳ Ｐゴシック" charset="0"/>
              </a:rPr>
              <a:t>People get jobs, find friends, partners, etc… through weak ties. </a:t>
            </a:r>
          </a:p>
          <a:p>
            <a:pPr eaLnBrk="1" hangingPunct="1">
              <a:buFontTx/>
              <a:buNone/>
            </a:pPr>
            <a:endParaRPr lang="en-US" dirty="0">
              <a:latin typeface="Arial" charset="0"/>
              <a:ea typeface="ＭＳ Ｐゴシック" charset="0"/>
              <a:cs typeface="ＭＳ Ｐゴシック" charset="0"/>
            </a:endParaRPr>
          </a:p>
          <a:p>
            <a:pPr eaLnBrk="1" hangingPunct="1">
              <a:buFontTx/>
              <a:buNone/>
            </a:pPr>
            <a:r>
              <a:rPr lang="en-US" sz="1200" dirty="0" err="1">
                <a:latin typeface="Arial" charset="0"/>
                <a:ea typeface="ＭＳ Ｐゴシック" charset="0"/>
                <a:cs typeface="ＭＳ Ｐゴシック" charset="0"/>
              </a:rPr>
              <a:t>Granovetter</a:t>
            </a:r>
            <a:r>
              <a:rPr lang="en-US" sz="1200" dirty="0">
                <a:latin typeface="Arial" charset="0"/>
                <a:ea typeface="ＭＳ Ｐゴシック" charset="0"/>
                <a:cs typeface="ＭＳ Ｐゴシック" charset="0"/>
              </a:rPr>
              <a:t> (1973) </a:t>
            </a:r>
            <a:r>
              <a:rPr lang="ja-JP" altLang="en-US" sz="1200" dirty="0">
                <a:latin typeface="Arial" charset="0"/>
                <a:ea typeface="ＭＳ Ｐゴシック" charset="0"/>
                <a:cs typeface="ＭＳ Ｐゴシック" charset="0"/>
              </a:rPr>
              <a:t>“</a:t>
            </a:r>
            <a:r>
              <a:rPr lang="en-US" sz="1200" dirty="0">
                <a:latin typeface="Arial" charset="0"/>
                <a:ea typeface="ＭＳ Ｐゴシック" charset="0"/>
                <a:cs typeface="ＭＳ Ｐゴシック" charset="0"/>
              </a:rPr>
              <a:t>The Strength of Weak Ties</a:t>
            </a:r>
            <a:r>
              <a:rPr lang="ja-JP" altLang="en-US" sz="1200" dirty="0">
                <a:latin typeface="Arial" charset="0"/>
                <a:ea typeface="ＭＳ Ｐゴシック" charset="0"/>
                <a:cs typeface="ＭＳ Ｐゴシック" charset="0"/>
              </a:rPr>
              <a:t>”</a:t>
            </a:r>
            <a:endParaRPr lang="en-US" sz="1200"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1298395766"/>
      </p:ext>
    </p:extLst>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1" name="Rectangle 3"/>
          <p:cNvSpPr>
            <a:spLocks noGrp="1" noChangeArrowheads="1"/>
          </p:cNvSpPr>
          <p:nvPr>
            <p:ph type="body" idx="1"/>
          </p:nvPr>
        </p:nvSpPr>
        <p:spPr>
          <a:xfrm>
            <a:off x="457200" y="428032"/>
            <a:ext cx="3878186" cy="4525963"/>
          </a:xfrm>
        </p:spPr>
        <p:txBody>
          <a:bodyPr>
            <a:noAutofit/>
          </a:bodyPr>
          <a:lstStyle/>
          <a:p>
            <a:pPr eaLnBrk="1" hangingPunct="1">
              <a:buFontTx/>
              <a:buNone/>
            </a:pPr>
            <a:r>
              <a:rPr lang="en-US" sz="2400" dirty="0">
                <a:latin typeface="Arial" charset="0"/>
                <a:ea typeface="ＭＳ Ｐゴシック" charset="0"/>
                <a:cs typeface="ＭＳ Ｐゴシック" charset="0"/>
              </a:rPr>
              <a:t>Roommate</a:t>
            </a:r>
            <a:r>
              <a:rPr lang="ja-JP" altLang="en-US" sz="2400" dirty="0">
                <a:latin typeface="Arial" charset="0"/>
                <a:ea typeface="ＭＳ Ｐゴシック" charset="0"/>
                <a:cs typeface="ＭＳ Ｐゴシック" charset="0"/>
              </a:rPr>
              <a:t>’</a:t>
            </a:r>
            <a:r>
              <a:rPr lang="en-US" sz="2400" dirty="0">
                <a:latin typeface="Arial" charset="0"/>
                <a:ea typeface="ＭＳ Ｐゴシック" charset="0"/>
                <a:cs typeface="ＭＳ Ｐゴシック" charset="0"/>
              </a:rPr>
              <a:t>s brother</a:t>
            </a:r>
            <a:r>
              <a:rPr lang="ja-JP" altLang="en-US" sz="2400" dirty="0">
                <a:latin typeface="Arial" charset="0"/>
                <a:ea typeface="ＭＳ Ｐゴシック" charset="0"/>
                <a:cs typeface="ＭＳ Ｐゴシック" charset="0"/>
              </a:rPr>
              <a:t>’</a:t>
            </a:r>
            <a:r>
              <a:rPr lang="en-US" sz="2400" dirty="0">
                <a:latin typeface="Arial" charset="0"/>
                <a:ea typeface="ＭＳ Ｐゴシック" charset="0"/>
                <a:cs typeface="ＭＳ Ｐゴシック" charset="0"/>
              </a:rPr>
              <a:t>s friend</a:t>
            </a:r>
          </a:p>
          <a:p>
            <a:pPr eaLnBrk="1" hangingPunct="1">
              <a:buFontTx/>
              <a:buNone/>
            </a:pPr>
            <a:endParaRPr lang="en-US" sz="2400" dirty="0">
              <a:latin typeface="Arial" charset="0"/>
              <a:ea typeface="ＭＳ Ｐゴシック" charset="0"/>
              <a:cs typeface="ＭＳ Ｐゴシック" charset="0"/>
            </a:endParaRPr>
          </a:p>
          <a:p>
            <a:pPr eaLnBrk="1" hangingPunct="1">
              <a:buFontTx/>
              <a:buNone/>
            </a:pPr>
            <a:r>
              <a:rPr lang="en-US" sz="2400" dirty="0">
                <a:latin typeface="Arial" charset="0"/>
                <a:ea typeface="ＭＳ Ｐゴシック" charset="0"/>
                <a:cs typeface="ＭＳ Ｐゴシック" charset="0"/>
              </a:rPr>
              <a:t>Mother</a:t>
            </a:r>
            <a:r>
              <a:rPr lang="ja-JP" altLang="en-US" sz="2400" dirty="0">
                <a:latin typeface="Arial" charset="0"/>
                <a:ea typeface="ＭＳ Ｐゴシック" charset="0"/>
                <a:cs typeface="ＭＳ Ｐゴシック" charset="0"/>
              </a:rPr>
              <a:t>’</a:t>
            </a:r>
            <a:r>
              <a:rPr lang="en-US" sz="2400" dirty="0">
                <a:latin typeface="Arial" charset="0"/>
                <a:ea typeface="ＭＳ Ｐゴシック" charset="0"/>
                <a:cs typeface="ＭＳ Ｐゴシック" charset="0"/>
              </a:rPr>
              <a:t>s coworker</a:t>
            </a:r>
            <a:r>
              <a:rPr lang="ja-JP" altLang="en-US" sz="2400" dirty="0">
                <a:latin typeface="Arial" charset="0"/>
                <a:ea typeface="ＭＳ Ｐゴシック" charset="0"/>
                <a:cs typeface="ＭＳ Ｐゴシック" charset="0"/>
              </a:rPr>
              <a:t>’</a:t>
            </a:r>
            <a:r>
              <a:rPr lang="en-US" sz="2400" dirty="0">
                <a:latin typeface="Arial" charset="0"/>
                <a:ea typeface="ＭＳ Ｐゴシック" charset="0"/>
                <a:cs typeface="ＭＳ Ｐゴシック" charset="0"/>
              </a:rPr>
              <a:t>s daughter</a:t>
            </a:r>
          </a:p>
          <a:p>
            <a:pPr eaLnBrk="1" hangingPunct="1">
              <a:buFontTx/>
              <a:buNone/>
            </a:pPr>
            <a:endParaRPr lang="en-US" sz="2400" dirty="0">
              <a:latin typeface="Arial" charset="0"/>
              <a:ea typeface="ＭＳ Ｐゴシック" charset="0"/>
              <a:cs typeface="ＭＳ Ｐゴシック" charset="0"/>
            </a:endParaRPr>
          </a:p>
          <a:p>
            <a:pPr eaLnBrk="1" hangingPunct="1">
              <a:buFontTx/>
              <a:buNone/>
            </a:pPr>
            <a:r>
              <a:rPr lang="en-US" sz="2400" dirty="0">
                <a:latin typeface="Arial" charset="0"/>
                <a:ea typeface="ＭＳ Ｐゴシック" charset="0"/>
                <a:cs typeface="ＭＳ Ｐゴシック" charset="0"/>
              </a:rPr>
              <a:t>High school friend</a:t>
            </a:r>
            <a:r>
              <a:rPr lang="ja-JP" altLang="en-US" sz="2400" dirty="0">
                <a:latin typeface="Arial" charset="0"/>
                <a:ea typeface="ＭＳ Ｐゴシック" charset="0"/>
                <a:cs typeface="ＭＳ Ｐゴシック" charset="0"/>
              </a:rPr>
              <a:t>’</a:t>
            </a:r>
            <a:r>
              <a:rPr lang="en-US" sz="2400" dirty="0">
                <a:latin typeface="Arial" charset="0"/>
                <a:ea typeface="ＭＳ Ｐゴシック" charset="0"/>
                <a:cs typeface="ＭＳ Ｐゴシック" charset="0"/>
              </a:rPr>
              <a:t>s college roommate</a:t>
            </a:r>
            <a:r>
              <a:rPr lang="ja-JP" altLang="en-US" sz="2400" dirty="0">
                <a:latin typeface="Arial" charset="0"/>
                <a:ea typeface="ＭＳ Ｐゴシック" charset="0"/>
                <a:cs typeface="ＭＳ Ｐゴシック" charset="0"/>
              </a:rPr>
              <a:t>’</a:t>
            </a:r>
            <a:r>
              <a:rPr lang="en-US" sz="2400" dirty="0">
                <a:latin typeface="Arial" charset="0"/>
                <a:ea typeface="ＭＳ Ｐゴシック" charset="0"/>
                <a:cs typeface="ＭＳ Ｐゴシック" charset="0"/>
              </a:rPr>
              <a:t>s dad. </a:t>
            </a:r>
          </a:p>
        </p:txBody>
      </p:sp>
      <mc:AlternateContent xmlns:mc="http://schemas.openxmlformats.org/markup-compatibility/2006" xmlns:p14="http://schemas.microsoft.com/office/powerpoint/2010/main">
        <mc:Choice Requires="p14">
          <p:contentPart p14:bwMode="auto" r:id="rId3">
            <p14:nvContentPartPr>
              <p14:cNvPr id="2" name="Ink 1"/>
              <p14:cNvContentPartPr/>
              <p14:nvPr/>
            </p14:nvContentPartPr>
            <p14:xfrm>
              <a:off x="1269000" y="182400"/>
              <a:ext cx="1684800" cy="1700160"/>
            </p14:xfrm>
          </p:contentPart>
        </mc:Choice>
        <mc:Fallback xmlns="">
          <p:pic>
            <p:nvPicPr>
              <p:cNvPr id="2" name="Ink 1"/>
              <p:cNvPicPr/>
              <p:nvPr/>
            </p:nvPicPr>
            <p:blipFill>
              <a:blip r:embed="rId4"/>
              <a:stretch>
                <a:fillRect/>
              </a:stretch>
            </p:blipFill>
            <p:spPr>
              <a:xfrm>
                <a:off x="1262520" y="123480"/>
                <a:ext cx="1697400" cy="1299240"/>
              </a:xfrm>
              <a:prstGeom prst="rect">
                <a:avLst/>
              </a:prstGeom>
            </p:spPr>
          </p:pic>
        </mc:Fallback>
      </mc:AlternateContent>
    </p:spTree>
    <p:extLst>
      <p:ext uri="{BB962C8B-B14F-4D97-AF65-F5344CB8AC3E}">
        <p14:creationId xmlns:p14="http://schemas.microsoft.com/office/powerpoint/2010/main" val="2205359491"/>
      </p:ext>
    </p:extLst>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5" name="Rectangle 3"/>
          <p:cNvSpPr>
            <a:spLocks noGrp="1" noChangeArrowheads="1"/>
          </p:cNvSpPr>
          <p:nvPr>
            <p:ph type="body" idx="1"/>
          </p:nvPr>
        </p:nvSpPr>
        <p:spPr>
          <a:xfrm>
            <a:off x="148457" y="1031753"/>
            <a:ext cx="7772400" cy="4114800"/>
          </a:xfrm>
        </p:spPr>
        <p:txBody>
          <a:bodyPr/>
          <a:lstStyle/>
          <a:p>
            <a:pPr eaLnBrk="1" hangingPunct="1">
              <a:lnSpc>
                <a:spcPct val="90000"/>
              </a:lnSpc>
              <a:buFontTx/>
              <a:buNone/>
            </a:pPr>
            <a:r>
              <a:rPr lang="en-US" sz="2800" dirty="0">
                <a:latin typeface="Arial" charset="0"/>
                <a:ea typeface="ＭＳ Ｐゴシック" charset="0"/>
                <a:cs typeface="ＭＳ Ｐゴシック" charset="0"/>
              </a:rPr>
              <a:t>1-Neighbors: 150  </a:t>
            </a:r>
            <a:endParaRPr lang="en-US" sz="2800" dirty="0" smtClean="0">
              <a:latin typeface="Arial" charset="0"/>
              <a:ea typeface="ＭＳ Ｐゴシック" charset="0"/>
              <a:cs typeface="ＭＳ Ｐゴシック" charset="0"/>
            </a:endParaRPr>
          </a:p>
          <a:p>
            <a:pPr eaLnBrk="1" hangingPunct="1">
              <a:lnSpc>
                <a:spcPct val="90000"/>
              </a:lnSpc>
              <a:buFontTx/>
              <a:buNone/>
            </a:pPr>
            <a:endParaRPr lang="en-US" sz="2800" dirty="0">
              <a:latin typeface="Arial" charset="0"/>
              <a:ea typeface="ＭＳ Ｐゴシック" charset="0"/>
              <a:cs typeface="ＭＳ Ｐゴシック" charset="0"/>
            </a:endParaRPr>
          </a:p>
          <a:p>
            <a:pPr eaLnBrk="1" hangingPunct="1">
              <a:lnSpc>
                <a:spcPct val="90000"/>
              </a:lnSpc>
              <a:buFontTx/>
              <a:buNone/>
            </a:pPr>
            <a:r>
              <a:rPr lang="en-US" sz="2800" dirty="0">
                <a:latin typeface="Arial" charset="0"/>
                <a:ea typeface="ＭＳ Ｐゴシック" charset="0"/>
                <a:cs typeface="ＭＳ Ｐゴシック" charset="0"/>
              </a:rPr>
              <a:t>2-Neighbors: 1900</a:t>
            </a:r>
          </a:p>
          <a:p>
            <a:pPr eaLnBrk="1" hangingPunct="1">
              <a:lnSpc>
                <a:spcPct val="90000"/>
              </a:lnSpc>
              <a:buFontTx/>
              <a:buNone/>
            </a:pPr>
            <a:endParaRPr lang="en-US" sz="2800" dirty="0" smtClean="0">
              <a:latin typeface="Arial" charset="0"/>
              <a:ea typeface="ＭＳ Ｐゴシック" charset="0"/>
              <a:cs typeface="ＭＳ Ｐゴシック" charset="0"/>
            </a:endParaRPr>
          </a:p>
          <a:p>
            <a:pPr eaLnBrk="1" hangingPunct="1">
              <a:lnSpc>
                <a:spcPct val="90000"/>
              </a:lnSpc>
              <a:buFontTx/>
              <a:buNone/>
            </a:pPr>
            <a:r>
              <a:rPr lang="en-US" sz="2800" dirty="0" smtClean="0">
                <a:latin typeface="Arial" charset="0"/>
                <a:ea typeface="ＭＳ Ｐゴシック" charset="0"/>
                <a:cs typeface="ＭＳ Ｐゴシック" charset="0"/>
              </a:rPr>
              <a:t>3</a:t>
            </a:r>
            <a:r>
              <a:rPr lang="en-US" sz="2800" dirty="0">
                <a:latin typeface="Arial" charset="0"/>
                <a:ea typeface="ＭＳ Ｐゴシック" charset="0"/>
                <a:cs typeface="ＭＳ Ｐゴシック" charset="0"/>
              </a:rPr>
              <a:t>-Neighbors: 229,000</a:t>
            </a:r>
          </a:p>
          <a:p>
            <a:pPr eaLnBrk="1" hangingPunct="1">
              <a:lnSpc>
                <a:spcPct val="90000"/>
              </a:lnSpc>
              <a:buFontTx/>
              <a:buNone/>
            </a:pPr>
            <a:endParaRPr lang="en-US" sz="2800" dirty="0">
              <a:latin typeface="Arial" charset="0"/>
              <a:ea typeface="ＭＳ Ｐゴシック" charset="0"/>
              <a:cs typeface="ＭＳ Ｐゴシック" charset="0"/>
            </a:endParaRPr>
          </a:p>
          <a:p>
            <a:pPr eaLnBrk="1" hangingPunct="1">
              <a:lnSpc>
                <a:spcPct val="90000"/>
              </a:lnSpc>
              <a:buFontTx/>
              <a:buNone/>
            </a:pPr>
            <a:endParaRPr lang="en-US" sz="2800" dirty="0">
              <a:latin typeface="Arial" charset="0"/>
              <a:ea typeface="ＭＳ Ｐゴシック" charset="0"/>
              <a:cs typeface="ＭＳ Ｐゴシック" charset="0"/>
            </a:endParaRPr>
          </a:p>
        </p:txBody>
      </p:sp>
      <mc:AlternateContent xmlns:mc="http://schemas.openxmlformats.org/markup-compatibility/2006" xmlns:p14="http://schemas.microsoft.com/office/powerpoint/2010/main">
        <mc:Choice Requires="p14">
          <p:contentPart p14:bwMode="auto" r:id="rId3">
            <p14:nvContentPartPr>
              <p14:cNvPr id="2" name="Ink 1"/>
              <p14:cNvContentPartPr/>
              <p14:nvPr/>
            </p14:nvContentPartPr>
            <p14:xfrm>
              <a:off x="55440" y="1617120"/>
              <a:ext cx="4090320" cy="3526560"/>
            </p14:xfrm>
          </p:contentPart>
        </mc:Choice>
        <mc:Fallback xmlns="">
          <p:pic>
            <p:nvPicPr>
              <p:cNvPr id="2" name="Ink 1"/>
              <p:cNvPicPr/>
              <p:nvPr/>
            </p:nvPicPr>
            <p:blipFill>
              <a:blip r:embed="rId4"/>
              <a:stretch>
                <a:fillRect/>
              </a:stretch>
            </p:blipFill>
            <p:spPr>
              <a:xfrm>
                <a:off x="42840" y="1202040"/>
                <a:ext cx="4115880" cy="2669400"/>
              </a:xfrm>
              <a:prstGeom prst="rect">
                <a:avLst/>
              </a:prstGeom>
            </p:spPr>
          </p:pic>
        </mc:Fallback>
      </mc:AlternateContent>
    </p:spTree>
    <p:extLst>
      <p:ext uri="{BB962C8B-B14F-4D97-AF65-F5344CB8AC3E}">
        <p14:creationId xmlns:p14="http://schemas.microsoft.com/office/powerpoint/2010/main" val="4178805971"/>
      </p:ext>
    </p:extLst>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ChangeArrowheads="1"/>
          </p:cNvSpPr>
          <p:nvPr>
            <p:ph type="title"/>
          </p:nvPr>
        </p:nvSpPr>
        <p:spPr>
          <a:xfrm>
            <a:off x="-1768883" y="5314780"/>
            <a:ext cx="7772400" cy="1143000"/>
          </a:xfrm>
        </p:spPr>
        <p:txBody>
          <a:bodyPr>
            <a:normAutofit/>
          </a:bodyPr>
          <a:lstStyle/>
          <a:p>
            <a:pPr eaLnBrk="1" hangingPunct="1"/>
            <a:r>
              <a:rPr lang="en-US" sz="3600" dirty="0">
                <a:latin typeface="Arial" charset="0"/>
                <a:ea typeface="ＭＳ Ｐゴシック" charset="0"/>
                <a:cs typeface="ＭＳ Ｐゴシック" charset="0"/>
              </a:rPr>
              <a:t>Emergence</a:t>
            </a:r>
          </a:p>
        </p:txBody>
      </p:sp>
    </p:spTree>
    <p:extLst>
      <p:ext uri="{BB962C8B-B14F-4D97-AF65-F5344CB8AC3E}">
        <p14:creationId xmlns:p14="http://schemas.microsoft.com/office/powerpoint/2010/main" val="4024029579"/>
      </p:ext>
    </p:extLst>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3"/>
          <p:cNvSpPr>
            <a:spLocks noGrp="1" noChangeArrowheads="1"/>
          </p:cNvSpPr>
          <p:nvPr>
            <p:ph type="body" idx="1"/>
          </p:nvPr>
        </p:nvSpPr>
        <p:spPr>
          <a:xfrm>
            <a:off x="347290" y="938593"/>
            <a:ext cx="4281193" cy="4114800"/>
          </a:xfrm>
        </p:spPr>
        <p:txBody>
          <a:bodyPr>
            <a:normAutofit fontScale="92500" lnSpcReduction="10000"/>
          </a:bodyPr>
          <a:lstStyle/>
          <a:p>
            <a:pPr eaLnBrk="1" hangingPunct="1">
              <a:buFontTx/>
              <a:buNone/>
            </a:pPr>
            <a:r>
              <a:rPr lang="en-US" b="1" dirty="0">
                <a:latin typeface="Arial" charset="0"/>
                <a:ea typeface="ＭＳ Ｐゴシック" charset="0"/>
                <a:cs typeface="ＭＳ Ｐゴシック" charset="0"/>
              </a:rPr>
              <a:t>Emergent Phenomenon: </a:t>
            </a:r>
            <a:r>
              <a:rPr lang="en-US" dirty="0">
                <a:latin typeface="Arial" charset="0"/>
                <a:ea typeface="ＭＳ Ｐゴシック" charset="0"/>
                <a:cs typeface="ＭＳ Ｐゴシック" charset="0"/>
              </a:rPr>
              <a:t> A functionality that emerges at the micro level that does not hold at the micro </a:t>
            </a:r>
            <a:r>
              <a:rPr lang="en-US" dirty="0" smtClean="0">
                <a:latin typeface="Arial" charset="0"/>
                <a:ea typeface="ＭＳ Ｐゴシック" charset="0"/>
                <a:cs typeface="ＭＳ Ｐゴシック" charset="0"/>
              </a:rPr>
              <a:t>level. Often </a:t>
            </a:r>
            <a:r>
              <a:rPr lang="en-US" dirty="0">
                <a:latin typeface="Arial" charset="0"/>
                <a:ea typeface="ＭＳ Ｐゴシック" charset="0"/>
                <a:cs typeface="ＭＳ Ｐゴシック" charset="0"/>
              </a:rPr>
              <a:t>the functionality was not intended.</a:t>
            </a:r>
          </a:p>
        </p:txBody>
      </p:sp>
    </p:spTree>
    <p:extLst>
      <p:ext uri="{BB962C8B-B14F-4D97-AF65-F5344CB8AC3E}">
        <p14:creationId xmlns:p14="http://schemas.microsoft.com/office/powerpoint/2010/main" val="2271681486"/>
      </p:ext>
    </p:extLst>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stretch>
            <a:fillRect/>
          </a:stretch>
        </p:blipFill>
        <p:spPr>
          <a:xfrm>
            <a:off x="453214" y="634925"/>
            <a:ext cx="4125116" cy="4818916"/>
          </a:xfrm>
          <a:prstGeom prst="rect">
            <a:avLst/>
          </a:prstGeom>
        </p:spPr>
      </p:pic>
      <p:sp>
        <p:nvSpPr>
          <p:cNvPr id="4" name="TextBox 3"/>
          <p:cNvSpPr txBox="1"/>
          <p:nvPr/>
        </p:nvSpPr>
        <p:spPr>
          <a:xfrm>
            <a:off x="797378" y="5432021"/>
            <a:ext cx="842761" cy="307777"/>
          </a:xfrm>
          <a:prstGeom prst="rect">
            <a:avLst/>
          </a:prstGeom>
          <a:noFill/>
        </p:spPr>
        <p:txBody>
          <a:bodyPr wrap="none" rtlCol="0">
            <a:spAutoFit/>
          </a:bodyPr>
          <a:lstStyle/>
          <a:p>
            <a:r>
              <a:rPr lang="en-US" sz="1400" dirty="0" err="1"/>
              <a:t>u</a:t>
            </a:r>
            <a:r>
              <a:rPr lang="en-US" sz="1400" dirty="0" err="1" smtClean="0"/>
              <a:t>csd.edu</a:t>
            </a:r>
            <a:endParaRPr lang="en-US" sz="1400" dirty="0"/>
          </a:p>
        </p:txBody>
      </p:sp>
    </p:spTree>
    <p:extLst>
      <p:ext uri="{BB962C8B-B14F-4D97-AF65-F5344CB8AC3E}">
        <p14:creationId xmlns:p14="http://schemas.microsoft.com/office/powerpoint/2010/main" val="4115254565"/>
      </p:ext>
    </p:extLst>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319431" y="1269999"/>
            <a:ext cx="3810000" cy="3614036"/>
          </a:xfrm>
          <a:prstGeom prst="rect">
            <a:avLst/>
          </a:prstGeom>
        </p:spPr>
      </p:pic>
      <p:sp>
        <p:nvSpPr>
          <p:cNvPr id="3" name="TextBox 2"/>
          <p:cNvSpPr txBox="1"/>
          <p:nvPr/>
        </p:nvSpPr>
        <p:spPr>
          <a:xfrm>
            <a:off x="797378" y="5432021"/>
            <a:ext cx="1192191" cy="307777"/>
          </a:xfrm>
          <a:prstGeom prst="rect">
            <a:avLst/>
          </a:prstGeom>
          <a:noFill/>
        </p:spPr>
        <p:txBody>
          <a:bodyPr wrap="none" rtlCol="0">
            <a:spAutoFit/>
          </a:bodyPr>
          <a:lstStyle/>
          <a:p>
            <a:r>
              <a:rPr lang="en-US" sz="1400" dirty="0" err="1" smtClean="0"/>
              <a:t>wikicommons</a:t>
            </a:r>
            <a:endParaRPr lang="en-US" sz="1400" dirty="0"/>
          </a:p>
        </p:txBody>
      </p:sp>
      <mc:AlternateContent xmlns:mc="http://schemas.openxmlformats.org/markup-compatibility/2006" xmlns:p14="http://schemas.microsoft.com/office/powerpoint/2010/main">
        <mc:Choice Requires="p14">
          <p:contentPart p14:bwMode="auto" r:id="rId4">
            <p14:nvContentPartPr>
              <p14:cNvPr id="4" name="Ink 3"/>
              <p14:cNvContentPartPr/>
              <p14:nvPr/>
            </p14:nvContentPartPr>
            <p14:xfrm>
              <a:off x="81360" y="381600"/>
              <a:ext cx="4240080" cy="4975200"/>
            </p14:xfrm>
          </p:contentPart>
        </mc:Choice>
        <mc:Fallback xmlns="">
          <p:pic>
            <p:nvPicPr>
              <p:cNvPr id="4" name="Ink 3"/>
              <p:cNvPicPr/>
              <p:nvPr/>
            </p:nvPicPr>
            <p:blipFill>
              <a:blip r:embed="rId5"/>
              <a:stretch>
                <a:fillRect/>
              </a:stretch>
            </p:blipFill>
            <p:spPr>
              <a:xfrm>
                <a:off x="78480" y="273960"/>
                <a:ext cx="4255560" cy="3756960"/>
              </a:xfrm>
              <a:prstGeom prst="rect">
                <a:avLst/>
              </a:prstGeom>
            </p:spPr>
          </p:pic>
        </mc:Fallback>
      </mc:AlternateContent>
    </p:spTree>
    <p:extLst>
      <p:ext uri="{BB962C8B-B14F-4D97-AF65-F5344CB8AC3E}">
        <p14:creationId xmlns:p14="http://schemas.microsoft.com/office/powerpoint/2010/main" val="1716680805"/>
      </p:ext>
    </p:extLst>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7" name="Content Placeholder 2"/>
          <p:cNvSpPr>
            <a:spLocks noGrp="1"/>
          </p:cNvSpPr>
          <p:nvPr>
            <p:ph idx="1"/>
          </p:nvPr>
        </p:nvSpPr>
        <p:spPr>
          <a:xfrm>
            <a:off x="457200" y="753535"/>
            <a:ext cx="8229600" cy="4525963"/>
          </a:xfrm>
        </p:spPr>
        <p:txBody>
          <a:bodyPr/>
          <a:lstStyle/>
          <a:p>
            <a:pPr>
              <a:buFontTx/>
              <a:buNone/>
            </a:pPr>
            <a:r>
              <a:rPr lang="en-US" b="1" dirty="0" smtClean="0">
                <a:latin typeface="Arial" charset="0"/>
                <a:ea typeface="ＭＳ Ｐゴシック" charset="0"/>
                <a:cs typeface="ＭＳ Ｐゴシック" charset="0"/>
              </a:rPr>
              <a:t>Logic</a:t>
            </a:r>
            <a:r>
              <a:rPr lang="en-US" dirty="0" smtClean="0">
                <a:latin typeface="Arial" charset="0"/>
                <a:ea typeface="ＭＳ Ｐゴシック" charset="0"/>
                <a:cs typeface="ＭＳ Ｐゴシック" charset="0"/>
              </a:rPr>
              <a:t>: how it forms</a:t>
            </a:r>
            <a:endParaRPr lang="en-US" dirty="0">
              <a:latin typeface="Arial" charset="0"/>
              <a:ea typeface="ＭＳ Ｐゴシック" charset="0"/>
              <a:cs typeface="ＭＳ Ｐゴシック" charset="0"/>
            </a:endParaRPr>
          </a:p>
          <a:p>
            <a:pPr>
              <a:buFontTx/>
              <a:buNone/>
            </a:pPr>
            <a:endParaRPr lang="en-US" dirty="0">
              <a:latin typeface="Arial" charset="0"/>
              <a:ea typeface="ＭＳ Ｐゴシック" charset="0"/>
              <a:cs typeface="ＭＳ Ｐゴシック" charset="0"/>
            </a:endParaRPr>
          </a:p>
          <a:p>
            <a:pPr>
              <a:buFontTx/>
              <a:buNone/>
            </a:pPr>
            <a:r>
              <a:rPr lang="en-US" b="1" dirty="0" smtClean="0">
                <a:latin typeface="Arial" charset="0"/>
                <a:ea typeface="ＭＳ Ｐゴシック" charset="0"/>
                <a:cs typeface="ＭＳ Ｐゴシック" charset="0"/>
              </a:rPr>
              <a:t>Structure</a:t>
            </a:r>
            <a:r>
              <a:rPr lang="en-US" dirty="0" smtClean="0">
                <a:latin typeface="Arial" charset="0"/>
                <a:ea typeface="ＭＳ Ｐゴシック" charset="0"/>
                <a:cs typeface="ＭＳ Ｐゴシック" charset="0"/>
              </a:rPr>
              <a:t>: measures</a:t>
            </a:r>
            <a:endParaRPr lang="en-US" dirty="0">
              <a:latin typeface="Arial" charset="0"/>
              <a:ea typeface="ＭＳ Ｐゴシック" charset="0"/>
              <a:cs typeface="ＭＳ Ｐゴシック" charset="0"/>
            </a:endParaRPr>
          </a:p>
          <a:p>
            <a:pPr>
              <a:buFontTx/>
              <a:buNone/>
            </a:pPr>
            <a:endParaRPr lang="en-US" dirty="0">
              <a:latin typeface="Arial" charset="0"/>
              <a:ea typeface="ＭＳ Ｐゴシック" charset="0"/>
              <a:cs typeface="ＭＳ Ｐゴシック" charset="0"/>
            </a:endParaRPr>
          </a:p>
          <a:p>
            <a:pPr>
              <a:buFontTx/>
              <a:buNone/>
            </a:pPr>
            <a:r>
              <a:rPr lang="en-US" b="1" dirty="0" smtClean="0">
                <a:latin typeface="Arial" charset="0"/>
                <a:ea typeface="ＭＳ Ｐゴシック" charset="0"/>
                <a:cs typeface="ＭＳ Ｐゴシック" charset="0"/>
              </a:rPr>
              <a:t>Function</a:t>
            </a:r>
            <a:r>
              <a:rPr lang="en-US" dirty="0" smtClean="0">
                <a:latin typeface="Arial" charset="0"/>
                <a:ea typeface="ＭＳ Ｐゴシック" charset="0"/>
                <a:cs typeface="ＭＳ Ｐゴシック" charset="0"/>
              </a:rPr>
              <a:t>: what it does</a:t>
            </a:r>
            <a:endParaRPr lang="en-US" dirty="0">
              <a:latin typeface="Arial" charset="0"/>
              <a:ea typeface="ＭＳ Ｐゴシック" charset="0"/>
              <a:cs typeface="ＭＳ Ｐゴシック" charset="0"/>
            </a:endParaRPr>
          </a:p>
        </p:txBody>
      </p:sp>
    </p:spTree>
    <p:extLst>
      <p:ext uri="{BB962C8B-B14F-4D97-AF65-F5344CB8AC3E}">
        <p14:creationId xmlns:p14="http://schemas.microsoft.com/office/powerpoint/2010/main" val="1121110297"/>
      </p:ext>
    </p:extLst>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7" name="Picture 3"/>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475445" y="1033110"/>
            <a:ext cx="3642245" cy="35553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797377" y="4942881"/>
            <a:ext cx="2146854" cy="307777"/>
          </a:xfrm>
          <a:prstGeom prst="rect">
            <a:avLst/>
          </a:prstGeom>
          <a:noFill/>
        </p:spPr>
        <p:txBody>
          <a:bodyPr wrap="none" rtlCol="0">
            <a:spAutoFit/>
          </a:bodyPr>
          <a:lstStyle/>
          <a:p>
            <a:r>
              <a:rPr lang="en-US" sz="1400" dirty="0" smtClean="0"/>
              <a:t>Graph: James Fowler UCSD</a:t>
            </a:r>
            <a:endParaRPr lang="en-US" sz="1400" dirty="0"/>
          </a:p>
        </p:txBody>
      </p:sp>
      <mc:AlternateContent xmlns:mc="http://schemas.openxmlformats.org/markup-compatibility/2006" xmlns:p14="http://schemas.microsoft.com/office/powerpoint/2010/main">
        <mc:Choice Requires="p14">
          <p:contentPart p14:bwMode="auto" r:id="rId4">
            <p14:nvContentPartPr>
              <p14:cNvPr id="2" name="Ink 1"/>
              <p14:cNvContentPartPr/>
              <p14:nvPr/>
            </p14:nvContentPartPr>
            <p14:xfrm>
              <a:off x="1382040" y="1806720"/>
              <a:ext cx="1855800" cy="1871040"/>
            </p14:xfrm>
          </p:contentPart>
        </mc:Choice>
        <mc:Fallback xmlns="">
          <p:pic>
            <p:nvPicPr>
              <p:cNvPr id="2" name="Ink 1"/>
              <p:cNvPicPr/>
              <p:nvPr/>
            </p:nvPicPr>
            <p:blipFill>
              <a:blip r:embed="rId5"/>
              <a:stretch>
                <a:fillRect/>
              </a:stretch>
            </p:blipFill>
            <p:spPr>
              <a:xfrm>
                <a:off x="1370880" y="1343160"/>
                <a:ext cx="1878840" cy="1426680"/>
              </a:xfrm>
              <a:prstGeom prst="rect">
                <a:avLst/>
              </a:prstGeom>
            </p:spPr>
          </p:pic>
        </mc:Fallback>
      </mc:AlternateContent>
    </p:spTree>
    <p:extLst>
      <p:ext uri="{BB962C8B-B14F-4D97-AF65-F5344CB8AC3E}">
        <p14:creationId xmlns:p14="http://schemas.microsoft.com/office/powerpoint/2010/main" val="3646567216"/>
      </p:ext>
    </p:extLst>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36377" y="4732049"/>
            <a:ext cx="7772400" cy="1470025"/>
          </a:xfrm>
        </p:spPr>
        <p:txBody>
          <a:bodyPr/>
          <a:lstStyle/>
          <a:p>
            <a:r>
              <a:rPr lang="en-US" u="sng" dirty="0" smtClean="0"/>
              <a:t>Model Thinking</a:t>
            </a:r>
            <a:endParaRPr lang="en-US" u="sng" dirty="0"/>
          </a:p>
        </p:txBody>
      </p:sp>
      <p:sp>
        <p:nvSpPr>
          <p:cNvPr id="3" name="Subtitle 2"/>
          <p:cNvSpPr>
            <a:spLocks noGrp="1"/>
          </p:cNvSpPr>
          <p:nvPr>
            <p:ph type="subTitle" idx="1"/>
          </p:nvPr>
        </p:nvSpPr>
        <p:spPr>
          <a:xfrm>
            <a:off x="3844764" y="5499401"/>
            <a:ext cx="6400800" cy="1752600"/>
          </a:xfrm>
        </p:spPr>
        <p:txBody>
          <a:bodyPr/>
          <a:lstStyle/>
          <a:p>
            <a:r>
              <a:rPr lang="en-US" dirty="0" smtClean="0"/>
              <a:t>Scott  E Page</a:t>
            </a:r>
            <a:endParaRPr lang="en-US" dirty="0"/>
          </a:p>
        </p:txBody>
      </p:sp>
    </p:spTree>
    <p:extLst>
      <p:ext uri="{BB962C8B-B14F-4D97-AF65-F5344CB8AC3E}">
        <p14:creationId xmlns:p14="http://schemas.microsoft.com/office/powerpoint/2010/main" val="550091257"/>
      </p:ext>
    </p:extLst>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0</TotalTime>
  <Words>458</Words>
  <Application>Microsoft Macintosh PowerPoint</Application>
  <PresentationFormat>On-screen Show (4:3)</PresentationFormat>
  <Paragraphs>84</Paragraphs>
  <Slides>25</Slides>
  <Notes>25</Notes>
  <HiddenSlides>0</HiddenSlides>
  <MMClips>0</MMClips>
  <ScaleCrop>false</ScaleCrop>
  <HeadingPairs>
    <vt:vector size="4" baseType="variant">
      <vt:variant>
        <vt:lpstr>Theme</vt:lpstr>
      </vt:variant>
      <vt:variant>
        <vt:i4>1</vt:i4>
      </vt:variant>
      <vt:variant>
        <vt:lpstr>Slide Titles</vt:lpstr>
      </vt:variant>
      <vt:variant>
        <vt:i4>25</vt:i4>
      </vt:variant>
    </vt:vector>
  </HeadingPairs>
  <TitlesOfParts>
    <vt:vector size="26" baseType="lpstr">
      <vt:lpstr>Office Theme</vt:lpstr>
      <vt:lpstr>Model Thinking</vt:lpstr>
      <vt:lpstr>Function </vt:lpstr>
      <vt:lpstr>Emergent</vt:lpstr>
      <vt:lpstr>Six Degrees</vt:lpstr>
      <vt:lpstr>Six Degrees (1)</vt:lpstr>
      <vt:lpstr>Six Degrees (2)</vt:lpstr>
      <vt:lpstr>Random Clique Network</vt:lpstr>
      <vt:lpstr>PowerPoint Presentation</vt:lpstr>
      <vt:lpstr>K - Neighbor</vt:lpstr>
      <vt:lpstr>1 - Neighbors</vt:lpstr>
      <vt:lpstr>2 - Neighbors</vt:lpstr>
      <vt:lpstr>1-Neighbors</vt:lpstr>
      <vt:lpstr>2- Neighbors</vt:lpstr>
      <vt:lpstr>3 - Neighbors</vt:lpstr>
      <vt:lpstr>PowerPoint Presentation</vt:lpstr>
      <vt:lpstr>PowerPoint Presentation</vt:lpstr>
      <vt:lpstr>PowerPoint Presentation</vt:lpstr>
      <vt:lpstr>PowerPoint Presentation</vt:lpstr>
      <vt:lpstr>Emergence</vt:lpstr>
      <vt:lpstr>PowerPoint Presentation</vt:lpstr>
      <vt:lpstr>PowerPoint Presentation</vt:lpstr>
      <vt:lpstr>PowerPoint Presentation</vt:lpstr>
      <vt:lpstr>PowerPoint Presentation</vt:lpstr>
      <vt:lpstr>PowerPoint Presentation</vt:lpstr>
      <vt:lpstr>Model Thinking</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 Thinking</dc:title>
  <dc:creator>THOMAS HICKEY</dc:creator>
  <cp:lastModifiedBy>THOMAS HICKEY</cp:lastModifiedBy>
  <cp:revision>1</cp:revision>
  <dcterms:created xsi:type="dcterms:W3CDTF">2012-06-16T20:07:48Z</dcterms:created>
  <dcterms:modified xsi:type="dcterms:W3CDTF">2012-06-16T20:08:08Z</dcterms:modified>
</cp:coreProperties>
</file>