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notesSlides/notesSlide9.xml" ContentType="application/vnd.openxmlformats-officedocument.presentationml.notesSlide+xml"/>
  <Override PartName="/ppt/ink/ink7.xml" ContentType="application/inkml+xml"/>
  <Override PartName="/ppt/notesSlides/notesSlide10.xml" ContentType="application/vnd.openxmlformats-officedocument.presentationml.notesSlide+xml"/>
  <Override PartName="/ppt/ink/ink8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9.xml" ContentType="application/inkml+xml"/>
  <Override PartName="/ppt/notesSlides/notesSlide13.xml" ContentType="application/vnd.openxmlformats-officedocument.presentationml.notesSlide+xml"/>
  <Override PartName="/ppt/ink/ink10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1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12.xml" ContentType="application/inkml+xml"/>
  <Override PartName="/ppt/notesSlides/notesSlide18.xml" ContentType="application/vnd.openxmlformats-officedocument.presentationml.notesSlide+xml"/>
  <Override PartName="/ppt/ink/ink13.xml" ContentType="application/inkml+xml"/>
  <Override PartName="/ppt/notesSlides/notesSlide19.xml" ContentType="application/vnd.openxmlformats-officedocument.presentationml.notesSlide+xml"/>
  <Override PartName="/ppt/ink/ink14.xml" ContentType="application/inkml+xml"/>
  <Override PartName="/ppt/notesSlides/notesSlide20.xml" ContentType="application/vnd.openxmlformats-officedocument.presentationml.notesSlide+xml"/>
  <Override PartName="/ppt/ink/ink15.xml" ContentType="application/inkml+xml"/>
  <Override PartName="/ppt/notesSlides/notesSlide21.xml" ContentType="application/vnd.openxmlformats-officedocument.presentationml.notesSlide+xml"/>
  <Override PartName="/ppt/ink/ink16.xml" ContentType="application/inkml+xml"/>
  <Override PartName="/ppt/notesSlides/notesSlide22.xml" ContentType="application/vnd.openxmlformats-officedocument.presentationml.notesSlide+xml"/>
  <Override PartName="/ppt/ink/ink17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5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27:50.4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6534 7259 34,'-11'-36'33,"-1"3"-1,-4 0 0,-4 0-26,-1 5-4,-3 2 0,-1 6-1,-4 6 0,-1 5-1,-3 9 0,-3 9-1,1 15 1,-3 10 0,4 12 0,4 11 1,7 8-1,8 2 1,10-1 0,12-6 0,10-11 0,13-9 0,8-18 1,10-14-1,4-17 1,4-11 0,1-14 0,0-7 0,-5-8 0,-3-2 0,-12-3-1,-10 2-1,-15 2 1,-12 6-1,-15 8 0,-13 9 0,-11 9-1,-8 12 1,-6 14 1,0 12-1,2 14 1,4 12 0,7 13-1,10 5 1,11 4 0,11-2 0,11-6-2,10-8 2,12-14 0,11-14 0,8-22 1,6-17 0,6-20 0,2-14 0,-3-9 0,-5-7-1,-12-4 0,-13 1-1,-16 8 0,-17 12 0,-17 18-1,-14 20 0,-11 23 1,-4 22 1,1 20-1,7 16 1,10 10-1,16 2 1,17-6 1,19-14 0,18-21-2,20-24 1,12-28-1,7-22 0,2-21 1,-5-9-1,-12-7 0,-14-2 0,-20 7 0,-24 10-1,-26 18 2,-20 19 0,-17 18 1,-10 19-1,-5 16 0,2 11 1,7 4-1,14 3 1,18-8-2,22-9 1,22-19-2,17-22 1,18-22 0,11-15 0,1-9 0,-2-4-1,-14 1 1,-18 8 0,-21 15 1,-21 22 0,-20 24-1,-17 18-3,2 23-26,-12 3-10,5 7 0,-1-5-2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28:44.7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5698 7827 97,'0'0'3,"0"0"1,-17-1 0,17 1 0,-23-8 0,13 4 0,-7-4 1,0-3 0,6 4-2,0-1 1,11 8-1,-12-9 0,12 9 0,0 0 1,14 2 0,5-1-1,14 1 1,13-4-1,21 1 0,14-3-1,19-1 0,14-2 1,19-1-2,10-1-1,9 2 1,7-2-2,7 2 3,3 0-3,3 2 3,3 1-3,0 0 2,-1 1 0,2 2-1,-1 2 0,-8 0 0,-5 0 0,-4 4 0,-12-4 0,-6 4 1,-11-1-1,-13-1 0,-14-1 0,-10 0 0,-10 1-2,-14-4-4,-1 6-21,-17-8-12,-7 1 1,-10-6-1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29:13.5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6148 11778 58,'-13'-24'35,"-3"1"-2,-3-5 0,3 1-29,-5-1-3,1 3 1,-6 0-2,-1 7 0,-6 9 0,-3 12-1,-3 16 1,-2 17-2,1 19 3,1 20-1,10 19 1,10 17 0,10 11-1,15 3 2,12-6-1,17-6 0,13-17 1,14-22 0,7-27 0,12-24 1,5-32 0,6-22 0,3-29 1,5-16 0,-6-20-1,-3-9-1,-9-9 0,-11-4-3,-13 1 0,-15 4 0,-19 7 0,-20 1-2,-23 11 2,-20 10 0,-18 15 0,-15 15 1,-15 18 1,-7 21 1,-9 21-1,1 22 1,3 19 1,11 15-2,9 9 1,12 9-1,14 2 0,14-4-1,14-7-1,12-8 0,12-9-2,9-10 1,14-7-4,5-19-9,19-2-22,4-16 0,14-7 1,1-14-2</inkml:trace>
  <inkml:trace contextRef="#ctx0" brushRef="#br0" timeOffset="5136.2938">6055 10365 176,'0'0'1,"-16"0"-2,0-3 1,-3 1-1,-6-2 1,-3 0-1,-4 2 0,-4 3 1,0 4-1,1 10 2,0 8-2,3 12 1,6 11 0,6 7 0,9 7-1,11-1 2,11-6-1,15-13 0,12-13 1,16-22 1,9-18-1,5-20 2,2-14 0,-3-15-2,-1-5 2,-16-6-1,-9 3 0,-21 3-1,-13 7 1,-20 7-2,-16 11 0,-16 16 1,-14 15-1,-6 24 0,-5 15 1,3 18-1,6 17 0,12 13 1,17 6-1,18 2 0,21-6 0,21-15 1,19-13-2,16-18 2,10-18-2,5-21 2,2-15 0,-5-13 0,-7-11 1,-11-10-1,-14-4 0,-18-7 0,-15-2 0,-20 2-1,-15 3 0,-17 10 0,-14 13-1,-10 21 0,-6 22 1,0 25-1,6 21 0,12 21 1,14 13 0,19 7 0,18 0 0,20-8 0,16-13 0,16-19 0,11-20 1,7-21 0,3-20-1,1-19 2,0-17 0,-9-11-2,-10-10 2,-16-5-2,-16-1 1,-20 2-1,-20 8 0,-18 12-1,-16 17 0,-16 19 0,-8 22 0,-1 24 1,4 20-1,12 19 1,16 15-1,17 10 1,22-1 0,24-9 1,19-13-2,21-18 3,13-18-2,9-26 1,7-22 0,3-21 1,-4-15-1,-8-13-1,-11-6 2,-16-4-2,-19 0 1,-22 5-1,-22 8 0,-21 15-1,-18 18 1,-16 22 0,-8 20-1,-5 25 1,6 17-1,11 16 1,16 10-1,18 0 1,21-8 0,19-17 0,20-17 0,17-26 1,13-25-1,8-22 2,3-21-1,-3-14-1,-6-11 1,-11-6 0,-18-1 0,-20 2 0,-20 12-1,-22 11 0,-20 19-1,-16 21 1,-12 22 1,-7 22-2,3 19 1,8 16 1,11 9-2,17 5 1,18-1 0,19-6 0,21-14-2,24-12-2,11-26-17,23-9-18,6-22 0,6-11-1,-6-14-2</inkml:trace>
  <inkml:trace contextRef="#ctx0" brushRef="#br0" timeOffset="10019.5731">3875 10131 29,'-17'-18'32,"1"0"0,-1 0 0,-6 0-24,11 8-3,-7-2 0,6 8-3,-4 4-1,0 8 0,-2 7-2,1 9 2,-1 9-1,3 8 1,1 5 1,6 2 0,5-2 0,7-3 1,5-10 1,10-6-1,1-17 1,8-9 0,1-18-1,5-9 0,-4-11-1,-1-7 0,-6-6 0,-7-1-1,-12 2 0,-11 5-1,-13 8 1,-14 10-1,-15 13 0,-5 15 0,-8 16 0,2 17 1,7 16-2,7 15 2,15 14-1,16 6 1,18 2-1,18-5 1,15-10 0,13-16 0,10-22 1,10-20-1,2-26 0,1-19 1,-1-20-1,-6-13 0,-10-10-1,-11-5 0,-14 0 0,-18 2 0,-16 7 0,-16 9 0,-16 13 0,-14 15-1,-10 18 1,-6 19 0,-3 23-1,6 18 1,8 19 1,13 12-1,18 8 1,17 0-1,22-5 1,18-11 0,21-16 0,11-20-1,13-20 0,9-21 1,3-17-2,-3-16 2,-5-14-1,-9-9 0,-15-4 0,-16-1 0,-20 2-1,-23 5 1,-23 7 1,-21 10-2,-14 13 1,-13 16 0,-8 16 0,-1 18 0,4 21-1,9 18 1,19 19 1,15 12-1,17 7 1,20 2-1,19-10 0,15-12 1,15-24 0,14-21-1,8-25 0,5-25 0,1-21 0,-3-14 0,-9-12 0,-11-4 0,-16-2-1,-18 1 1,-22 5-1,-22 5 1,-22 7 0,-16 10-1,-14 11 1,-11 13 0,-5 19 0,-1 21 0,3 23 1,17 20 0,18 17 1,21 14 0,23 6-1,19 0 0,24-11-1,19-18-1,20-24-1,9-35-10,17-17-27,-2-31-1,1-17 0,-6-20-3</inkml:trace>
  <inkml:trace contextRef="#ctx0" brushRef="#br1" timeOffset="13811.79">5011 10402 48,'-20'7'34,"1"2"-2,-1 1 0,2 4-31,6 3-1,3 8 0,4 2-2,5 4 1,2 3 0,4 0 0,2 0 2,4-4 0,3-2 2,4-11 1,5-5 1,-1-13 0,7-7 0,-5-14 0,3-7-2,-8-12 0,-3-4 0,-10-7-1,-11-3 0,-11-1-1,-10 5 0,-13 6-1,-9 9 1,-7 13-1,-1 14 0,0 18-1,7 19 1,8 19 1,12 15-1,17 11 0,14 6 0,16 2 0,10-8 1,12-11 0,7-17-1,7-20 0,1-22 1,-1-21 0,-1-19-1,0-17 0,-5-13 1,-9-12 0,-6-6 0,-13-6-1,-9 4 0,-12 7 0,-12 11 0,-11 16 0,-10 19-1,-7 28 1,-4 27 0,0 29 0,3 22 0,8 19 0,10 11 1,11 6-1,14-2 1,14-13-1,11-16 1,11-21-1,9-21 1,4-25 0,3-20-1,-1-22 1,-2-15-1,-9-12 1,-8-10 0,-16-6-1,-14-2 0,-15 2 0,-16 8 0,-13 12 0,-10 15 0,-9 19-1,-1 20 0,3 24 2,4 22-1,13 23 0,13 16 1,13 9-1,15 4 0,15-6 1,12-11-1,13-15 0,11-19 1,5-23-1,3-22 0,0-23 1,-2-15 0,-8-15-1,-8-9 1,-12-9-1,-15-4 0,-18 0 0,-16 4 1,-15 8-2,-10 11 1,-11 17 0,-7 16-1,-2 20 1,1 20-1,9 18 1,9 17 0,13 11 0,13 7 0,12 0 0,16-5 1,13-12-1,13-14 0,10-19 1,8-20 0,6-20-1,1-17 1,-3-14-1,-4-11 1,-12-5-1,-13-4 0,-18 3 0,-18 2-1,-18 8 1,-18 7 0,-13 12-1,-10 15 1,-5 16-1,-3 15 1,3 16 1,7 12-1,12 11 1,13 5-1,13-2 1,13-3 0,14-11-1,13-14 0,12-16-3,4-22-7,19-14-28,-7-18-2,4-14 0,-5-17-1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29:41.47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5812 6794 68,'0'-14'39,"-9"-4"0,-8 10-3,-8-5-36,0 3-2,-3 10 1,-4 5-1,-2 11 0,-1 7 0,3 12-1,4 5 1,10 5 1,6 2 0,12-6 0,12-7 2,10-11-1,12-14 2,7-18 0,9-14 0,-1-16 1,1-9-1,-7-9 2,-4-1-2,-15-4 0,-11 5 0,-16 6-2,-13 10 1,-15 12-1,-12 17 1,-8 15-1,-6 16 0,2 17 1,5 16-1,11 11 0,14 5 0,17-1 1,17-10 0,22-13-1,19-18 0,17-22 1,16-23 0,5-22 0,3-13 0,-9-10-1,-10-1 0,-22 0 1,-25 4-1,-31 13-1,-31 12 1,-27 16-1,-18 17 2,-17 18 0,-7 17-1,4 19 0,11 14 0,23 12 1,24 8-1,27 1 2,26-8-2,29-13 1,24-18 0,22-23-2,17-21 2,7-21-1,-3-18-1,-8-10 1,-12-5 0,-22-5 0,-22 2 0,-31 6 1,-35 6-1,-26 11 2,-19 11-1,-17 11 0,-6 15 0,1 16 0,4 15 0,14 10-1,21 12 1,18 3 0,17-1 0,18-6-1,15-9 1,13-16 0,8-14-1,5-16-1,0-17-2,3-10-3,-5-22-10,3-3-24,-9-12-1,-5 0-1,-7-2 1</inkml:trace>
  <inkml:trace contextRef="#ctx0" brushRef="#br0" timeOffset="724.0414">6307 7331 71,'8'9'39,"-8"-9"-1,-4 13 0,-5-7-38,-4 1 1,-3 3-1,-2 4 0,-3 8-1,0 4 1,1 6-1,3 3 1,6 4 0,6-1 0,9-4-1,9-7 1,8-15 0,7-13 1,6-17 0,3-14 0,-2-16-1,-3-7 2,-8-6 0,-8-2 0,-13 3 0,-10 8-2,-15 14 2,-9 15-2,-12 22 1,-7 21-1,-5 21 1,2 16-1,5 16 1,11 6 1,11 1-1,14-3-1,17-13 1,14-15 0,16-21 0,12-21-1,6-21 0,5-15 1,2-18-2,-1-8 2,-7-8-2,-9-3 2,-14 0-2,-15 4 1,-17 7 1,-16 12-2,-15 13 1,-12 18 0,-10 19 0,-4 19 1,1 17-1,6 16 1,8 10 1,15 4-1,12-1 0,14-6 1,15-14-1,11-15 0,11-17 0,7-16-1,2-14 0,-4-10 1,-4-11-1,-9-7-1,-9-9-3,-16-10-3,-4 0-33,-27-6 0,-14 4-2,-17-3-1</inkml:trace>
  <inkml:trace contextRef="#ctx0" brushRef="#br0" timeOffset="1633.0934">3366 6517 41,'-48'21'37,"-1"7"-1,3 10 0,1-1-16,9 17-19,11 5 0,13 1-1,11-4 0,9-5 0,12-8-1,7-11 1,8-16 0,3-15 0,2-18 0,-1-12 1,-4-13 1,-5-8-1,-10-8 2,-9-3-1,-14-3 1,-11 4 0,-13 7-1,-9 12 0,-9 12 0,-5 15-1,-3 19-1,3 19 0,7 21 0,10 15 0,14 14-1,13 2 1,13-2 0,14-6 0,17-16 0,10-17 1,9-25 0,5-23 0,-2-22 0,-1-13 0,-7-10 1,-13-7-1,-18-3 0,-18 4 0,-20 8-1,-19 10 1,-19 18-1,-13 19 0,-9 22-1,-3 21 0,4 23 1,8 15 0,16 16-1,20 5 1,17-4 0,22-10 1,17-17 0,20-22-1,13-26 1,9-24-1,5-27 1,-3-17-1,-2-14 0,-7-11 0,-12-6 1,-15-1 0,-18 4 0,-17 8 1,-18 16-1,-14 16 1,-12 21-1,-14 22 0,-3 20-1,-1 18 0,5 16 0,7 9 0,10 3-1,11-2-1,18-6-2,12-13-2,25-6-19,2-21-15,17-9-1,1-15-1,10-6 1</inkml:trace>
  <inkml:trace contextRef="#ctx0" brushRef="#br0" timeOffset="2608.1492">4201 7037 66,'23'2'38,"-4"-1"0,-10-8 0,-4-2-36,-6 1-1,1 8 0,-12-10 0,0 15 0,-4 9-1,-2 12 0,1 9 0,3 8 1,8 3 0,9 1 0,10-10-1,11-10 2,12-20 0,10-22-1,5-25 0,2-16 0,-4-16 0,-8-9 0,-14-1 1,-18 4-3,-20 10 2,-23 20 0,-24 24-1,-17 26 0,-11 27 0,-8 26 0,1 19 0,10 15 1,16 8-2,22-1 3,24-10-3,26-19 2,25-26 0,29-29-1,18-31 1,18-27-1,5-26 1,4-15-2,-6-6 3,-10-2-2,-21 8 1,-25 10-1,-27 16 1,-29 18 0,-27 24-1,-21 22 0,-19 24 0,-11 19 1,2 20-2,7 13 2,14 11-1,23 5 0,24-4 0,28-12 1,29-22-1,24-26 1,21-30-1,16-28-1,11-26 1,2-22 0,-6-16 0,-12-3 0,-20 2 1,-23 7 0,-29 11-1,-31 19 1,-29 19 0,-28 21 0,-19 21-1,-14 21 1,-8 19-2,0 22 1,11 15 1,15 14-1,20 8 0,23 1 1,26-9-2,26-17 2,26-24-2,21-29 2,16-32-1,11-30-1,4-26 1,-3-17-1,-11-10 2,-14-2-2,-22 2 2,-21 10-1,-23 17 0,-19 19 1,-17 21 0,-10 19 0,-1 16-1,2 13 1,12 13-1,15 10 1,15 2-1,21-1 0,15-6 0,13-11 0,13-13-2,9-17-2,8-11-5,-8-29-20,8-4-12,-10-16-2,-2-7 0</inkml:trace>
  <inkml:trace contextRef="#ctx0" brushRef="#br1" timeOffset="4357.2492">3190 7898 54,'-33'-28'37,"-1"0"-1,3 6 0,-5 2-33,13 9-2,4 7 1,5 14-2,4 15 0,5 15 0,5 13 0,5 7 0,4 2 0,6-1 1,5-6-1,5-16 1,5-23-1,3-23 1,2-26 1,-2-17-1,-5-17 1,-4-9-1,-10-6 0,-11 0 1,-14 7 0,-8 14 0,-12 16-1,-7 21 0,-5 25 0,-1 25-1,3 22 0,11 19 0,10 12 0,14 4 0,13-3 0,17-8 0,16-16 1,10-20 0,10-26 0,8-27 0,1-21 1,1-17-1,-4-13 0,-8-8 1,-13-4-1,-13 2 1,-20 4-2,-18 11 1,-18 15-1,-17 17 1,-13 22-1,-8 20-1,-3 20 1,2 22-1,12 17 0,12 12 1,15 3 0,13-2 0,18-13 0,15-14 0,13-22 0,10-22 1,5-26-1,-1-21 1,-3-16 0,-6-13-1,-14-7 1,-15-4 1,-19 1-1,-16 5 1,-16 10-1,-12 12 0,-4 12-1,-3 14 0,7 14-2,8 9-4,24 24-19,8-2-17,17 10 1,11-1-2,16 3 0</inkml:trace>
  <inkml:trace contextRef="#ctx0" brushRef="#br1" timeOffset="5164.2954">4826 8910 17,'26'9'30,"-7"-3"0,-1-3-1,-2 3-22,-16-6 2,20 4 1,-20-4 0,9-3-1,-9 3-2,-9-13-2,-6 3-1,0 4-1,-9 0-1,-1 4-1,-2 7-1,0 10 0,1 10 0,5 10 0,8 7 0,8 3 0,10-2 0,12-6 1,7-12 0,10-14 0,4-20 1,5-17 0,-1-17 0,2-10 0,-10-10 0,-8-1 0,-12 0-2,-11 5 1,-12 10 0,-14 11-1,-11 16 0,-10 15 1,-3 16 0,0 18-1,3 14 1,9 13-1,12 7 1,11 4-1,18-6 1,14-8-1,14-16 1,10-18-1,11-20 1,3-18 1,0-18-1,-3-11 0,-9-8 0,-11-1 1,-15-2-2,-17 4 1,-19 2-2,-16 9 2,-17 9-1,-12 13-1,-8 14 1,-2 16 1,0 20 0,10 18-1,12 17 1,14 13-1,17 7 1,16-2-2,16-7 1,12-17-3,14-21-1,4-32-2,9-19-4,-8-37-17,9-16-12,-6-24 1,0-12 0</inkml:trace>
  <inkml:trace contextRef="#ctx0" brushRef="#br1" timeOffset="5821.333">5110 7762 62,'-9'-34'35,"-3"14"1,2 14-4,-6 0-28,6 6 0,-1 0-2,11 0 0,-17 7 0,7 3-2,2 6 1,-1 9-1,1 9 0,3 3 1,5 3-1,5 0 0,9-5 0,7-9 1,8-14 0,6-14 0,6-17 0,4-11 0,-3-9 0,-2-8 0,-10-2 1,-8 2-1,-12 3 1,-14 6-1,-15 9 0,-15 11 0,-12 11-1,-6 15 1,-7 13-1,0 11 0,3 11 0,10 7-1,12 6 1,18 0 0,14-5 0,15-9 0,18-14 1,12-16 0,13-17 0,5-16 0,-1-14 1,1-9-1,-12-9 0,-8-2 1,-16-1-1,-18 6-1,-19 5 1,-19 10 0,-18 7-2,-15 13 2,-12 13-1,-4 12 0,-3 16 0,9 11-1,10 11 2,19 8-2,19 2 2,25-1-1,25-9 1,16-14-1,24-18 1,11-19 1,7-21-1,3-18-1,-3-17 1,-9-12 0,-13-8-1,-16-3-2,-20 3-3,-26-5-16,-13 16-19,-24 5-2,-20 18 0,-23 13 1</inkml:trace>
  <inkml:trace contextRef="#ctx0" brushRef="#br1" timeOffset="6625.3789">3694 8411 43,'-18'9'38,"-1"1"-2,-6-6 1,0 2-17,-2-8-20,3-3-1,3 0 1,0 1 0,1 1-1,1 7 1,-1 9 0,2 14 0,0 17 0,2 14 1,1 11 0,6 5-1,6 0 1,8-5 0,10-14 2,7-18-2,8-24 2,7-26 0,2-21-2,3-16 1,-4-15-1,-4-6 1,-11-5-1,-8 1 0,-16 6-1,-11 11-1,-13 15 2,-11 15-1,-8 22-1,-3 23 2,0 21-2,6 21 2,10 15-1,11 11 1,17 0 0,14-4 0,16-14 0,15-20 0,12-26 0,5-26 1,4-26-2,0-18 2,-7-18-2,-7-6 1,-14-4 0,-19 0 0,-17 6-1,-17 9 0,-23 15 0,-15 15 0,-14 21 1,-6 22-1,-6 26 0,5 19 0,8 23 1,12 12-1,19 7 1,17-1-1,19-10 0,18-18 1,17-27-1,11-26 0,9-29 1,4-18 0,-4-15-1,-4-8 2,-10-6-1,-10 1 1,-17 7-2,-10 9 2,-13 10-1,-7 8-1,-1 9-1,-3 1-3,13 11-12,-4-9-26,21 2 0,3-8-2,9-3-1</inkml:trace>
  <inkml:trace contextRef="#ctx0" brushRef="#br0" timeOffset="12472.7134">2360 9859 49,'15'-13'37,"-8"1"-3,-7 12-5,6-12-22,-6 12 0,0 0-2,2 22-3,-5 4 2,-2 11-3,-4 12 0,-2 13 0,-5 11 0,-2 6-1,-4 2 2,-1-2-1,-2-8-1,-1-9 0,6-12-1,2-15-2,9-7-7,-3-20-26,12-8 0,2-16-1,9-9 0</inkml:trace>
  <inkml:trace contextRef="#ctx0" brushRef="#br0" timeOffset="12737.7286">3063 9957 63,'2'45'38,"-16"14"-2,-9 13 1,-16 9-32,-1 12-2,-6 3-2,-2 3-2,0 3-5,-7-11-5,17-5-20,-6-13-5,9-9-1,2-15 1</inkml:trace>
  <inkml:trace contextRef="#ctx0" brushRef="#br0" timeOffset="13097.7491">3196 10468 48,'65'-21'36,"-9"4"0,-5 9-1,-12 3-20,-7 16-13,-9 14 1,-10 15-1,-18 15-1,-14 17 0,-12 9 1,-9 5-2,-4-1 0,1-3 1,3-12 1,11-8 0,13-17 0,21-15 1,18-15-1,26-11 1,17-11 0,16-7-1,13-7-1,9-7-1,6-4-2,0-7-5,6 7-29,-18-1-3,-8 7 0,-16 5-1</inkml:trace>
  <inkml:trace contextRef="#ctx0" brushRef="#br0" timeOffset="14257.8155">4834 10063 43,'0'0'34,"-13"0"-2,13 0 1,-2-11-28,5-1-2,12-3 0,3-3-2,7-3 0,6 0-1,8 0 1,4 1-1,2 4 2,-2 2-2,-5 7 2,-6 7 0,-10 10 0,-13 9 1,-14 11-1,-16 7 2,-6 11-1,-14 5 0,-1 6-1,-5-2 1,5-3-1,5-7-1,11-6 1,11-10-2,10-5 1,12-11-1,9-4 1,7-7-1,5-3 0,4-3 0,2-5 0,1-3-2,0-6-2,4 6-20,-7-10-13,3 1 1,-6-4-1</inkml:trace>
  <inkml:trace contextRef="#ctx0" brushRef="#br0" timeOffset="14543.8319">5758 9924 79,'4'19'37,"-9"7"1,-7 15-1,-10 13-36,-4 16-1,-8 13 1,-5 9-2,-5 9-2,-5 2 0,3 2-2,-1-9-2,9-5-2,0-20-6,17-1-9,-1-19-11,13-12 1,6-17 1</inkml:trace>
  <inkml:trace contextRef="#ctx0" brushRef="#br0" timeOffset="15012.8587">5581 10717 53,'27'-32'32,"4"-2"0,5-2 1,2-3-30,11 4 0,2-1-2,4 4 0,-3 7 0,-2 7 1,-8 9-2,-6 12 2,-12 8 1,-10 11-1,-14 6 2,-8 11-1,-10 1 0,-3 4-1,-6-3 1,2-2-2,3-8 0,4-5-1,11-11 0,7-6 0,12-11-1,9-6 1,8-6 0,7-4 0,5-3 0,6-1 1,2 3 1,1 2 0,-3 7 0,-2 6 0,-6 7 1,-3 8 0,-8 6 0,-7 6-1,-10 3 1,-8 6 0,-12 1-1,-9 3 1,-12 2-2,-9 1 0,-9-1-2,-9 0-2,0 5-14,-7-15-22,1-2-1,-4-11-1,4-8 0</inkml:trace>
  <inkml:trace contextRef="#ctx0" brushRef="#br0" timeOffset="17638.0088">2114 11946 52,'-15'4'33,"15"-4"1,-12-3-1,12 3-33,-6-11 0,6 11 0,6-11 0,-6 11 0,18-13 0,-1 5-1,8-6 1,10 0 0,6-1 0,5-3 1,2 3-1,1 1 1,-4 6 1,-8 5 0,-7 11 1,-17 7-1,-7 10 1,-16 4 0,-2 5-1,-9-1 0,2 0-1,-3-5-2,6-6 1,6-10 0,10-12 0,0 0-1,21-22 0,3-1 1,3-3 0,9-1 0,3-1 0,-1 2 1,2 8 0,-1 8 1,-2 13 0,-7 8 0,-6 15 1,-14 7 0,-7 15 0,-14 7 0,-11 7-1,-12 2 0,-7 1-2,-6-3 0,-1-8-1,4-5-5,-9-21-23,14-2-10,1-17 1,11-6-1</inkml:trace>
  <inkml:trace contextRef="#ctx0" brushRef="#br0" timeOffset="17885.023">3076 11748 74,'32'9'38,"-6"19"0,-19 6-2,-9 15-33,-5 14-2,-4 10 0,-9 11-2,-8 5-1,-4 3-1,-5-7-2,4-2-4,-8-22-11,12-8-17,0-18 1,11-15-1,3-23 1</inkml:trace>
  <inkml:trace contextRef="#ctx0" brushRef="#br0" timeOffset="18157.0385">3220 12053 63,'29'-19'35,"-2"17"1,-11 6-1,0 16-31,-11 7-1,-3 11-1,-5 6-1,0 5 0,-2 3-1,4-1 0,4-5 0,6-7 0,6-9 0,6-6 0,6-8 0,6-7 0,5-7 0,0-8-2,4-2-2,-8-15-16,4 1-15,-8-8 0,-1-2-1,-9-6 0</inkml:trace>
  <inkml:trace contextRef="#ctx0" brushRef="#br0" timeOffset="18321.0479">3704 11927 65,'8'13'39,"-3"17"-2,8 18 0,-3 13-27,6 13-8,3 13-3,-4-1-12,4 15-24,-4-1-2,0-3 0,-7-6 1</inkml:trace>
  <inkml:trace contextRef="#ctx0" brushRef="#br0" timeOffset="20554.1756">4336 12108 70,'0'0'37,"-14"6"-1,14-6-1,-4-13-35,11 2-1,7-5-1,6-3 1,6-3 0,5-1-1,6-1 1,2 2 0,5 5 0,-1 3 1,-5 7 1,-4 5-1,-9 7 1,-6 9 1,-10 7 0,-10 11 0,-11 2 0,-3 6 1,-6-2-2,1 0 0,1-5-1,2-6 0,8-7 0,10-11 1,11-8-2,5-7 0,13-3 0,6-8 2,5-1-1,3-1 1,3 1-1,1 4 1,-5 3 1,0 9-1,-6 5 2,-7 10 1,-7 6 0,-8 8-2,-13 6 1,-8 9-2,-11 5 0,-7 2 0,-11 3-2,-5 0-1,-4-2-1,-3-2 0,5-4-4,-3-16-16,13 0-15,2-15-1,17-7 1,5-16-1</inkml:trace>
  <inkml:trace contextRef="#ctx0" brushRef="#br0" timeOffset="20802.1898">5555 11942 68,'43'-2'37,"-17"9"-1,-8 18 0,-17 9-32,-6 19-2,-10 17 0,-4 15 0,-10 7-2,-6 5-1,-1 2 0,0-8-2,6-5-2,-2-17-5,19-8-10,-7-25-16,18-13 1,2-23-1,13-2 2</inkml:trace>
  <inkml:trace contextRef="#ctx0" brushRef="#br0" timeOffset="21321.2195">5839 12365 65,'26'-13'36,"3"1"-2,-1-4 1,2 2-31,1-7-2,5 1 2,-2-1-4,-1 1 2,-1 0-1,-6 5 1,-6 2-1,-7 5 1,-13 8-1,0 0-2,-23 20 3,-7 5-3,-12 12 3,-7 8-3,-6 8 2,1 4-1,1-1 1,9-2 0,8-3-2,10-8 2,15-10-2,12-8 1,12-11 0,14-6 0,10-6-1,9-6 1,12-7 1,6-4-1,9-1 1,3 1-1,0 1 2,-3 7 0,-4 3 0,-8 9 0,-11 5 1,-9 9 0,-16 9-1,-12 5 2,-15 4-3,-12 4 1,-15 5 0,-11 1-1,-16 3-1,-9 0-1,-11-3-2,-10-10-9,6-1-27,-7-14-2,7-11 0,3-12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30:58.7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2528 7882 164,'0'0'0,"0"0"0,0 0-1,18-3 1,1 2-1,10 3 0,12 0 1,14 0 0,12 2 0,13 0 0,13 3 0,9-1 0,12-2 1,12-1 0,9-3-1,8-3 1,13-1 0,10-1-1,9-2 1,9-1 0,7-1 0,7-1 0,8 0-1,5 2 1,3-1-1,5-1 1,1 3-1,4 0 0,-2 3-1,-1 1 1,-5 3-1,-3 0 1,-8 3 0,-9-1 0,-2 3 1,-14-1 0,-7 1-1,-11-2 1,-9 2 0,-10-1-1,-8 0 1,-9-1-2,-11-1 1,-8-3-1,-5 0 1,-4-4-1,-5-1 1,-8-2-1,-5-1 1,-9-1-1,-9 1-1,-7 3 0,-15-2-6,-6 5-29,-21 4 1,-13-1-2,-10 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32:48.2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2863 8662 51,'0'0'36,"5"11"1,-4 6 0,3 15-33,2 16-2,8 22 0,-2 16 1,2 18-2,0 11 1,-1 7-1,-1 0-2,-1-7 2,-2-12-3,-4-20-1,6-13-7,-10-25-25,6-18-1,-7-27-1,5-14 0</inkml:trace>
  <inkml:trace contextRef="#ctx0" brushRef="#br0" timeOffset="386.0221">2516 8965 54,'8'-34'37,"15"-6"-2,18-4 0,14-7-33,23-4-1,10 3 0,9 5 1,-3 6-2,-6 14 1,-10 14 1,-14 17-1,-20 18 0,-17 19 1,-18 13-1,-17 16 0,-15 15 0,-10 9 0,-10 5 0,-3 1-1,1-4 1,3-6 0,9-10-1,13-10 1,12-14 1,15-10-1,16-14 1,14-8-1,12-10 0,14-8 0,5-10 0,8-9-1,2-5-2,-3-10-5,7 1-31,-19-6 1,-6-1-1,-14-4-1</inkml:trace>
  <inkml:trace contextRef="#ctx0" brushRef="#br0" timeOffset="597.0342">3999 8841 63,'18'17'38,"-1"18"1,1 22-1,0 17-35,2 21-1,3 15-1,-2 8-1,1 4-2,-5-8-1,2-8-4,-9-27-9,4-16-20,-10-25-1,-3-25 0,-9-22 1</inkml:trace>
  <inkml:trace contextRef="#ctx0" brushRef="#br0" timeOffset="942.0539">3899 9132 52,'-6'-78'36,"18"10"1,13 2-2,20 9-30,14 2-2,15 4 0,6 3-1,4 6-1,-2 11-1,-5 9 0,-9 15 1,-19 16-1,-19 19 1,-21 20-1,-22 17 1,-15 18 0,-15 7 1,-8 6-1,-2 0 1,2-2 0,7-10-1,16-10 1,16-15-1,18-15 1,20-14-2,14-11 1,14-13-1,10-9-1,11-10 0,3-10-1,1-3-3,-10-14-13,-3 3-19,-12-5-1,-7-2 1,-12-6-1</inkml:trace>
  <inkml:trace contextRef="#ctx0" brushRef="#br0" timeOffset="1130.0647">5168 8875 58,'34'42'37,"-2"21"0,2 21 0,-2 15-29,3 11-4,-1 0-2,0-1 0,-3-10-5,-8-20-1,3-11-10,-10-31-22,-7-21 1,-11-24-2,-8-18 1</inkml:trace>
  <inkml:trace contextRef="#ctx0" brushRef="#br0" timeOffset="1490.0853">5121 8821 66,'28'-34'36,"14"2"1,10 0-1,10 1-34,6 0 0,3 6-1,-3 9 0,-6 9-1,-16 13 1,-14 15-1,-21 16 0,-20 13 0,-19 15 1,-15 10-2,-13 5 2,-5 2-1,1-4 1,5-5 0,10-11 1,19-7 1,22-14 0,27-11 1,21-14-1,22-7-1,13-11 0,16-7 0,8-7-2,3-8-1,-2-2-2,-11-8-2,-3 12-14,-20-12-20,-9 6 1,-15-3-1,-11 2 1</inkml:trace>
  <inkml:trace contextRef="#ctx0" brushRef="#br0" timeOffset="1737.0994">6674 8664 80,'30'62'39,"-8"11"1,2 17-2,-5 9-37,3 8 0,-1-4-2,-5-10-2,2-7-5,-10-24-5,12-15-23,-7-28 0,1-20-1,-5-21 0</inkml:trace>
  <inkml:trace contextRef="#ctx0" brushRef="#br0" timeOffset="2197.1257">6517 8734 62,'-25'-31'35,"17"2"1,17-2-1,25-1-32,16-4 0,18 0-1,12-1-1,14 3 0,6 6 0,2 9-1,-4 11 1,-10 13-1,-18 15 1,-16 13-1,-21 13 0,-20 10 1,-20 8 0,-12 2-1,-8-2 1,-3-6-1,1-8 1,4-12-1,10-12 2,14-12-3,12-11 1,12-8 0,7-6 0,7-5 0,5-1 1,5-1-1,2 1 1,-3 6 0,-5 7 0,-4 10 2,-8 10-1,-10 12 0,-12 8 1,-13 12 0,-14 6-1,-12 7 1,-13-2 0,-13 1-1,-8-4-2,-8-6 0,1 0-11,-6-17-25,7-7-3,-4-13 1,7-7-3</inkml:trace>
  <inkml:trace contextRef="#ctx0" brushRef="#br0" timeOffset="3654.209">2803 10858 61,'-3'-23'37,"4"3"-1,-4-2-1,2 5-33,3 7 1,8 13 0,4 18-2,6 18-1,6 24 0,5 22 0,6 20 0,1 14-1,1 9-2,-3-4-1,-1-8-4,-18-25-22,1-17-5,-14-31-1,-10-27 0</inkml:trace>
  <inkml:trace contextRef="#ctx0" brushRef="#br0" timeOffset="4121.2357">2455 10855 72,'65'-58'38,"25"1"-1,4-4 0,8 7-38,8 17 2,-4 18-1,-11 20 0,-19 21 0,-21 25-1,-25 16 0,-21 11 0,-14 6 1,-13-2-1,-6-5 1,-3-8 0,1-13-1,5-17 1,9-16 1,12-19-2,15-10 0,8-11 0,7-8 1,8-3 0,6-1 1,5-1 0,5 6 1,-4 6 0,0 11 1,-7 10 0,-3 13-1,-12 9 1,-13 12 0,-15 7 0,-14 11-1,-20 8 0,-11 5 0,-15 4-2,-7-3 0,-4-2-2,-2-10-3,11 0-18,-4-20-16,16-11 0,6-19-1,17-12 0</inkml:trace>
  <inkml:trace contextRef="#ctx0" brushRef="#br0" timeOffset="4345.2486">4012 10791 77,'43'87'40,"2"20"-1,-8 8-1,0 3-38,-1 10-1,-1-7-4,0-5-14,-16-25-17,-8-16-2,-15-34 0,-6-24 0</inkml:trace>
  <inkml:trace contextRef="#ctx0" brushRef="#br0" timeOffset="4693.2685">3934 10744 81,'64'-40'38,"12"4"-1,3-11-2,6 11-34,6 6-1,-5 8 1,-12 13-1,-16 13-1,-23 20 1,-20 20 0,-23 18-1,-17 12 1,-16 10 0,-7 6 0,-3-1 1,3-2 0,7-6-1,15-11 2,16-13-1,16-11 2,19-10-2,12-10 0,11-11-1,9-9-1,5-11 0,0-10-4,7 0-9,-11-16-24,-3-2 0,-10-10 1,-1 0-2</inkml:trace>
  <inkml:trace contextRef="#ctx0" brushRef="#br0" timeOffset="4885.2795">5420 10988 80,'44'122'38,"-8"5"1,4 3-1,-6-14-37,1-6-2,2-11-4,-15-33-25,2-16-6,-10-33 0,-4-23-1</inkml:trace>
  <inkml:trace contextRef="#ctx0" brushRef="#br0" timeOffset="5233.2994">5346 10734 77,'37'-28'37,"4"2"0,12 1-1,4-1-34,9 3-1,6 6 0,-4 6-1,-8 10 1,-9 13-1,-17 12 0,-16 17 0,-18 14 0,-17 13 0,-15 9 1,-8 5-1,-6 2 1,1 0 0,5-6 1,9-8-1,10-12 0,12-9 1,14-12 0,13-9-1,9-12 0,9-11-2,10-10 0,5-13-2,12 1-6,-8-15-27,8 1-2,-5-9 1,-1 5-1</inkml:trace>
  <inkml:trace contextRef="#ctx0" brushRef="#br0" timeOffset="5472.313">6875 10726 94,'31'36'39,"3"20"-1,-6 5-10,2 25-23,-1 12-2,0 6-2,-4 2-1,-8-10-5,4-5-6,-14-23-25,4-15-1,-10-26 0,-1-27 1</inkml:trace>
  <inkml:trace contextRef="#ctx0" brushRef="#br0" timeOffset="5805.3321">6844 10836 66,'4'-92'37,"16"6"-2,22 12 1,16 3-27,19 16-3,8 5-3,11 8-1,-1 9-2,-6 12 0,-9 14 0,-15 18 0,-22 20 2,-21 21-2,-23 21 1,-20 17-1,-16 8 3,-9 5-3,-6-3 2,3-6-1,5-10 1,14-9 0,16-18 1,19-9-1,17-12 0,20-9 0,14-8-1,14-8-1,16-11 0,7-14-3,14-2-14,-1-22-20,8-3-2,-8-12-1,5-3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33:33.89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6225 11313 72,'-36'4'35,"-5"6"-1,-8 3-3,-4 5-33,1 11-1,-2 3 1,0 15 0,-2 5 0,2 9 0,4 6 0,4 9 1,6 3 1,7 11 1,9 8-2,9 12 0,11 4 2,10 4 0,12-1 2,11-6-1,10-3 0,10-17 1,10-10 1,10-27 0,6-15-1,9-23 0,5-12-1,1-18 1,3-14-1,3-13-1,-3-9 1,-5-6-2,-6-4 1,-9-7-1,-7 0-1,-9-3 1,-10 2 1,-14-8-1,-10-4 0,-12-12 1,-7-9 0,-11-6-1,-5-5 2,-7-3-1,-4 4-1,-6 6 2,-3 13 0,-7 14-1,-5 17-1,-6 19 1,-9 19-2,-8 17-2,-9 12-1,0 23-10,-11 6-23,7 11 0,-3 1-1,8 3 0</inkml:trace>
  <inkml:trace contextRef="#ctx0" brushRef="#br1" timeOffset="5228.299">5567 10317 154,'0'0'1,"0"0"0,0 0 1,-5 10 0,-5-8-1,0 2 1,-4 0 0,-3-1 0,1 6-1,6 2 0,6 5-1,9 5 1,11 2-1,9 0 2,12-1-1,11-6 2,10-6-1,3-14 0,7-9 1,-1-16 0,-3-9-1,-9-11 0,-8-6-1,-18-2 1,-15 1-2,-19 3 1,-19 7 0,-18 10-1,-13 15 0,-12 15 0,-7 17 1,-1 18-2,4 16 1,11 17 0,13 11 0,18 4 1,19-1-1,19-3 0,18-10 0,17-13 0,14-15 0,10-18 0,7-17 0,2-15 1,-2-14 0,-5-14 0,-8-10 0,-14-10 0,-13-4 0,-19-3 0,-21 1 0,-23 7-1,-19 9 0,-17 18 0,-16 19-1,-10 22 1,-9 23 0,2 22-1,7 19 0,17 16 1,16 8 0,23-1-1,23-6 1,25-14 0,23-20 0,19-22 1,18-26-1,11-27 1,6-24 1,2-22-2,-4-15 2,-9-12-1,-12-5 0,-17 0 0,-22 6 1,-25 10-1,-25 16 0,-25 22-1,-21 25 0,-15 26 0,-9 25-1,-3 30 1,5 22-2,14 22 2,23 10-2,27 4 2,27-5 0,28-14 0,26-17 1,29-28-1,18-25 1,16-31 0,2-23 0,3-22 0,-8-17 0,-15-12 0,-19-6 1,-30-4-1,-27 0 0,-33 8-1,-32 7 1,-32 14-1,-23 18-1,-17 22 1,-12 23-1,0 27 0,7 24 1,15 26-1,24 20 1,29 11 0,31 1-1,31-9 1,31-17 0,30-25 0,23-27 0,18-35 1,10-31 0,1-29-1,-3-18 1,-15-13 0,-20-8 0,-31 0-1,-33 4 0,-33 11 0,-36 13 0,-33 18 0,-28 20 0,-19 24 1,-9 26-1,1 25 0,8 19 1,20 17-1,25 10 1,31-1-1,31-9 0,32-18 0,28-27-2,32-29 0,21-34-2,22-25-13,3-39-22,13-20 0,-4-23-1,-6-18-2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33:45.439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6206 6851 121,'-8'-9'2,"0"1"1,-6-4 0,-1-1 1,-5-2 0,-3 3 0,-6-4-1,-1 5 0,3 8-1,-2 7-2,1 6 0,-1 11 0,3 8-1,3 12 1,5 8 0,5 9 0,7 7 2,7 1-1,10-1 1,8-8 0,10-8 0,8-14 1,7-14-1,2-21 0,3-15-1,-1-20 0,-2-13-1,-4-15 2,-10-7-2,-10-5 0,-11 0 0,-13 4 0,-13 9 0,-15 13 1,-14 14-1,-12 21 0,-10 18 0,-3 20 0,-2 18 0,3 14 0,7 13 1,11 5 0,14 2 0,18-3 1,13-8-1,13-13 1,14-14-1,12-17 1,9-18-1,9-18-1,4-15 0,-2-13 0,-2-9 0,-7-9 0,-10-1-1,-18-1 1,-20 4-1,-23 11 2,-21 10-1,-18 19 0,-15 23 0,-11 18 0,-3 18 2,6 19-1,16 15 1,23 7-2,22 3 2,29-7-2,26-20 1,27-17 0,23-21-1,18-24 0,8-23-1,1-18 0,-3-12 0,-9-7 1,-15-4-1,-19 2 1,-19 4 0,-26 6 0,-18 9 0,-24 9 1,-19 9-1,-17 13 0,-9 16 1,-6 18-1,-2 17 0,4 15 0,11 14 0,15 11 0,20 3 2,21-1-2,18-10 1,20-14-1,20-18 1,13-18 0,8-20 0,2-20-2,-1-12 1,-5-12 0,-8-5-1,-14-4 2,-14 0-2,-19 3 1,-17 4 0,-17 8 1,-18 6 0,-15 11 0,-11 10-1,-4 15 1,-3 16 0,3 12 0,10 12 0,17 13 0,18 3 0,21 2-2,22-5-1,26-3-11,14-21-24,22-13-3,5-19 0,6-17-1</inkml:trace>
  <inkml:trace contextRef="#ctx0" brushRef="#br0" timeOffset="2352.1345">3396 6954 28,'19'-36'33,"-1"-1"0,-3-3 0,-9-6-26,10 6-1,-5-5-1,3 7-2,-6 0-1,-2 8-2,-2 8-3,-12 5-1,-1 18-1,-12 7-1,-4 18 1,-6 7-1,-1 15 3,-2 7 2,3 7 2,9 5 2,3-7 1,16-2 2,8-13 0,16-5 0,6-19 0,16-10-2,5-22 1,9-12-1,1-17 0,1-9-2,-7-10 1,-8-2-1,-12 1-1,-18 1 0,-24 6-1,-20 16 1,-19 14-1,-17 18 0,-14 17 1,-5 19-1,2 18 1,5 19 0,14 13 0,23 4 0,20-2 0,23-4 1,21-13-2,18-12 1,17-21-1,13-19 1,8-23-1,-1-14 0,0-17 0,-5-12 0,-8-13 1,-13-8-1,-18-4 0,-19-1 0,-19 0 1,-22 6-1,-18 8 1,-18 13-1,-8 18-1,-4 21 2,1 20-1,7 25 0,16 27-1,17 19 1,20 14 1,23 2-1,18-1 0,18-10 1,17-17-1,10-20 1,5-30-1,2-21 1,0-24-1,-5-16 0,-11-15 1,-13-9-1,-17-6 1,-17-4-1,-19-1 0,-19 3 1,-19 7-1,-15 13 0,-13 20-1,-11 19 1,-2 26-1,3 25 0,9 29 1,13 19 0,15 16 0,17 4 0,19-3 0,17-9 1,18-17-1,10-23 1,9-24-1,5-24 0,2-22 0,-3-16 1,-1-14-1,-9-12 0,-13-7 1,-13-2-2,-14-1 2,-15 9 0,-16 11 0,-14 14-1,-14 18 0,-4 16 1,-1 14-1,3 14 0,11 11-1,11 7-1,23 6-6,11-9-30,27-8-1,8-12-1,11-16-1</inkml:trace>
  <inkml:trace contextRef="#ctx0" brushRef="#br1" timeOffset="7399.4232">4571 7103 152,'-9'-9'-1,"5"-1"1,-4-5 0,3 0 0,-3-6 0,2 3-1,-4-1 1,5 7 0,5 12-1,-9 2 1,2 17-1,2 18 1,-4 12 0,1 9-1,0 6 2,0 1 0,3-5 0,4-7 0,6-10 2,4-22-1,9-14 1,5-23 0,10-16-1,2-17 0,8-10 0,-1-15 0,-2-5-2,-8-2 1,-9 3-2,-16 7 2,-13 11-1,-17 15 1,-16 18-1,-14 19 1,-8 21-1,-7 20 1,4 17 0,5 18 0,13 11 1,15 5-2,18 1 2,19-8-1,19-9 1,18-19-2,16-18 1,12-22 0,6-20-1,1-17 1,-2-17-2,-6-10 1,-11-7-1,-14-6 1,-16-3-1,-21 4 1,-20 5-1,-22 9 1,-16 13 1,-13 17 0,-11 21-1,-5 23 0,0 23 1,5 24-1,14 18 2,15 12-2,18 2 1,16-3-1,21-13 1,17-17-1,15-20 1,15-26-1,9-28 0,8-27 1,0-17-1,-1-18 0,-5-9-1,-13-8 1,-12-4-1,-20 4 2,-18 7-2,-22 15 1,-16 14-1,-14 19 1,-8 20 0,-4 22 0,-1 20 0,7 23 0,10 16 1,14 11-1,15 5 1,14-4-1,16-7 1,12-12 0,13-17 0,10-20-1,3-18 0,6-17 1,-2-15-1,-4-10 0,-2-11 0,-12-7 0,-10-3-1,-14-3 1,-12 2-1,-13 2 1,-14 5-1,-12 8 1,-11 12-1,-9 17 1,-6 17 0,-3 23 1,-2 18 0,4 15-1,9 10 2,12 3-2,14-5 1,15-9 0,15-16 0,17-25 0,18-24 0,15-27-1,9-17-1,4-15 1,0-7 0,-3-2 0,-7 4-1,-11 8 1,-13 13-1,-17 19 1,-13 15-1,-11 18 0,-11 10-3,1 16-9,-11-3-25,11 1 0,-1-9-2,7-10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35:16.9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6059 7901 173,'14'-2'0,"8"1"0,6-1 0,13 0 0,9-1 0,16-1 0,15 0 0,9-1-1,10 1 0,11-1 0,13-1 0,10-2-1,9 0 0,10-1 0,8 0 0,9 0 0,8 1 0,13 1 0,6 2 0,7 3 0,11 2 1,6 1-1,7 3 1,11 0 0,12 1 1,7-1 0,12-2 0,10-2 1,10-4-1,12-3 1,8-1 0,5-1 0,4-2 1,1 1-1,7 2 1,-2 2 0,2 4 0,0 3 0,1 4 0,1 0 0,0 2-1,37-2 0,-32-3 0,4-2-1,-1-5 1,3-2-2,0-3 1,2-2 0,0 2 0,-41 0 0,25 3-1,-9 4 1,-13 4 0,-17 2 1,-12 6 0,-19 1 0,-13 4-1,-14-1 1,-10 1 0,-14-3 0,-7-2-1,-11-4 0,-13-2-1,-16-2 0,-16-4-3,-15 4-5,-27-6-28,-11 0-1,-25-5 0,-17-3-1</inkml:trace>
  <inkml:trace contextRef="#ctx0" brushRef="#br0" timeOffset="2769.1584">18542 4890 47,'4'-20'37,"-2"-1"-1,2 4 0,-4 1-34,4 6 0,-4 10 0,0 0-1,10 26 0,-8 18-1,-1 28 0,0 27 1,1 25 1,0 20-2,-1 13 2,1 5-2,3-11 1,2-16 0,1-27 1,3-24-1,0-30 0,4-27 1,0-31-1,3-24 0,-4-30 0,2-25-1,-5-28-1,-4-23 1,-2-21-1,-3-13 0,-3-2 0,-4 6 1,0 19 0,-4 23 2,-1 25 0,0 31-1,-1 33-1,-2 34 2,-3 37-2,0 33-1,-3 31 0,1 18 1,1 18 0,2 9-1,4-1 1,3-12-1,6-19 2,3-23-1,4-30 2,6-26-3,3-33 2,2-31 0,5-29-1,0-29 1,4-30-2,2-24 1,4-14 0,-3 2 2,-2 14-2,-4 22 2,-5 33 0,-5 46-1,-8 55 0,-5 57 1,-6 48-1,-1 30-3,0 24 1,-1 9-2,2 1 0,-7-18-9,9-12-25,-13-32-1,-8-27-1,-20-29 1</inkml:trace>
  <inkml:trace contextRef="#ctx0" brushRef="#br0" timeOffset="3701.2117">7379 4611 63,'0'0'35,"-16"13"-1,0 22 0,-4 25-32,6 28 0,0 33-1,8 28 0,0 25-2,8 12 0,4 2 1,4-9-2,4-21 1,-1-27-1,2-33 2,-4-29-1,-2-34 2,-5-24-1,-4-28 1,-2-23 1,-7-24-1,-4-23 0,-3-21-1,-2-22 1,-1-15 0,1-9 1,4-4-1,4 7-1,7 9 1,7 15 1,3 21-1,5 24 1,2 21 0,1 27-1,-1 31 1,2 34-1,-2 44-1,1 39 1,-2 35-1,1 26 0,-3 14 0,-2 10-1,-3-5 0,-1-17-1,0-28 0,2-37-6,15-32-28,4-36-3,15-32 1,14-32 0</inkml:trace>
  <inkml:trace contextRef="#ctx0" brushRef="#br0" timeOffset="4569.2613">15421 4521 56,'-12'-30'37,"0"6"-1,-5 1 1,3 11-33,1-2-1,13 14-1,-9 0 0,13 24 0,4 26-2,3 28 0,5 35-1,2 27 0,2 29 0,-1 21-1,0 11 0,-4-5 0,-2-16 1,-3-25 0,-3-36 1,-2-27 0,-1-34 1,0-30 0,-4-28 0,8-41 0,-2-24 1,0-26-2,1-27 0,3-25 1,1-21 0,2-16-1,3-5 1,0 5 0,2 12 1,-1 21 0,-1 26 1,-1 28-2,-5 25 1,-5 34-1,-5 34-1,-5 48 1,-6 39-2,-3 39 0,-2 39-1,1 26 1,0 21-1,2 10 1,3-5 0,3-20-1,7-30 1,2-35-1,8-35-2,-4-37-8,7-23-25,-4-29 0,-5-20-1,-13-18 0</inkml:trace>
  <inkml:trace contextRef="#ctx0" brushRef="#br0" timeOffset="5429.3105">10557 4455 35,'11'-11'33,"1"20"0,5 22 0,-2 19-24,4 27-3,-4 18 0,3 24-1,-7 14-3,0 16-1,-5 8-1,-2 1-1,-4-4 0,0-9 0,-2-15 0,2-17 0,2-22 2,2-22-1,5-29 0,2-27 0,5-35 1,4-32 0,-1-35 1,0-34-1,-3-32 1,-6-28 0,-5-22 0,-8-6 1,-6 7 1,-5 21 0,-6 30 0,-3 42-1,-5 53 0,2 61 0,-1 66-3,2 59 1,5 86-3,3 0-2,6 26 1,3 4-2,5-11 2,2-27-1,3-38 2,1-42-1,-2-83 2,0-14 1,-2-50 0,0-43 1,1-44 1,2-36-1,2-38 1,2-32 0,4-27 0,4-11 1,3 0 0,1 17 1,0 31-1,1 41 1,-3 44-1,-5 56 1,-11 63-2,6 81 1,-10 94-3,-2 38-1,0 57-2,-4 32-1,-1 24-2,-4-4-5,13-13-30,-9-33-1,4-75 1,-2-28-1</inkml:trace>
  <inkml:trace contextRef="#ctx0" brushRef="#br0" timeOffset="7952.4548">13930 8193 61,'-76'-45'38,"-3"3"-2,-10-2 0,-2 6-37,-6 12-1,-2 12 0,-7 19-1,-8 15 1,-8 19 1,-7 19 0,-10 23 0,-9 23 0,-5 23 2,-5 20 0,2 22 1,4 21 1,7 22-1,14 19 1,19 12 0,24 13 0,26 9 0,29 5-1,34-1-1,31-6-1,31-16 0,29-17 0,28-23 0,21-24-1,23-28 1,18-24-1,16-25 2,15-23 0,15-23 0,9-18 1,7-24 1,2-19-1,-3-19 0,-10-26 1,-14-24 0,-15-24-1,-23-26-1,-15-29 1,-22-27-1,-13-30 1,-18-23-2,-13-20 0,-18-13-1,-15-16 0,-17-7 0,-21-1-1,-22 8 0,-29 12 0,-29 14 1,-32 19-1,-39 22 0,-40 29 2,-48 30-1,-40 38 0,-37 36 0,-38 38-1,-24 39-2,-22 29-3,7 33-31,-3 16-1,24 8 0,19-8-2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35:51.5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5282 2611 51,'-57'-29'34,"-8"2"-2,-4 3 1,-7-2-26,0 9-4,-6 3 0,0 9-1,-3 7-1,-1 11-1,-3 13 0,-1 14 0,1 19 0,4 21-1,4 23 1,3 18-2,9 19 2,10 14-1,11 13 2,18 8 0,18 2 0,21-3 1,24-10 1,31-8 0,28-18-1,32-13 1,33-23-3,30-19 1,27-23-1,24-17 0,21-22 0,12-16 0,16-21 0,11-17 0,7-16 1,5-13 0,0-16 1,-5-13-2,-6-15 2,-8-10-1,-21-8 0,-18-8 1,-27-5-1,-27-3-1,-29-1 2,-26-1 0,-36 1 0,-30 1-1,-32-1 1,-32-1 0,-39 1-2,-32 3 2,-37 5-3,-37 9 2,-36 12-2,-29 15 2,-30 18-1,-22 19 0,-16 21 0,-10 22 0,-7 19 0,4 18-1,7 20-1,6 12-7,20 26-27,8 7-1,17 12-1,12-1-1</inkml:trace>
  <inkml:trace contextRef="#ctx0" brushRef="#br0" timeOffset="892.0511">3243 5598 55,'-138'-43'34,"-10"2"0,-14 1-1,-9 7-34,-1 7 0,-7 8 2,-3 10-2,-9 12 2,-1 12-2,5 11-1,13 14 1,13 17-1,9 15 1,16 17-1,16 17 1,29 21-1,16 20 1,21 18 2,20 20 0,20 13 1,27 10 0,30 5 1,23-2 1,38-8-1,78-17-1,0-16 1,70-24 0,1-21-2,30-27 1,28-21-1,33-24 1,49-22-1,-62-21 1,41-20-1,-32-23 0,34-19 1,-7-21-1,-6-19 0,-16-19-1,-51-17 0,11-14 0,-26-13-1,-28-9 1,-30-7-1,-38-1 0,-33-1 0,-41-2 1,-37 3 1,-43 1-2,-39 4 2,-42 6-1,-44 6 0,-39 10-1,-43 12 2,-40 16 0,-39 16-1,-33 16 2,-30 18 0,-23 13 0,-11 12 0,-15 10 1,1 11-2,1 12-1,14 8-2,27 12-35,18 4-1,22 4-2,19-3-1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36:17.3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6453 6037 45,'-84'5'32,"-3"7"1,-7 4-1,-4 9-33,0 15 1,-3 12 0,-1 13 0,1 18 1,3 19 0,7 23 1,12 23 0,12 22-1,19 17 2,17 9-2,23 3 2,24-9-1,25-15 1,25-26-1,24-23 1,26-41 0,20-28-1,21-36 0,17-24-1,10-26 1,8-21-2,0-20 1,2-16-1,-11-15-1,-10-12 1,-18-10-1,-17-9 0,-24-7 0,-20-8 1,-30-3-1,-26-3 2,-31-3 0,-28 4-1,-30 6 1,-30 10 2,-32 13-1,-27 21 0,-25 19-1,-17 22 2,-11 23-3,-2 24 0,4 18-3,9 12-22,30 16-12,27 4-2,33-1 1</inkml:trace>
  <inkml:trace contextRef="#ctx0" brushRef="#br0" timeOffset="914.0523">12206 6065 42,'-52'-51'37,"-10"-1"0,-5 3-1,-13 1-33,-3 6-1,-9 7-1,-8 8-1,-8 16-1,-15 11 0,-6 17-1,-10 12 1,-3 24-1,-7 16 1,0 24-1,1 19 2,5 22 0,10 20 1,10 21 1,15 19-1,18 11 0,27 8 1,26-4-1,29-7 1,31-18-1,33-21 0,37-32 0,31-30-1,31-35 2,25-36 0,23-36-1,21-31 0,14-32 0,8-26 0,-5-27 0,-5-18 0,-16-13-1,-18-10 0,-29-6 0,-33 1 1,-38-1-2,-39 5 1,-38 6 0,-36 10 0,-35 10-1,-34 13-2,-27 27-12,-28 12-22,-21 24 0,-24 20-1,-16 17-1</inkml:trace>
  <inkml:trace contextRef="#ctx0" brushRef="#br0" timeOffset="3210.1836">12232 8881 29,'-37'-38'33,"4"-6"0,1-7 0,8-3-28,-5-4-3,6 2 1,-4-3-1,-4 0-2,-3 2 0,-5 4 0,-9 5 0,-10 7 0,-12 11 0,-14 8 0,-14 12 0,-20 17 0,-20 18 1,-22 23-2,-20 26 2,-14 23 0,-12 27 1,-3 24 0,5 24 2,18 19 0,22 15 0,32 10 0,39 0 0,38 2-1,41-7-1,44-10 0,34-20-1,36-19-1,33-26 0,28-27-1,22-27 0,21-28 0,16-30 1,7-27 0,5-29 0,-3-25 1,-7-24 0,-6-20 1,-12-27-1,-14-21 1,-20-24-2,-15-18 1,-24-15-2,-20-13 1,-29-4-1,-32-5 0,-33 12 0,-33 13 0,-34 21-2,-41 23 0,-29 37-7,-38 27-25,-24 32-2,-23 24-1,-17 17 0</inkml:trace>
  <inkml:trace contextRef="#ctx0" brushRef="#br0" timeOffset="6194.3543">6269 8838 49,'0'-38'35,"-1"-2"-2,0 0 1,-1 1-32,6 7 0,0 5 0,1 6-1,-2 12 0,-3 9 0,-9 33 2,-3 15 0,-10 20 0,-6 24 0,-13 16 0,-1 15 0,-4 2 0,1-2-2,5-7-4,5-17-2,17-13-28,7-24-1,13-25-2,5-22 0</inkml:trace>
  <inkml:trace contextRef="#ctx0" brushRef="#br0" timeOffset="6391.3656">6827 8851 67,'-4'81'38,"-22"28"0,-11 22 0,-11 20-38,-5 11-11,5 12-22,-3-5-2,3-18 0,4-22-2</inkml:trace>
  <inkml:trace contextRef="#ctx0" brushRef="#br0" timeOffset="6691.3827">6801 9797 81,'102'-58'39,"-2"15"-1,-17 9 0,-14 23-36,-11 24-1,-18 28 0,-24 27-2,-22 20 1,-21 16-1,-14 6 1,-6 2 0,0-10-1,9-12 2,14-18-1,16-17 2,22-19-2,22-16 2,20-10-2,14-9 0,13-10-3,13-1-28,0-9-4,7-2-3,-5-7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38:52.0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2231 5448 37,'-24'0'35,"-2"-1"0,5 2-1,0-12-27,8 11-2,4-4-2,9 4-1,0 0-1,0 0 0,0 0-1,11-4 0,7 7 0,5 3-1,6 3 1,6 2-1,7 3 2,6 0-1,7-1 1,9 0 0,7-5 0,10-4 0,11-5 0,8-3 0,8-4-1,8-1 1,7 1-1,5 3 0,1 3 1,-1 3 0,1 6 0,5 3 1,2 0-1,1 2 0,1-2 0,4-1 0,2-4-1,1-1 0,1-4 0,-4-1 0,0-3 0,-1-1 1,-4 0-1,-5-1 0,-1-2-1,1-1 1,-3 0 0,-1 1-1,-1-4 1,2 1 0,0-1 0,-3 2 0,-2-1 1,-8 2 0,-1-1-1,-5 0 2,-8 2-2,-9-1 1,-8-1-1,-9 1 0,-11 0 1,-7-1-2,-12 3 1,-10-3-5,-2 6-25,-10-3-6,-7 2 0,-7 0-2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39:03.5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3020 7340 24,'0'0'32,"7"-15"1,-6 6 0,-1 9-25,-4-17-3,4 17 1,-1-12-2,1 12-1,-3-8-1,3 8-1,0 0 0,0 0 0,-6 9 1,9 14 1,-3 12-1,4 17 2,-2 17-1,7 18 0,-4 18 0,5 15 0,-5 6 0,3 4-2,-3-6 0,0-3-1,-2-12-1,-4-16-1,1-14-3,-9-25-16,6-10-16,-7-20-1,-1-16 1,-9-22-2</inkml:trace>
  <inkml:trace contextRef="#ctx0" brushRef="#br0" timeOffset="400.0229">2313 7708 39,'-6'-14'34,"7"-6"0,8-2-1,11-7-31,15-1 0,14-8 0,14-1-1,17-2 0,13-1 0,9 2 0,6 6 0,0 6 0,2 10 2,-9 6 0,-3 13 1,-16 4 0,-12 11 0,-20 5 0,-13 12 0,-23 4-1,-19 9 0,-21 6-2,-18 4 0,-17 4 0,-11 3-1,-9-1-1,-2-8-1,6 0-3,2-15-22,17-1-11,8-9-1,15-7 1</inkml:trace>
  <inkml:trace contextRef="#ctx0" brushRef="#br0" timeOffset="1137.065">3975 8128 31,'2'52'34,"1"2"0,2 0 0,-1 5-16,-1-9-18,2-3 0,-2-5-1,-4-11 0,-3-9 1,4-22-1,-18-2 1,7-26 0,-1-16 0,3-17 1,1-23 0,4-15-1,3-16 0,7-9 1,7-3 0,7-1 0,7 6 0,6 11 0,6 13 1,6 19 0,0 19 0,4 22 1,-3 21 0,3 27 0,-5 23 0,0 26-1,-7 23 1,-2 19-1,-4 13-1,-2 5 0,-5 0-1,-3-4 0,-5-15 1,-1-12-2,-3-16 1,-4-13-1,2-13-1,-5-13-3,6 0-9,-8-14-23,1-5 0,-4-14 1,0 0-1</inkml:trace>
  <inkml:trace contextRef="#ctx0" brushRef="#br0" timeOffset="1387.0793">3973 8165 54,'0'-19'36,"11"-6"0,18-3 0,17-7-34,19-3 1,17-3-2,10-1-1,9 3-3,-4-3-9,4 10-23,-11 4 0,-14 7-1,-12 5 0</inkml:trace>
  <inkml:trace contextRef="#ctx0" brushRef="#br0" timeOffset="1659.0949">5628 7259 72,'16'60'41,"-6"14"-1,3 18-2,-12 15-38,11 13 1,4 9-2,0-2 0,-1-9-1,-4-20-3,4-16-12,-11-29-20,-3-28 0,-12-26-1,-8-21 0</inkml:trace>
  <inkml:trace contextRef="#ctx0" brushRef="#br0" timeOffset="1873.1071">4879 7635 75,'34'-2'40,"23"-7"-1,17-16-1,22-7-37,22-6 1,16-4-1,9-2-2,3-1-2,-1 10-9,-15-5-26,-9 8-1,-20-2-1,-18 0 1</inkml:trace>
  <inkml:trace contextRef="#ctx0" brushRef="#br0" timeOffset="2089.1195">6854 7011 66,'34'99'40,"-5"14"0,0 13-1,-2 9-38,-1 10 0,2 0-1,-5-7 0,1-12-5,-10-22-4,9-18-28,-13-27 0,1-23-1,-2-26 1</inkml:trace>
  <inkml:trace contextRef="#ctx0" brushRef="#br0" timeOffset="2313.1323">7348 6914 58,'20'0'37,"5"26"-1,-3 32 1,3 21-34,3 32-3,2 19 1,3 18-3,-4 2 0,2 3-3,-8-17-3,5-10-15,-9-32-13,-4-24 0,-6-24 1</inkml:trace>
  <inkml:trace contextRef="#ctx0" brushRef="#br0" timeOffset="2525.1444">7084 7718 63,'14'-6'38,"18"-2"0,22 0 1,5-11-37,29-5 0,20-7 0,15-7-3,10 1-2,-4-8-7,-1 4-27,-20 4-2,-18 11 0,-28 9 1</inkml:trace>
  <inkml:trace contextRef="#ctx0" brushRef="#br0" timeOffset="3020.1727">3050 9866 54,'12'14'36,"9"17"0,3 14 0,7 19-33,2 14 0,5 14-4,3 10-3,-8-8-12,4 1-18,-11-15 0,-7-16-1,-12-24 1</inkml:trace>
  <inkml:trace contextRef="#ctx0" brushRef="#br0" timeOffset="3300.1888">2915 9797 44,'4'-79'34,"20"9"-2,20 7 1,12 5-30,21 11 0,10 7 0,9 13-1,-1 13 1,-5 15 1,-14 11 0,-12 20 1,-22 10 0,-20 15 1,-29 6-3,-21 10 1,-22-1-1,-13 2-2,-11-4-1,-4-9-2,4-5-10,4-21-26,14-13 0,8-21-1,16-14 0</inkml:trace>
  <inkml:trace contextRef="#ctx0" brushRef="#br0" timeOffset="3508.2007">4019 9292 62,'51'28'40,"-11"9"0,-3 20 0,-10 19-31,2 16-9,4 23 1,2 15-3,-1 12-6,-15-14-17,3-1-12,-8-21-1,-3-25 0</inkml:trace>
  <inkml:trace contextRef="#ctx0" brushRef="#br0" timeOffset="3740.2139">4672 9109 78,'32'124'40,"-7"16"-1,3 16-1,-5 9-38,4 7 0,0-9-3,-4-17-5,4-19-29,-15-29-1,-3-28 0,-13-27 1</inkml:trace>
  <inkml:trace contextRef="#ctx0" brushRef="#br0" timeOffset="3921.2243">4323 9854 75,'33'-23'40,"16"3"-1,7-8-1,10-1-37,9-2-3,5-8-12,6 10-23,-4-3 0,-4 4-1,-12 3-1</inkml:trace>
  <inkml:trace contextRef="#ctx0" brushRef="#br0" timeOffset="4397.2515">5643 9974 80,'8'97'38,"-8"-12"-1,2-6-1,-5-17-37,5-15 0,-2-28-1,0-19-1,-13-38 0,-1-14 0,2-18 0,-7-22 1,-1-17 0,-6-17 0,3-5 1,3-4 1,3 4 1,7 12 0,6 15 1,8 22-2,11 24 2,9 32 0,7 31 1,10 37 0,2 32-1,5 26 2,-2 21-2,5 12 0,-4 9-1,0-2 0,-2-9 0,-1-18-1,-3-22-1,-2-21-2,1-20 0,-7-22-3,6-8-18,-13-22-12,-3-11-1,-9-13 0,-6-8 1</inkml:trace>
  <inkml:trace contextRef="#ctx0" brushRef="#br0" timeOffset="4596.2629">5523 9968 67,'-23'0'38,"23"0"-1,-6-14 0,24-4-31,16 2-6,21-3 2,19-2-4,12-7-3,21 3-29,-1-5 0,5 0-1,-1-7-2</inkml:trace>
  <inkml:trace contextRef="#ctx0" brushRef="#br0" timeOffset="4834.2765">7505 9110 80,'33'148'41,"-2"16"0,-4 1-2,0 1-37,0-11-3,0-12 1,-1-19-5,-10-31-1,-1-18-5,-17-36-13,-2-20-13,-13-27 0,-12-19 1,-14-22 0</inkml:trace>
  <inkml:trace contextRef="#ctx0" brushRef="#br0" timeOffset="5056.2892">6596 9550 95,'-17'-7'38,"21"-16"0,30-3-9,25-21-28,32-10 0,29-9 0,20-4-2,20-2 1,12 3-2,3 7-1,-6 7-2,-6 19-11,-21 6-22,-22 13-1,-24 7 0,-24 11-1</inkml:trace>
  <inkml:trace contextRef="#ctx0" brushRef="#br0" timeOffset="5971.3415">7161 7163 50,'9'-21'35,"-1"-4"0,0-3-1,-5-7-32,5-2-1,-4-7 0,-1-4-2,-5-2 1,-7-4-1,-6-2-1,-10-3 1,-6 0-1,-12-3 1,-9 0 0,-12 1 1,-12-1 0,-5 1 0,-5 4 2,-5 6-1,-1 5 0,-3 11 0,-4 11 0,0 10-1,-1 14-1,-2 11 1,-4 12-1,-4 10 1,-5 9 0,-1 6 1,4 4-1,1 3 2,1 5-1,3 2 2,0 2-1,9 0 2,8 1-2,11 1 1,9-3 0,14-1-1,12-9-2,15-4 1,10-10-3,10-8 0,8-6-3,-2-13-4,10 7-12,-7-19-16,2 7 2,-2-7-2,0 0 9</inkml:trace>
  <inkml:trace contextRef="#ctx0" brushRef="#br0" timeOffset="6604.3777">4615 6765 26,'-8'-11'33,"8"11"-1,-18-11 0,2 6-24,6 12-2,-5 1-1,0 11-3,-6 9-2,-4 8 0,-4 11-1,-4 5 2,-2 7-1,0 1 0,2-4 0,7-3 1,5-12 1,12-7 1,10-12 0,14-8 0,8-14 0,16-5 0,8-11 0,11-5-2,14-1-13,6-9-23,2-7 1,0-5-3,-3-6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40:29.3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3574 10964 54,'3'21'33,"1"14"2,-3 13-2,2 24-31,3 20 1,11 22 0,-1 10-1,6 8 0,-2-6-3,0-10 0,1-7-6,-11-28-27,3-21 0,-10-32-1,-3-28 1</inkml:trace>
  <inkml:trace contextRef="#ctx0" brushRef="#br0" timeOffset="390.0223">3192 10886 65,'38'-38'36,"14"-11"0,14-4-1,5-1-34,12 7-1,7 10 1,-3 13-1,-7 17 0,-13 19 1,-15 20-1,-18 23 0,-18 20 0,-18 15 0,-19 13 0,-14 11 0,-12 2 0,-4-4 0,0-8 0,5-12 1,10-18 0,15-11-1,16-17 2,19-12 0,18-13 0,16-6 0,10-9-1,10-6 0,5-6 0,6-9-4,2 2-8,-9-14-25,-4-3 0,-13-11-1,-9-8-2</inkml:trace>
  <inkml:trace contextRef="#ctx0" brushRef="#br0" timeOffset="639.0366">4694 10806 58,'32'78'39,"5"15"0,-5 7-1,3 9-26,-2 5-11,6-1 0,0-8-1,-4-11 0,-5-16-3,-10-27-5,2-21-27,-22-30-1,12-14 0,-24-25-2</inkml:trace>
  <inkml:trace contextRef="#ctx0" brushRef="#br0" timeOffset="982.0562">4569 10738 70,'35'-36'37,"14"-3"0,11 5-1,6 0-34,14 8 0,2 5-1,-2 14 0,-9 13-1,-12 17 0,-22 24 0,-18 19-1,-21 19 0,-19 13 1,-16 8 0,-10 1-1,-5-6 1,3-11 1,8-18 0,15-14 1,19-20 0,20-14 0,21-15 0,20-9 0,18-8 0,12-2-1,8-8 0,4-1-1,0 0-2,-10-4-5,1 5-29,-25 0-1,-12 5 0,-19-5-1</inkml:trace>
  <inkml:trace contextRef="#ctx0" brushRef="#br0" timeOffset="1262.0722">6043 10565 73,'27'19'38,"6"22"0,-5 14-1,7 19-34,2 20 0,6 16-1,2 10-1,-1 3-3,2-6 2,-5-15-3,-2-15-1,-11-26-4,2-13-6,-17-30-20,-1-19-1,-13-23 1,-8-18-1</inkml:trace>
  <inkml:trace contextRef="#ctx0" brushRef="#br0" timeOffset="1717.0982">6055 10709 52,'-35'-58'31,"14"7"1,14 9 0,11-1-27,24 5 0,16-4-2,16 1 0,10 3-1,10 7 2,5 8-1,2 14-1,-8 11 1,-9 18 0,-17 16 0,-17 15-2,-23 14 0,-17 12-1,-19 4 1,-11-1 0,-7-5-1,0-10 0,3-11-1,9-13 1,15-17 0,17-16 1,19-13-1,17-10 0,12-7 0,14-4 0,12-5 2,10 2-2,4 4 2,2 4-1,-8 9 1,-8 12 1,-13 8 0,-11 14 0,-18 10-1,-16 10 1,-24 7 0,-17 9-1,-17 2 0,-11 3 0,-14 0-1,-7 0-2,-7-2-1,-10-12-7,7-1-29,-8-18-1,4-13 0,-5-21-2</inkml:trace>
  <inkml:trace contextRef="#ctx0" brushRef="#br0" timeOffset="5302.3033">4195 12594 67,'-8'6'38,"8"-6"0,-8 14-1,8 10-36,13 16 0,10 20 1,6 16 0,5 13-1,3 11 1,6 7-2,0-5-1,0-11-3,-10-14-4,1-21-11,-34-56-17,28 43-1,-28-43-1,-9-41 2</inkml:trace>
  <inkml:trace contextRef="#ctx0" brushRef="#br0" timeOffset="5970.3415">4045 12845 62,'-44'-56'36,"21"8"-1,15-3 2,21-2-34,19-1 0,20 1-2,13-3 1,10 4-1,4 5-1,-1 9 1,-7 13-1,-9 17 0,-16 19 1,-18 19-1,-18 15 0,-15 8 1,-14 4-1,-7 1 0,-7 0-1,-2-7 2,0-8-2,2-12 2,4-10-2,4-3 1,6-3 0,2-1 1,4-2-2,0 1 1,2 1 0,1 0 0,1 2 1,2-4-1,1 0 1,2-4-1,4-8 2,-2 10-2,2-10 0,0 0 1,14 3 0,-14-3-1,14-3 0,-6 1 1,2-2-2,3-4 2,1-1-1,5-2 1,6-3-2,5 0 1,6 0 0,4 0 0,3 2 0,1 5 1,0 3-1,-4 4 0,-3 4 0,-3 3 0,-3 1 0,-5 4 1,-5 1-1,-5 2 0,-7 2 1,-7 6 0,-7 4 0,-12 6 0,-12 4 0,-10 7 0,-10 3 0,-7 3 0,-3 4-1,-2-7 1,4-3-2,4-7 2,12-6 0,41-31-3,-55 38-3,55-38-10,0 0-23,2-22 0,24-9-1,4-14 0</inkml:trace>
  <inkml:trace contextRef="#ctx0" brushRef="#br0" timeOffset="6187.3539">5283 12490 76,'39'6'39,"-15"12"-2,-3 25 0,-10 10-36,3 19 2,-1 15-2,0 11 0,1 6-3,-2-3 2,0-4-3,-6-16-4,5-11-13,-14-24-18,3-46 1,-23 22-1,1-44 2</inkml:trace>
  <inkml:trace contextRef="#ctx0" brushRef="#br0" timeOffset="6503.372">5104 12614 68,'26'-63'36,"14"7"1,19 7-1,8 0-32,12 7 0,3 6-1,-1 8-2,-8 14 1,-12 17-1,-18 17 0,-18 17 1,-23 16-2,-18 10 0,-18 10-1,-5 4 3,-6 0-4,2-4 3,7-8-1,11-8 0,17-9 1,15-10 0,20-9 1,12-7-2,11-6 2,10-7-1,6-9-1,4-11-2,3-5-6,-10-13-28,1-4-2,-9-12 1,-3-4-2</inkml:trace>
  <inkml:trace contextRef="#ctx0" brushRef="#br0" timeOffset="7034.4023">6716 12515 88,'38'86'39,"-5"10"0,6 7-1,-11-10-36,4 1-2,1-5-3,-3-13 1,-5-16-1,-12-20-2,-4-21 0,-20-19 1,-5-16-1,-14-17 1,-7-15 2,-11-14 1,-4-17 1,3-10 1,2-11 2,16-5-1,11-2 1,21 3 2,18 0-1,21 8-1,17 11 1,12 13-1,8 14-1,3 16 1,-5 12-2,-8 16-1,-14 23 1,-18 17 1,-21 20-2,-19 20 2,-18 14-2,-10 8 2,-9 8-2,0-1 2,3-7-1,13-9 1,14-10-2,20-20 2,19-14 0,19-12-1,15-13 0,12-9 0,10-11 0,3-6-1,3-10 0,-1-4-2,0 1-3,-15-11-21,0 10-13,-17-4-1,-13 4-1,-18-3-1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40:59.8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5228 3738 33,'-19'6'27,"9"-3"0,-1-4 1,-2-2-25,4 3 0,-2-1 1,11 1 1,-13 0-1,13 0 0,-11 1-1,11-1-1,0 0 0,0 0-1,0 0 1,-4 8 1,4-8 0,12-18 1,0-7 0,9-8 0,4-14 0,9-7 0,5-15-2,6-6-1,2-5-2,-2-8-3,4 7-3,-11-3-5,6 13-14,-11 1-6,-1 14-1,-6 6 0</inkml:trace>
  <inkml:trace contextRef="#ctx0" brushRef="#br0" timeOffset="490.028">6154 3790 53,'-2'10'30,"2"-1"-1,1-1-1,-1-8-27,8 8 0,-8-8 1,17-7 0,-7-11 0,1-8 0,2-16 0,3-13 0,4-15 0,4-11 0,2-10 0,4-4-2,2-2 1,3 3-1,4 10-1,-1 7-2,4 17-5,-4 7-17,8 14-6,-2 12 1,1 14-2</inkml:trace>
  <inkml:trace contextRef="#ctx0" brushRef="#br0" timeOffset="848.0485">7037 3964 68,'-18'7'35,"18"-7"-1,-5-28-1,22-11-29,11-19-2,22-15 0,9-18-2,11-16-2,16-7-10,1-17-20,10 0-2,-2-5-1,2 4 0</inkml:trace>
  <inkml:trace contextRef="#ctx0" brushRef="#br0" timeOffset="8198.4689">5527 4520 59,'-61'-39'35,"-7"-4"-2,-3-3 0,-7-4-31,-1 0-2,-1 0 0,-5 2 0,-6 3 0,-7 2-2,-7 5 2,-12 3 0,-8 5 0,-11 6 0,-7 4 2,-10 6-1,-8 2 1,-4 8 0,-9 4 0,1 7 0,-4 7-1,3 11 0,-3 12-2,3 11 1,4 14-1,7 13 0,8 16 0,10 14 1,12 15-3,13 10 2,21 11-1,24 6 2,26 1-1,26 6 1,28 1 0,32 1 1,30-3 1,28-1-1,33-5 1,25-3-2,27-5 2,27-6-2,28-10 1,22-7-1,28-10 0,20-12 0,24-9 1,17-11 1,18-14-2,16-13 1,31-15 0,-6-16-1,11-16 0,11-14 0,32-18-1,-24-13 0,2-17 0,27-12-1,-56-14 1,13-10 1,-14-15-1,-13-10 2,-46-12-1,13-12 1,-24-9-1,-50-9 2,3-8 0,-30-2-1,-33-1 1,-32-1 1,-39 0-1,-38 5 0,-43 3 1,-43 7-1,-45 4 1,-46 2 0,-47 3-1,-51 7 0,-46 8 1,-48 10-1,-44 11 0,-45 14 0,-38 13-1,-30 15-1,-28 12 0,-26 13 0,-20 16 0,-17 16-1,-8 16 0,-2 15 0,5 18-1,3 11-8,18 28-27,17 8-1,25 7 0,29 1-3</inkml:trace>
  <inkml:trace contextRef="#ctx0" brushRef="#br0" timeOffset="18680.0684">4252 7967 49,'-65'-34'34,"-14"6"0,-11 6-2,-13 9-32,-6 12 0,-2 11-1,-4 16 1,-5 15-1,-4 14 1,-2 14 1,6 19-2,13 20 1,13 20 0,11 21 1,20 19 0,21 17 1,27 15-2,28 12 1,29 4 1,24-1-1,29-12 2,27-15-2,26-24 2,22-24-1,25-30 1,17-26 0,16-35 0,14-27-1,12-33 1,7-22-1,4-29-1,2-22 1,-8-23-1,-7-18 2,-18-19-2,-20-15-1,-28-15-1,-27-11 0,-35-5 0,-34-9 1,-36-1-1,-34 0-1,-38 3 1,-33 8 1,-32 13-1,-33 13 2,-33 14 0,-28 22 0,-31 20-1,-25 22 1,-19 25-1,-15 22 1,-15 25-2,-5 19-3,6 26-33,2 12-1,14 11-1,8-1-2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42:02.4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3737 9210 23,'-28'-31'32,"-4"4"-1,-9-2 1,-11 1-27,5 6-2,-6 0 1,-3 7-2,-5 3-1,-2 6-1,-3 4 0,-7 6 0,-3 5-1,-3 6 0,-2 8-1,-3 5 1,1 5 0,-2 5 1,1 7 0,-1 5 1,4 3 0,6 5 1,3 1-1,10 5 0,7 3 0,11 2 0,8 2 0,15 2 0,8 4 0,12 3 0,7 6 0,12 5 0,10 2 2,13 4-1,11 1-1,12 5 1,14 0-1,10-1 0,14-7 1,15-7-1,8-8-1,12-8 1,9-9-1,11-14 1,7-9 0,9-8 1,7-9-2,2-6 0,6-6 1,6-6-1,0-4 0,4-6-1,1-5 1,-2-5-1,-2-6 1,1-7-1,-4-3 2,-7-6 0,-6-5-1,-5-3 1,-13-6 0,-8-2 0,-13-5 0,-15 0 1,-16-5-1,-10-4 0,-15-5 0,-14-5 1,-14-6-2,-12-6 1,-12-9 0,-11-8 1,-15-8-2,-12-6 0,-15-4 1,-12-3-2,-14-2 2,-13 2-1,-17 6 1,-16 4-2,-18 10 1,-17 8 0,-22 9 1,-16 10 1,-19 11-2,-23 13 2,-17 11-3,-19 16 1,-13 16-1,-14 16 0,-2 18 0,-5 15-4,8 26-12,9 10-21,9 14 2,16 4-4,15-2 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1T12:42:16.1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11188 4578 62,'-13'1'36,"1"0"-1,0-3 0,2-2-34,10 4-1,0 0 0,0 0 0,0 0-1,24-2 0,3 3 1,8 0 0,12 2 1,8-3 0,13 4 1,4-3 0,7 1 0,3-5 1,0 1 0,-5-5 0,-4 0-1,-4-3 0,-7 0 0,-9-1-1,-3 1 0,-10 2-1,-7 0 0,-6 3-2,-8-2-5,2 5-30,-21 2 0,0 0-1,0 0-1</inkml:trace>
  <inkml:trace contextRef="#ctx0" brushRef="#br0" timeOffset="2365.1352">11032 7360 39,'8'-8'35,"7"-2"-1,8 1 0,8-2-32,9 3-1,9-4 1,9 3-1,6-1 1,7 0-1,1 0 0,3 0 1,-3-2 0,-2 2 0,-7-2 0,-6 2-1,-9 2 1,-10 0-2,-9 4-2,-11-4-9,-2 9-25,-16-1 1,0 0-2,3 14 0</inkml:trace>
  <inkml:trace contextRef="#ctx0" brushRef="#br0" timeOffset="3536.2022">13858 7090 29,'-12'4'34,"2"-2"1,10-2-1,0 0-31,0 0 1,17-9-2,7 5 0,12 2-1,10-2 1,12 3 1,9 0-1,11 3 1,5-1 0,6 2-1,-1-4 1,0 1 0,-8-5-1,-5 1 1,-10-3-2,-8 0 1,-11-2-1,-10 1 0,-8 2-2,-8-2-2,-4 8-7,-16 0-28,11-7 1,-11 7-2,0 0 1</inkml:trace>
  <inkml:trace contextRef="#ctx0" brushRef="#br0" timeOffset="5460.3123">14434 6368 4,'0'0'27,"11"-2"0,-11 2-3,0 0-24,8-8 0,-8 8 1,10-15 1,-5 0 1,2-2 0,0-8 1,3-2 1,-4-11 0,4-2 1,-5-12 0,5 0 0,-7-12-1,4-3 0,-7-10 0,0-1-1,-6-8-2,-1-1 1,-7-9-1,-2-1 0,-8-3-1,-4 0 1,-6-3-1,-4 1 2,-6-1-1,-7-1 0,-5 5 1,-5 0-1,-3 2 0,-4 4 1,-5-1-1,-6 3-1,-5 3 2,-7 8-2,-4 4 1,-6 9 0,-8 9-1,-5 11 1,-5 9 0,1 12 0,1 9-1,4 7 0,5 5 1,8 4-1,6 1 0,11 2 0,10-2 0,11 0-1,10 0 1,11-1-2,11 2-3,6-5-5,24 4-26,-11 6-1,11-6-1,0 0 0</inkml:trace>
  <inkml:trace contextRef="#ctx0" brushRef="#br0" timeOffset="5742.3284">12282 3701 79,'19'-15'35,"5"1"1,-9-6-2,-7 2-34,5 6 0,-5 4 0,-8 8 0,-10 10 1,-15 8-1,-10 6 0,-10 8 0,-3 2 0,-2 2 1,5-1-1,7-3 0,14-2 0,18-7 0,20-6 0,24-8-2,15-10-7,20 3-27,8-11 1,8-6-1,-1-8-2</inkml:trace>
  <inkml:trace contextRef="#ctx0" brushRef="#br0" timeOffset="8624.4932">11061 9865 45,'-16'0'35,"0"-2"-2,2 0 0,1-2-30,13 4-2,0 0 0,0 0-1,0 0-1,16-9-1,1 8 2,2-1-1,4 2 2,7-1 0,2-2 2,10 3 0,4-4 1,15 0 0,6-3 0,10 2-1,2-4 1,8 2-2,-2-1-1,-4 4 0,-6 1 0,-8 3 0,-9 3-1,-10 1 0,-9 2 1,-9 1-1,-7-1 1,-7-1-1,-5-2 0,-11-3-1,0 0-1,0 0-3,0 0-30,-17-10-2,8-1 0,-5-10-2</inkml:trace>
  <inkml:trace contextRef="#ctx0" brushRef="#br0" timeOffset="10333.591">14128 9397 9,'0'0'27,"11"5"-2,-11-5 2,12 2-18,-1-3-6,8 2 2,4-8 2,13 6 1,6-8 1,16 3 0,4-8-2,18 2 1,3-7-3,5 3-1,-2-2-2,-2 2 0,-10-1 0,-8 4-1,-15 2 1,-11 3-1,-14 2 1,-7 3 0,-10 1 0,-9 2-1,0 0 0,9-1 0,-9 1 0,0 0-1,0 0 0,0 0-2,0 0 0,0 0-3,-9 9-5,-3-9-17,4 8-8,-7-3-1,1 4 1</inkml:trace>
  <inkml:trace contextRef="#ctx0" brushRef="#br0" timeOffset="11842.6773">14500 9309 1,'-12'2'18,"12"-2"7,-16 4 1,16-4-16,0 0-7,-10-4 1,10 4 0,0 0-1,0 0 0,0 0 1,0 0 0,0 0 0,0 0 1,0 0 0,-9-1-2,-1-3 1,1 2-1,-5-2-1,-4 1 0,-4-1 0,-4 0 0,-8-3-1,-5 0 1,-7-3 0,-3 1 0,-7-5 0,-1-1 0,-6-5-1,-1-2 0,-1-5 1,3-3-2,-5-5 1,1-2-1,-4-5 0,-2-4 1,1-2-1,-5-3 1,-1-4-1,-4-4 2,-2-2-2,0-1 2,-2-3-1,1 0 0,-2 0 0,4 0-1,0-1 0,3 1 0,4-1 0,4 0 1,3 1-1,6 2 0,4-2 2,4 2-2,6 0 2,5 4-1,4 2 0,7 1 0,3 1 0,4 4 0,3 3 0,4 4-1,0 6 1,2 4-1,3 7 1,2 6-1,2 7-1,1 3-1,8 11-4,-4-9-14,4 9-17,10 6 0,-1-3 0,-9-3 3</inkml:trace>
  <inkml:trace contextRef="#ctx0" brushRef="#br0" timeOffset="12179.6966">11647 7502 52,'-28'12'36,"8"-7"0,2-14-1,13-10-33,7-9-1,12-8 0,5-8-2,4-8 0,3-8 1,0-3-1,0-2 0,-4 1 0,-4 4 0,-5 7 1,-4 9 0,-2 8 0,-5 9 1,2 11 0,-4 16 0,11 2 0,0 17 1,6 8-1,2 3 0,6 5 1,4 0-1,4 0-1,3 0-5,-4-13-27,7-2-5,-7-8-1,0-7 1</inkml:trace>
  <inkml:trace contextRef="#ctx0" brushRef="#br0" timeOffset="13774.7878">17289 9873 69,'-10'0'33,"0"0"-2,10 0-12,-12 0-20,12 0 1,0 0-1,20-8 1,-2 4 0,7 0 1,7-2 1,8 0 1,6-2 0,13 2 1,9-3 0,13 3-1,13-5 0,13 3 0,7 0-2,11 0 0,5 1 0,5 1-1,-3 0 1,-2 3 0,-6 0 0,-4 2 1,-11-2 0,-7 2 0,-12-3 0,-9 1 1,-14-2-1,-10 3 0,-15-3 0,-9 4 0,-11-2 0,-5 2-1,-17 1 0,13-1 0,-13 1-1,0 0 1,0 0-2,0 0 0,0 0 0,0 0-1,-10 3-2,10-3 0,0 0-3,-17-4-4,17 4-10,0 0-16,0 0 1,0 0-1,2-11 2</inkml:trace>
  <inkml:trace contextRef="#ctx0" brushRef="#br0" timeOffset="14956.8554">19267 9826 24,'0'0'28,"1"10"0,-1-10 2,0 0-21,0 0-4,11-17 1,-1 5-1,-2-13 2,9-4 0,-4-12-1,9-5-1,-6-14-1,6-4-2,-5-12 0,2-2 0,-4-6-1,-1-1 0,-6-1 0,1 2-1,-2 2 1,-1 6 0,-2 6-1,-1 6 1,-2 6-1,0 7 0,-1 6 0,-1 6 0,-2 3 1,-2 6 0,-1 5-1,0 4 1,-2 5 0,2 2-1,-3 3 1,0 1-1,-3 3 0,-2 2 1,-6-1-1,-6 2 0,-9 0 1,-12-2-1,-13 2 0,-13 0 1,-14 0-1,-16 0 0,-14 1 1,-11 1-1,-8 1 0,-5 1 1,-4 0-1,-2 1 1,7-1-1,8 0 1,12 0-1,11-1 0,14-1 1,13 1-1,16-2 0,15 1 0,10-1 0,11 1 0,8 1 0,7-1 0,4 0 0,11 2 0,-9-2 0,9 2-1,0 0 1,-4 13 0,1 6-1,-1 16 2,-2 18-2,-4 19 2,1 20 0,-1 18 0,2 14-1,-2 5 1,3 0 1,3-9-2,3-11 2,5-15-2,-3-16 1,3-16-1,0-15 1,1-10 0,-2-10-1,-1-6 1,-1-8-1,-1-3 1,0-10-1,0 0 0,0 0-1,0 0 0,0 0-2,14-6-3,12-1-19,-2-12-12,15-1 0,5-9-1</inkml:trace>
  <inkml:trace contextRef="#ctx0" brushRef="#br0" timeOffset="16263.9302">17143 6816 37,'0'0'34,"9"8"1,-9-8-2,9-2-29,1 2-4,7 4 0,8 3 0,5 5 0,7 8 0,8 6 0,6 4 1,2 3-2,3 1 2,-1 0-2,-1-2 2,-6-4-1,-4-7 0,-8-6-2,-10-7 0,0 2-17,-14-11-13,-9-7-1,-8-4-1</inkml:trace>
  <inkml:trace contextRef="#ctx0" brushRef="#br0" timeOffset="16495.9435">17624 6711 31,'-15'21'34,"-1"11"1,-5 8-1,1 12-26,-3-1-6,3 6 0,1 2-2,0-2-1,4-2-4,-1-9 0,7-2-1,-3-12-3,9 0-6,-6-9-16,7-7-2,2-9 2,0-7 22</inkml:trace>
  <inkml:trace contextRef="#ctx0" brushRef="#br0" timeOffset="16820.9621">17660 6780 25,'29'-25'32,"11"4"1,6-1 0,7-6-27,10 7-3,5 1-2,3 6 2,-4 3-2,-8 7-1,-15 8 1,-19 10-2,-21 9 3,-21 13 0,-19 4 3,-10 9-2,-11 0 1,5 4 0,2-3 0,17-1 0,16-10-1,23-5-2,23-10-2,17-10-1,21-6-5,5-16-12,17-2-16,-1-9-2,0-4 1,-5-7 5</inkml:trace>
  <inkml:trace contextRef="#ctx0" brushRef="#br0" timeOffset="19956.1414">19202 8043 46,'0'0'35,"-11"7"-1,11-7 1,9-11-35,7 1 0,11-9-1,6-5 1,7-9 0,4-11 0,6-10 0,1-9 1,1-13 0,2-10 1,-7-12 0,0-6 0,-7-12 1,-3-6-1,-11-9 1,-6-5-2,-12-8 2,-12-4-2,-13-5-1,-13-5-1,-14-2 1,-16-2 0,-17-1-1,-18-3 0,-16 5-1,-15 1 1,-13 2 1,-16 4 1,-12 3 0,-11 5 0,-13 1 2,-4 9 0,-8 1 1,-5 8 0,-6 6 0,-5 10-1,-9 8 0,-6 10-1,-4 11 0,-1 10 0,-4 10-1,1 10-1,4 10 1,6 8-1,9 8 1,14 7-2,15 6 2,13 6-2,13 5 1,15 4 0,16 4-2,14-2-2,25 8-16,11-16-16,19-5-2,12-16 1,20-9-1</inkml:trace>
  <inkml:trace contextRef="#ctx0" brushRef="#br0" timeOffset="20215.1562">13773 2971 76,'-33'40'38,"-10"10"-1,-15 3 0,-8 7-35,-9 6-1,2 7-1,1-1 1,6-3-1,12-9 1,18-6-1,21-9 0,24-12 0,28-12 0,25-9 1,27-11-1,17-6-1,22-4-5,3-7-30,19-4-1,-7-6 0,-7 3-1</inkml:trace>
  <inkml:trace contextRef="#ctx0" brushRef="#br0" timeOffset="22260.2732">11430 12394 4,'-15'1'28,"2"4"2,-1-3 0,-3-7-21,7 11-1,-6-10 1,16 4-2,-18 4 0,18-4-1,0 0-2,0 0 0,0 0-1,21-6 0,4 3 0,16 3 0,12-4 1,15 5 0,10-3-1,14 3 0,7-1-1,5 2-1,-1 1 0,-5 0 0,-11 1-1,-7 0 1,-14 2-1,-7 0 1,-11-1-1,-8-2-1,-5 3-3,-12-11-27,5 4-6,-9-6 0,-3-1-1</inkml:trace>
  <inkml:trace contextRef="#ctx0" brushRef="#br0" timeOffset="24902.4243">14897 12589 65,'0'0'32,"-9"6"0,9-6-1,0 0-31,13-1 0,11 1 1,7-1 2,14 2 0,12-2 1,21 1 1,9-3-1,17 3 0,5-7-1,8 3 0,-2-4 0,-2 0-1,-12-3 0,-15 3 0,-15-4-1,-13 3 1,-15 1-1,-13 2 0,-10 2-2,-9 1-1,-11 3-2,9-2-4,-9 2-29,4 9 0,-1-2-2,-3-7 0</inkml:trace>
  <inkml:trace contextRef="#ctx0" brushRef="#br0" timeOffset="26611.522">14916 11847 67,'-19'21'34,"-6"-8"-1,-2-2-1,-2-6-32,-3-4 0,-2-2 1,-2-6-1,-6-4 0,-7-3 0,-11-3 0,-12-2 0,-16-3-1,-14-3 1,-17-4 1,-13-2 0,-15-7 0,-5-3 1,-5-12-1,2-5 1,3-11 0,7-6 0,7-8-1,14-5-1,11-5 1,10 0-1,7 1 1,8 3-1,10 4 1,6 4-1,6 5 0,7 3 0,4 8 0,6 2 0,7 7-1,6 1-1,6 8-1,5 0-2,9 10-4,-3-5-5,14 16-9,-8-6-6,10 14 1,-8-6 5,10 14 7,-9-4 6,0 8 7,-1 5 8,-7-3 11,2 8 7,-7-5 1,4 7-4,-9-8-5,11 8-3,-7-7-3,11 5-3,-3-5-1,16 1-1,-15-3 0,15 3-1,1-14-1,5 2 0,4-6-2,3-3 2,2-4-2,4-1 1,-2 1-1,1 2 0,-3 4 0,-1 5 1,-4 4-1,-1 6 1,-9 4 0,19 9 0,-4 3-1,4 2 1,9 5 0,10 2-3,22 9-20,10-9-13,19 1-1,7-8-1,14-7-2</inkml:trace>
  <inkml:trace contextRef="#ctx0" brushRef="#br0" timeOffset="27912.5965">17188 11478 68,'-11'-15'35,"-3"-1"-1,3 3 1,-1-1-34,4 3 0,5 1 0,3 10-1,1-8-1,-1 8 1,9 9-1,-4 7 1,0 9 0,-2 14-1,-2 11 2,-1 12 0,-4 11-1,-1 7 1,-1 2 0,-1 3-1,2-4 2,3-4-2,1-5 0,3-7 0,3-6 1,3-2-1,1-5 0,2-6 0,1-4 0,1-3 1,7-5-1,4-5 1,9-4-1,13-2 1,12-2 0,18-2-1,19-1 1,18 0 0,15-2-1,11 2 1,10 0 0,4-3-1,2-2 0,-5-4 1,-9-1-1,-10-3 1,-9-6-1,-13-5 0,-12-4 0,-12-2-1,-13-4 1,-12-5 0,-10-10 1,-12-11-2,-8-14 2,-9-14 1,-8-18-1,-6-20 0,-3-17 1,-2-13 0,2-5-1,0-1-1,4 10 1,3 9-2,2 16 2,5 16-1,1 17-1,1 16 0,-4 14 1,-2 11-1,-3 7 0,-4 5 1,-5 3 0,-7 3 0,-8 3-1,-9 1 1,-10 2 0,-15-1 1,-20 3-1,-19 2 1,-22 4-1,-24 6 1,-22 5 0,-18 4 0,-18 10 0,-10 3 0,-2 5 0,5 1-1,11 1 1,19-3-1,21-3-1,23-7 0,32-4-2,23-10-4,27 4-13,16-16-17,25-2 0,7-8 0,15-2-1</inkml:trace>
  <inkml:trace contextRef="#ctx0" brushRef="#br0" timeOffset="28586.635">16853 12044 57,'0'0'33,"8"0"-2,-6-8 1,-3-5-31,-3-4-1,-2-4 1,-2-3 0,-6-6 0,-3-4 0,-9-7 1,-2-2 0,-11-9 0,-3-3 1,-11-9-1,-6-4 1,-10-7-1,-6 0 1,-9-5 0,-6 1-1,-5-3 0,0 2-1,-2 0 0,2 3 0,3 2-1,0 3 0,5 1 0,7 1-1,4 1 0,6-1 1,7-1 0,7-2-1,8-1 1,8-2 0,9 0-1,8 1 2,6 0-1,5 5 0,5 7 0,2 6-1,3 8-2,0 6-3,7 17-6,-10 4-23,5 22 0,3-11 0,-1 20-1</inkml:trace>
  <inkml:trace contextRef="#ctx0" brushRef="#br0" timeOffset="28964.6566">15041 9813 24,'-8'19'27,"1"3"0,-5-3-1,1-1-20,-1 2-5,-2-2 1,2-2-1,-1-4 3,2-4 0,-2-11 0,13 3 2,-18-29-2,16 1 2,-2-16-2,7-7 1,-2-11-3,3-5 0,-1-6 0,1 3 0,-5 0 0,-2 9 0,-6 6 0,0 9 0,-2 8 0,0 11-1,1 7 1,3 6-1,3 6 0,4 8 0,9 2 0,6 7 0,5 4 0,7 2 0,1 1 1,4 2-1,1-1-1,0-3-1,3 1-10,-5-11-24,7-4-1,-5-10-2,2-6 1</inkml:trace>
  <inkml:trace contextRef="#ctx0" brushRef="#br0" timeOffset="31572.8058">20231 11297 42,'0'-8'32,"0"8"-1,0 0 0,0 0-27,0 21-2,0 9 0,-2 12 1,0 17-2,-3 19 2,0 20-1,-3 20 0,-2 9 0,-4 1 0,3-1 0,-2-13-1,7-11 1,2-20 0,7-16 0,8-22 0,13-12 1,17-15-1,18-5 0,21-7-1,23-2 0,28-1-1,30-1-1,30 3 0,22 2-1,24 4 0,15 1 1,12 2-1,3 0 1,-3-1 1,-4-3 0,-14-4 0,-12-2 1,-19-5 0,-13-2 0,-16-1 0,-11 0-1,-8-3 1,-14 2-1,-10 0-1,-13-1 0,-10-2 0,-14 1 1,-10-4-1,-19-6 1,-14-9 1,-15-11 0,-9-14-1,-13-18 1,-7-15 0,-5-19 0,-6-17-1,2-9 0,-2-9 0,-1-4 0,3 1 1,1 8-1,0 9-1,-5 14 1,-5 10 1,-9 9-1,-9 15-1,-10 9 1,-15 11 0,-9 8 0,-11 7 1,-12 5-1,-9 7 0,-7 7 0,-9 4 0,-9 4-1,-13 2 1,-11 1 0,-20 3-1,-18 1 1,-23 3 0,-23 6 1,-27 7 0,-19 10 1,-18 9-1,-12 12 1,-6 8 0,8 5 0,10 1 0,22-2 0,25-6 1,28-6-2,26-9 0,31-13-1,30-6-2,23-10-3,32 2-16,12-15-17,23-1 0,9-11-1,18-4 0</inkml:trace>
  <inkml:trace contextRef="#ctx0" brushRef="#br0" timeOffset="32199.8417">22016 9609 28,'0'0'33,"18"-4"1,3 5-1,10 3-25,9 6-7,11 9 0,13 7 0,9 7-1,3 6-1,4 2 1,-6 1-2,-7-1-1,-12-7 0,-8-5-1,-17-11-2,-4-2-7,-26-16-19,0 0 0,-2-9 0,-13-11 22</inkml:trace>
  <inkml:trace contextRef="#ctx0" brushRef="#br0" timeOffset="32435.8552">22494 9500 42,'-21'42'35,"-7"13"0,-3 14-1,-6 9-34,2 6 0,7 4-4,4-12-4,15-3-4,-2-26-2,18-6-1,-6-29-4,15-7-10,-1-14-3,-3-12 20,4-1 12</inkml:trace>
  <inkml:trace contextRef="#ctx0" brushRef="#br0" timeOffset="32727.8719">22976 9326 1,'3'-15'6,"0"8"-5,-2-1-1,-2-2-7</inkml:trace>
  <inkml:trace contextRef="#ctx0" brushRef="#br0" timeOffset="32991.887">22995 9273 1,'-1'9'28,"1"-9"3,0 0 0,0 13-19,-2-3-4,3 12-4,-3 6-1,-1 10-2,-2 4 1,-1 4 0,-1-3 0,4 0 2,-3-11-1,6-3 1,7-12 0,18-8 1,7-14-1,14-3-1,9-6 0,9-3-3,9-1-4,-3-10-8,3 1-24,-15-3-1,-4-3 0,-13-4 9</inkml:trace>
  <inkml:trace contextRef="#ctx0" brushRef="#br0" timeOffset="33182.8979">23743 8933 45,'5'58'38,"-12"15"1,-2 18-2,-6 19-38,0 17 0,-1 17-4,-4-4-10,9 4-21,-3-14-2,9-15 1,1-19 12</inkml:trace>
  <inkml:trace contextRef="#ctx0" brushRef="#br0" timeOffset="39404.2537">18326 2926 63,'-7'-20'35,"3"5"0,0 0-1,2 2-34,4 2-1,1 2-1,-3 9 1,16-4 0,-4 9 0,2 7 1,6 4 0,2 9 0,5 6 0,3 6 1,3 4-1,4 7 2,1 0 0,4 3-1,0 2 1,3 1 0,0-1 0,3 1-1,2 0 1,4 1-1,3 0-1,1 1 1,4-1 0,3 0-1,1 2 1,2 3 0,2-1 0,1 2 0,2 3-1,2 0 1,0 4-2,-1 1 0,3 3 0,-1 1 0,1 3 0,0 3 0,1 1-1,0 2 2,1-1-1,2 4 0,0-1 0,3 2 0,1-1 1,6 1-1,-1 0 2,4-1-3,1 0 3,1 4-2,4-3 1,0 4 0,2-3 1,-3 2-2,1 0 1,1 2 0,-1 0 0,1-2 1,-1 3-2,1-2 1,1 4-1,1 1 1,1-1-1,1 1 1,-1 0-1,3 2 0,-6-1 1,-1 0 1,-4-2-1,0 0 0,-3-3 1,-4 0-1,-3-6 1,-5 0-1,0-4 0,-2-4 0,-2-4 0,-5-8 0,-2-4 1,-4-3-1,-4-7 1,-6-7-1,-5-7 0,-8-6-1,-4-5-1,-9-6-1,-2-1-4,-8-16-20,-2 3-13,-7-10 0,-11 4-1</inkml:trace>
  <inkml:trace contextRef="#ctx0" brushRef="#br0" timeOffset="39794.2761">23197 8116 49,'0'0'39,"11"2"-1,9 3-1,8 5-38,11 4 1,11 9-1,7 7 1,14 7 0,6 7 0,6 3 0,2 2 0,2-4 0,-3-4 1,1-12-1,-3-9 1,-3-16 0,-3-11 0,1-17 1,-7-14-1,-2-14-1,-4-12 0,-7-9-1,-7-8-3,-8 6-13,1-9-24,-24 8-1,-11 4 0,-20 8 22</inkml:trace>
  <inkml:trace contextRef="#ctx0" brushRef="#br0" timeOffset="46931.6843">12513 2736 61,'-10'2'34,"10"-2"-1,-15-1 0,15 1-31,0 0-1,18-1 0,3 1 0,8 0 0,12 2-1,10-2 1,14 2-1,10 3 0,12 0 0,10 3 0,13 3 0,9 3 1,9 0-1,10 3 1,7-2 0,12-1 0,6-6 1,14-2 0,6-7 1,12-5-1,9-8 1,10-7-1,3-9-1,11-6 2,3-10-2,3-8 1,-5-7-2,-4-7 2,-14-7-2,-9-5 1,-13-5-1,-20-5 0,-21-6 0,-21 1 0,-25-4 1,-21-1-1,-25-3 0,-24-1 1,-24-1 1,-23-4-1,-22 3 1,-19-2-1,-21 5-1,-17 0 1,-17 6 0,-19 3 0,-14 9-2,-15 9 1,-16 8 1,-14 9-1,-12 6 1,-17 12-1,-12 10 0,-9 12 1,-9 10 0,-7 12-1,0 11 0,1 10-1,7 8 2,11 9-1,11 7 0,16 8 0,12 10 0,11 15-1,10 15 1,8 15-1,9 12 0,10 10 0,13 10 0,16 7 0,24 0 0,24-3 1,28-9-2,33-6 3,31-6-2,27-6 2,27-7-1,17-9-2,20-10 2,12-7-2,14-12 1,4-17-4,16-14-27,-1-24-6,6-18 0,0-21-1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3A271-F931-D44C-9F90-124374D43EEC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D37B1-F38B-AB4D-8A43-0870180D0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04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72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80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95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90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17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87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01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67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08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01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97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59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96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55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62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401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90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12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006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96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411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55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838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72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28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22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2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57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1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01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53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28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06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2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4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585D6-309A-544E-A514-A068882C155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CB2E9-BF42-0248-9D61-61EA1B8F5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0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4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754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392208" y="5574581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Urn Models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081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-2037393" y="274639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Basic Urn Model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68" y="1600201"/>
            <a:ext cx="2970306" cy="45259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Urn contains balls of various colors.  The outcome equals the color of the ball selected.</a:t>
            </a:r>
          </a:p>
        </p:txBody>
      </p:sp>
      <p:sp>
        <p:nvSpPr>
          <p:cNvPr id="43012" name="AutoShape 4"/>
          <p:cNvSpPr>
            <a:spLocks noChangeArrowheads="1"/>
          </p:cNvSpPr>
          <p:nvPr/>
        </p:nvSpPr>
        <p:spPr bwMode="auto">
          <a:xfrm>
            <a:off x="967486" y="3810000"/>
            <a:ext cx="1447800" cy="2133600"/>
          </a:xfrm>
          <a:prstGeom prst="can">
            <a:avLst>
              <a:gd name="adj" fmla="val 3684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Oval 5"/>
          <p:cNvSpPr>
            <a:spLocks noChangeArrowheads="1"/>
          </p:cNvSpPr>
          <p:nvPr/>
        </p:nvSpPr>
        <p:spPr bwMode="auto">
          <a:xfrm>
            <a:off x="1348486" y="5334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Oval 6"/>
          <p:cNvSpPr>
            <a:spLocks noChangeArrowheads="1"/>
          </p:cNvSpPr>
          <p:nvPr/>
        </p:nvSpPr>
        <p:spPr bwMode="auto">
          <a:xfrm>
            <a:off x="1881886" y="5410200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Oval 7"/>
          <p:cNvSpPr>
            <a:spLocks noChangeArrowheads="1"/>
          </p:cNvSpPr>
          <p:nvPr/>
        </p:nvSpPr>
        <p:spPr bwMode="auto">
          <a:xfrm>
            <a:off x="1577086" y="4876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Oval 8"/>
          <p:cNvSpPr>
            <a:spLocks noChangeArrowheads="1"/>
          </p:cNvSpPr>
          <p:nvPr/>
        </p:nvSpPr>
        <p:spPr bwMode="auto">
          <a:xfrm>
            <a:off x="1119886" y="4876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194920" y="3372960"/>
              <a:ext cx="270720" cy="301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84480" y="2519280"/>
                <a:ext cx="294120" cy="24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807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-2030506" y="274639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Arial" charset="0"/>
                <a:ea typeface="ＭＳ Ｐゴシック" charset="0"/>
                <a:cs typeface="ＭＳ Ｐゴシック" charset="0"/>
              </a:rPr>
              <a:t>Bernoulli</a:t>
            </a:r>
            <a:endParaRPr lang="en-US" sz="3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4040094" cy="4525963"/>
          </a:xfrm>
        </p:spPr>
        <p:txBody>
          <a:bodyPr>
            <a:normAutofit/>
          </a:bodyPr>
          <a:lstStyle/>
          <a:p>
            <a:pPr marL="457200" lvl="1" indent="0" eaLnBrk="1" hangingPunct="1">
              <a:buNone/>
            </a:pPr>
            <a:r>
              <a:rPr lang="en-US" sz="1600" dirty="0" smtClean="0">
                <a:latin typeface="Arial" charset="0"/>
                <a:ea typeface="ＭＳ Ｐゴシック" charset="0"/>
              </a:rPr>
              <a:t>U </a:t>
            </a:r>
            <a:r>
              <a:rPr lang="en-US" sz="1600" dirty="0">
                <a:latin typeface="Arial" charset="0"/>
                <a:ea typeface="ＭＳ Ｐゴシック" charset="0"/>
              </a:rPr>
              <a:t>= {B blue ,R red}</a:t>
            </a:r>
          </a:p>
          <a:p>
            <a:pPr marL="457200" lvl="1" indent="0" eaLnBrk="1" hangingPunct="1">
              <a:buNone/>
            </a:pPr>
            <a:r>
              <a:rPr lang="en-US" sz="1600" dirty="0">
                <a:latin typeface="Arial" charset="0"/>
                <a:ea typeface="ＭＳ Ｐゴシック" charset="0"/>
              </a:rPr>
              <a:t>Select ball and return</a:t>
            </a:r>
          </a:p>
          <a:p>
            <a:pPr marL="457200" lvl="1" indent="0" eaLnBrk="1" hangingPunct="1">
              <a:buNone/>
            </a:pPr>
            <a:endParaRPr lang="en-US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57200" lvl="1" indent="0" eaLnBrk="1" hangingPunct="1">
              <a:buNone/>
            </a:pPr>
            <a:r>
              <a:rPr lang="en-US" sz="1600" dirty="0" smtClean="0">
                <a:latin typeface="Arial" charset="0"/>
                <a:ea typeface="ＭＳ Ｐゴシック" charset="0"/>
              </a:rPr>
              <a:t>P</a:t>
            </a:r>
            <a:r>
              <a:rPr lang="en-US" sz="1600" dirty="0">
                <a:latin typeface="Arial" charset="0"/>
                <a:ea typeface="ＭＳ Ｐゴシック" charset="0"/>
              </a:rPr>
              <a:t>(red) = R/(B+R)</a:t>
            </a:r>
          </a:p>
          <a:p>
            <a:pPr marL="457200" lvl="1" indent="0" eaLnBrk="1" hangingPunct="1">
              <a:buNone/>
            </a:pPr>
            <a:r>
              <a:rPr lang="en-US" sz="1600" dirty="0">
                <a:latin typeface="Arial" charset="0"/>
                <a:ea typeface="ＭＳ Ｐゴシック" charset="0"/>
              </a:rPr>
              <a:t>Outcomes </a:t>
            </a:r>
            <a:r>
              <a:rPr lang="en-US" sz="1600" b="1" dirty="0">
                <a:latin typeface="Arial" charset="0"/>
                <a:ea typeface="ＭＳ Ｐゴシック" charset="0"/>
              </a:rPr>
              <a:t>independent</a:t>
            </a:r>
          </a:p>
        </p:txBody>
      </p:sp>
      <p:sp>
        <p:nvSpPr>
          <p:cNvPr id="44036" name="AutoShape 4"/>
          <p:cNvSpPr>
            <a:spLocks noChangeArrowheads="1"/>
          </p:cNvSpPr>
          <p:nvPr/>
        </p:nvSpPr>
        <p:spPr bwMode="auto">
          <a:xfrm>
            <a:off x="1144494" y="4038600"/>
            <a:ext cx="1447800" cy="2133600"/>
          </a:xfrm>
          <a:prstGeom prst="can">
            <a:avLst>
              <a:gd name="adj" fmla="val 3684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Oval 5"/>
          <p:cNvSpPr>
            <a:spLocks noChangeArrowheads="1"/>
          </p:cNvSpPr>
          <p:nvPr/>
        </p:nvSpPr>
        <p:spPr bwMode="auto">
          <a:xfrm>
            <a:off x="1550894" y="54102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Oval 6"/>
          <p:cNvSpPr>
            <a:spLocks noChangeArrowheads="1"/>
          </p:cNvSpPr>
          <p:nvPr/>
        </p:nvSpPr>
        <p:spPr bwMode="auto">
          <a:xfrm>
            <a:off x="2084294" y="5486400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9" name="Oval 7"/>
          <p:cNvSpPr>
            <a:spLocks noChangeArrowheads="1"/>
          </p:cNvSpPr>
          <p:nvPr/>
        </p:nvSpPr>
        <p:spPr bwMode="auto">
          <a:xfrm>
            <a:off x="1779494" y="4953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Oval 8"/>
          <p:cNvSpPr>
            <a:spLocks noChangeArrowheads="1"/>
          </p:cNvSpPr>
          <p:nvPr/>
        </p:nvSpPr>
        <p:spPr bwMode="auto">
          <a:xfrm>
            <a:off x="1322294" y="4953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008800" y="3692640"/>
              <a:ext cx="1439640" cy="64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8000" y="2756880"/>
                <a:ext cx="1454400" cy="6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3553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-2202330" y="274639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 smtClean="0">
                <a:latin typeface="Arial" charset="0"/>
                <a:ea typeface="ＭＳ Ｐゴシック" charset="0"/>
                <a:cs typeface="ＭＳ Ｐゴシック" charset="0"/>
              </a:rPr>
              <a:t>Polya</a:t>
            </a:r>
            <a:endParaRPr lang="en-US" sz="3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1" y="1600201"/>
            <a:ext cx="3726329" cy="4525963"/>
          </a:xfrm>
        </p:spPr>
        <p:txBody>
          <a:bodyPr/>
          <a:lstStyle/>
          <a:p>
            <a:pPr marL="457200" lvl="1" indent="0" eaLnBrk="1" hangingPunct="1">
              <a:buNone/>
            </a:pPr>
            <a:r>
              <a:rPr lang="en-US" sz="1600" dirty="0" smtClean="0">
                <a:latin typeface="Arial" charset="0"/>
                <a:ea typeface="ＭＳ Ｐゴシック" charset="0"/>
              </a:rPr>
              <a:t>U </a:t>
            </a:r>
            <a:r>
              <a:rPr lang="en-US" sz="1600" dirty="0">
                <a:latin typeface="Arial" charset="0"/>
                <a:ea typeface="ＭＳ Ｐゴシック" charset="0"/>
              </a:rPr>
              <a:t>= {1 Blue, 1 Red}</a:t>
            </a:r>
          </a:p>
          <a:p>
            <a:pPr marL="457200" lvl="1" indent="0" eaLnBrk="1" hangingPunct="1">
              <a:buNone/>
            </a:pPr>
            <a:r>
              <a:rPr lang="en-US" sz="1600" dirty="0">
                <a:latin typeface="Arial" charset="0"/>
                <a:ea typeface="ＭＳ Ｐゴシック" charset="0"/>
              </a:rPr>
              <a:t>Select and </a:t>
            </a:r>
            <a:r>
              <a:rPr lang="en-US" sz="1600" dirty="0" smtClean="0">
                <a:latin typeface="Arial" charset="0"/>
                <a:ea typeface="ＭＳ Ｐゴシック" charset="0"/>
              </a:rPr>
              <a:t>return</a:t>
            </a:r>
          </a:p>
          <a:p>
            <a:pPr marL="457200" lvl="1" indent="0" eaLnBrk="1" hangingPunct="1">
              <a:buNone/>
            </a:pPr>
            <a:endParaRPr lang="en-US" sz="1600" dirty="0">
              <a:latin typeface="Arial" charset="0"/>
              <a:ea typeface="ＭＳ Ｐゴシック" charset="0"/>
            </a:endParaRPr>
          </a:p>
          <a:p>
            <a:pPr marL="457200" lvl="1" indent="0" eaLnBrk="1" hangingPunct="1">
              <a:buNone/>
            </a:pPr>
            <a:r>
              <a:rPr lang="en-US" sz="1600" dirty="0">
                <a:latin typeface="Arial" charset="0"/>
                <a:ea typeface="ＭＳ Ｐゴシック" charset="0"/>
              </a:rPr>
              <a:t>Add a new ball that is the</a:t>
            </a:r>
            <a:endParaRPr lang="en-US" sz="1600" b="1" dirty="0">
              <a:latin typeface="Arial" charset="0"/>
              <a:ea typeface="ＭＳ Ｐゴシック" charset="0"/>
            </a:endParaRPr>
          </a:p>
          <a:p>
            <a:pPr lvl="1" eaLnBrk="1" hangingPunct="1">
              <a:buFontTx/>
              <a:buNone/>
            </a:pPr>
            <a:r>
              <a:rPr lang="en-US" sz="1600" b="1" dirty="0">
                <a:latin typeface="Arial" charset="0"/>
                <a:ea typeface="ＭＳ Ｐゴシック" charset="0"/>
              </a:rPr>
              <a:t>same color</a:t>
            </a:r>
            <a:r>
              <a:rPr lang="en-US" sz="1600" dirty="0">
                <a:latin typeface="Arial" charset="0"/>
                <a:ea typeface="ＭＳ Ｐゴシック" charset="0"/>
              </a:rPr>
              <a:t> as the ball selected</a:t>
            </a: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4" name="AutoShape 4"/>
          <p:cNvSpPr>
            <a:spLocks noChangeArrowheads="1"/>
          </p:cNvSpPr>
          <p:nvPr/>
        </p:nvSpPr>
        <p:spPr bwMode="auto">
          <a:xfrm>
            <a:off x="1148977" y="3992564"/>
            <a:ext cx="1447800" cy="2133600"/>
          </a:xfrm>
          <a:prstGeom prst="can">
            <a:avLst>
              <a:gd name="adj" fmla="val 3684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1529977" y="5516564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2063377" y="5592764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229400" y="4807200"/>
              <a:ext cx="1242000" cy="1281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16440" y="3592440"/>
                <a:ext cx="1268280" cy="98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6230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-2209800" y="274639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>
                <a:latin typeface="Arial" charset="0"/>
                <a:ea typeface="ＭＳ Ｐゴシック" charset="0"/>
                <a:cs typeface="ＭＳ Ｐゴシック" charset="0"/>
              </a:rPr>
              <a:t>Polya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 in Action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>
            <a:off x="990600" y="2362200"/>
            <a:ext cx="1447800" cy="2133600"/>
          </a:xfrm>
          <a:prstGeom prst="can">
            <a:avLst>
              <a:gd name="adj" fmla="val 3684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1371600" y="3810000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1905000" y="3886200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49160" y="3107040"/>
              <a:ext cx="1611720" cy="3194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8360" y="2315880"/>
                <a:ext cx="1636920" cy="241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088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16785"/>
            <a:ext cx="3307976" cy="530938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Result 1: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Any probability of red balls is an equilibrium and equally likely.  </a:t>
            </a: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We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could get 4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%,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23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%, or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99% red balls.</a:t>
            </a: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10080" y="3735360"/>
              <a:ext cx="2477160" cy="62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8560" y="2791440"/>
                <a:ext cx="2495880" cy="6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5340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2633"/>
            <a:ext cx="3561976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Result 2: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Any history of B blue and R red balls is equally likely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83800" y="4038240"/>
              <a:ext cx="2084400" cy="1638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7320" y="3016080"/>
                <a:ext cx="2095560" cy="124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6198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-2202330" y="274639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Arial" charset="0"/>
                <a:ea typeface="ＭＳ Ｐゴシック" charset="0"/>
                <a:cs typeface="ＭＳ Ｐゴシック" charset="0"/>
              </a:rPr>
              <a:t>Balancing</a:t>
            </a:r>
            <a:endParaRPr lang="en-US" sz="32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119" y="1600201"/>
            <a:ext cx="3959411" cy="4525963"/>
          </a:xfrm>
        </p:spPr>
        <p:txBody>
          <a:bodyPr/>
          <a:lstStyle/>
          <a:p>
            <a:pPr marL="457200" lvl="1" indent="0" eaLnBrk="1" hangingPunct="1">
              <a:buNone/>
            </a:pPr>
            <a:r>
              <a:rPr lang="en-US" sz="1600" dirty="0" smtClean="0">
                <a:latin typeface="Arial" charset="0"/>
                <a:ea typeface="ＭＳ Ｐゴシック" charset="0"/>
              </a:rPr>
              <a:t>U </a:t>
            </a:r>
            <a:r>
              <a:rPr lang="en-US" sz="1600" dirty="0">
                <a:latin typeface="Arial" charset="0"/>
                <a:ea typeface="ＭＳ Ｐゴシック" charset="0"/>
              </a:rPr>
              <a:t>= {1 Blue, 1 Red}</a:t>
            </a:r>
          </a:p>
          <a:p>
            <a:pPr marL="457200" lvl="1" indent="0" eaLnBrk="1" hangingPunct="1">
              <a:buNone/>
            </a:pPr>
            <a:r>
              <a:rPr lang="en-US" sz="1600" dirty="0">
                <a:latin typeface="Arial" charset="0"/>
                <a:ea typeface="ＭＳ Ｐゴシック" charset="0"/>
              </a:rPr>
              <a:t>Select and </a:t>
            </a:r>
            <a:r>
              <a:rPr lang="en-US" sz="1600" dirty="0" smtClean="0">
                <a:latin typeface="Arial" charset="0"/>
                <a:ea typeface="ＭＳ Ｐゴシック" charset="0"/>
              </a:rPr>
              <a:t>return</a:t>
            </a:r>
          </a:p>
          <a:p>
            <a:pPr marL="457200" lvl="1" indent="0" eaLnBrk="1" hangingPunct="1">
              <a:buNone/>
            </a:pPr>
            <a:endParaRPr lang="en-US" sz="1600" dirty="0">
              <a:latin typeface="Arial" charset="0"/>
              <a:ea typeface="ＭＳ Ｐゴシック" charset="0"/>
            </a:endParaRPr>
          </a:p>
          <a:p>
            <a:pPr marL="457200" lvl="1" indent="0" eaLnBrk="1" hangingPunct="1">
              <a:buNone/>
            </a:pPr>
            <a:r>
              <a:rPr lang="en-US" sz="1600" dirty="0">
                <a:latin typeface="Arial" charset="0"/>
                <a:ea typeface="ＭＳ Ｐゴシック" charset="0"/>
              </a:rPr>
              <a:t>Add a new ball that is the</a:t>
            </a:r>
            <a:endParaRPr lang="en-US" sz="1600" b="1" dirty="0">
              <a:latin typeface="Arial" charset="0"/>
              <a:ea typeface="ＭＳ Ｐゴシック" charset="0"/>
            </a:endParaRPr>
          </a:p>
          <a:p>
            <a:pPr lvl="1" eaLnBrk="1" hangingPunct="1">
              <a:buFontTx/>
              <a:buNone/>
            </a:pPr>
            <a:r>
              <a:rPr lang="en-US" sz="1600" b="1" dirty="0" smtClean="0">
                <a:latin typeface="Arial" charset="0"/>
                <a:ea typeface="ＭＳ Ｐゴシック" charset="0"/>
              </a:rPr>
              <a:t>opposite </a:t>
            </a:r>
            <a:r>
              <a:rPr lang="en-US" sz="1600" b="1" dirty="0">
                <a:latin typeface="Arial" charset="0"/>
                <a:ea typeface="ＭＳ Ｐゴシック" charset="0"/>
              </a:rPr>
              <a:t>color</a:t>
            </a:r>
            <a:r>
              <a:rPr lang="en-US" sz="1600" dirty="0">
                <a:latin typeface="Arial" charset="0"/>
                <a:ea typeface="ＭＳ Ｐゴシック" charset="0"/>
              </a:rPr>
              <a:t> as the ball selected</a:t>
            </a: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4" name="AutoShape 4"/>
          <p:cNvSpPr>
            <a:spLocks noChangeArrowheads="1"/>
          </p:cNvSpPr>
          <p:nvPr/>
        </p:nvSpPr>
        <p:spPr bwMode="auto">
          <a:xfrm>
            <a:off x="1148977" y="3992564"/>
            <a:ext cx="1447800" cy="2133600"/>
          </a:xfrm>
          <a:prstGeom prst="can">
            <a:avLst>
              <a:gd name="adj" fmla="val 3684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1529977" y="5516564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2063377" y="5592764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945800" y="4759200"/>
              <a:ext cx="551880" cy="1458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32120" y="3555000"/>
                <a:ext cx="578880" cy="112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9804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-2209800" y="274639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Arial" charset="0"/>
                <a:ea typeface="ＭＳ Ｐゴシック" charset="0"/>
                <a:cs typeface="ＭＳ Ｐゴシック" charset="0"/>
              </a:rPr>
              <a:t>Balancing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dirty="0" smtClean="0">
                <a:latin typeface="Arial" charset="0"/>
                <a:ea typeface="ＭＳ Ｐゴシック" charset="0"/>
                <a:cs typeface="ＭＳ Ｐゴシック" charset="0"/>
              </a:rPr>
              <a:t>in 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Action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>
            <a:off x="990600" y="2362200"/>
            <a:ext cx="1447800" cy="2133600"/>
          </a:xfrm>
          <a:prstGeom prst="can">
            <a:avLst>
              <a:gd name="adj" fmla="val 3684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1371600" y="3810000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1905000" y="3886200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127160" y="3137760"/>
              <a:ext cx="1154160" cy="498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4560" y="2340000"/>
                <a:ext cx="1179720" cy="40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6509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16785"/>
            <a:ext cx="3307976" cy="530938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Result: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The balancing process converges to equal percentages of the two colors of balls. 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33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Polya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vs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Balancing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Polya:</a:t>
            </a:r>
          </a:p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Balancing 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2438400" y="2362200"/>
            <a:ext cx="4495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330450" y="2971801"/>
            <a:ext cx="1841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6781800" y="2971801"/>
            <a:ext cx="1841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cxnSp>
        <p:nvCxnSpPr>
          <p:cNvPr id="63495" name="AutoShape 7"/>
          <p:cNvCxnSpPr>
            <a:cxnSpLocks noChangeShapeType="1"/>
            <a:stCxn id="63491" idx="2"/>
            <a:endCxn id="63491" idx="2"/>
          </p:cNvCxnSpPr>
          <p:nvPr/>
        </p:nvCxnSpPr>
        <p:spPr bwMode="auto">
          <a:xfrm>
            <a:off x="4572000" y="60960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496" name="Rectangle 8"/>
          <p:cNvSpPr>
            <a:spLocks noChangeArrowheads="1"/>
          </p:cNvSpPr>
          <p:nvPr/>
        </p:nvSpPr>
        <p:spPr bwMode="auto">
          <a:xfrm flipV="1">
            <a:off x="2438400" y="5486400"/>
            <a:ext cx="4724400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4648200" y="4267200"/>
            <a:ext cx="1524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4419600" y="5562601"/>
            <a:ext cx="76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1/2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181240" y="1958880"/>
              <a:ext cx="5528160" cy="3991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69000" y="1455480"/>
                <a:ext cx="5543280" cy="302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9757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40829"/>
            <a:ext cx="3914588" cy="3280584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Period Outcomes: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color of ball in a given period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Equilibrium: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percentage of red balls in long run.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83600" y="924480"/>
              <a:ext cx="3210120" cy="3096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2800" y="679680"/>
                <a:ext cx="3234600" cy="234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6349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3883" y="1301377"/>
            <a:ext cx="4168588" cy="3280584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Tx/>
              <a:buNone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Path Dependent Outcomes: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color of ball in a given period depends on the path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Path Dependent Equilibrium: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percentage of red balls in long run depends on the path.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909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404025"/>
              </p:ext>
            </p:extLst>
          </p:nvPr>
        </p:nvGraphicFramePr>
        <p:xfrm>
          <a:off x="0" y="504513"/>
          <a:ext cx="4876798" cy="53013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1236"/>
                <a:gridCol w="1598951"/>
                <a:gridCol w="1776611"/>
              </a:tblGrid>
              <a:tr h="2183676"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Path Dependent</a:t>
                      </a:r>
                    </a:p>
                    <a:p>
                      <a:pPr algn="ctr"/>
                      <a:r>
                        <a:rPr lang="en-US" sz="3200" b="1" dirty="0" err="1" smtClean="0"/>
                        <a:t>Equilibria</a:t>
                      </a:r>
                      <a:endParaRPr lang="en-US" sz="3200" b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Path Dependent Outcomes</a:t>
                      </a:r>
                      <a:endParaRPr lang="en-US" sz="3200" b="1" dirty="0"/>
                    </a:p>
                  </a:txBody>
                  <a:tcPr marT="60960" marB="60960"/>
                </a:tc>
              </a:tr>
              <a:tr h="1156064">
                <a:tc>
                  <a:txBody>
                    <a:bodyPr/>
                    <a:lstStyle/>
                    <a:p>
                      <a:pPr algn="ctr"/>
                      <a:endParaRPr lang="en-US" sz="3200" b="1" dirty="0" smtClean="0"/>
                    </a:p>
                    <a:p>
                      <a:pPr algn="ctr"/>
                      <a:r>
                        <a:rPr lang="en-US" sz="3200" b="1" dirty="0" err="1" smtClean="0"/>
                        <a:t>Polya</a:t>
                      </a:r>
                      <a:endParaRPr lang="en-US" sz="3200" b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 smtClean="0"/>
                    </a:p>
                    <a:p>
                      <a:pPr algn="ctr"/>
                      <a:r>
                        <a:rPr lang="en-US" sz="3200" dirty="0" smtClean="0"/>
                        <a:t>X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 smtClean="0"/>
                    </a:p>
                    <a:p>
                      <a:pPr algn="ctr"/>
                      <a:r>
                        <a:rPr lang="en-US" sz="3200" dirty="0" smtClean="0"/>
                        <a:t>X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1156064">
                <a:tc>
                  <a:txBody>
                    <a:bodyPr/>
                    <a:lstStyle/>
                    <a:p>
                      <a:pPr algn="ctr"/>
                      <a:endParaRPr lang="en-US" sz="3200" b="1" dirty="0" smtClean="0"/>
                    </a:p>
                    <a:p>
                      <a:pPr algn="ctr"/>
                      <a:r>
                        <a:rPr lang="en-US" sz="3200" b="1" dirty="0" smtClean="0"/>
                        <a:t>Balancing</a:t>
                      </a:r>
                      <a:endParaRPr lang="en-US" sz="3200" b="1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 smtClean="0"/>
                    </a:p>
                    <a:p>
                      <a:pPr algn="ctr"/>
                      <a:r>
                        <a:rPr lang="en-US" sz="3200" dirty="0" smtClean="0"/>
                        <a:t>X</a:t>
                      </a:r>
                      <a:endParaRPr lang="en-US" sz="3200" dirty="0"/>
                    </a:p>
                  </a:txBody>
                  <a:tcPr marT="60960" marB="60960"/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895760" y="2760000"/>
              <a:ext cx="2728080" cy="2569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84600" y="2058840"/>
                <a:ext cx="2751480" cy="195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5383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2389" y="686297"/>
            <a:ext cx="3901141" cy="4114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History can matter at each moment but not have any impact in the long run.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Examples: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Manifest Destiny, Railroads</a:t>
            </a:r>
          </a:p>
        </p:txBody>
      </p:sp>
    </p:spTree>
    <p:extLst>
      <p:ext uri="{BB962C8B-B14F-4D97-AF65-F5344CB8AC3E}">
        <p14:creationId xmlns:p14="http://schemas.microsoft.com/office/powerpoint/2010/main" val="919655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76703"/>
            <a:ext cx="36957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Path </a:t>
            </a: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Dependent: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Outcome probabilities depend upon the sequence of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past outcomes.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62120" y="2554560"/>
              <a:ext cx="1976040" cy="112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0600" y="1911240"/>
                <a:ext cx="1991880" cy="10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0318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25903"/>
            <a:ext cx="367665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err="1" smtClean="0">
                <a:latin typeface="Arial" charset="0"/>
                <a:ea typeface="ＭＳ Ｐゴシック" charset="0"/>
                <a:cs typeface="ＭＳ Ｐゴシック" charset="0"/>
              </a:rPr>
              <a:t>Phat</a:t>
            </a: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Dependent: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Outcome probabilities depend upon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past outcomes but not their order. 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30520" y="2933760"/>
              <a:ext cx="2156400" cy="2185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2600" y="2189160"/>
                <a:ext cx="2167920" cy="165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8677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-1694329" y="33014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>
                <a:latin typeface="Arial" charset="0"/>
                <a:ea typeface="ＭＳ Ｐゴシック" charset="0"/>
                <a:cs typeface="ＭＳ Ｐゴシック" charset="0"/>
              </a:rPr>
              <a:t>Polya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 is PHAT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612" y="1041340"/>
            <a:ext cx="3681506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utcome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probabilities do not depend upon the order in which outcomes occurred.    They only depend on the set of outcomes that occurred.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149120" y="4940640"/>
              <a:ext cx="1709280" cy="1529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3000" y="3693240"/>
                <a:ext cx="1719360" cy="116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8063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2731" y="703731"/>
            <a:ext cx="4025153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Thirty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rounds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Paths = 2*2*2*2*2…*2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           &gt; 1 billion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Sets = {0,1,2,…30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		= 31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50800" y="1342080"/>
              <a:ext cx="4011840" cy="3793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9280" y="1002600"/>
                <a:ext cx="4036320" cy="286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1547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-1739153" y="274639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Sway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1"/>
            <a:ext cx="3756212" cy="4525963"/>
          </a:xfrm>
        </p:spPr>
        <p:txBody>
          <a:bodyPr/>
          <a:lstStyle/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Arial" charset="0"/>
                <a:ea typeface="ＭＳ Ｐゴシック" charset="0"/>
              </a:rPr>
              <a:t>U </a:t>
            </a:r>
            <a:r>
              <a:rPr lang="en-US" sz="2400" dirty="0">
                <a:latin typeface="Arial" charset="0"/>
                <a:ea typeface="ＭＳ Ｐゴシック" charset="0"/>
              </a:rPr>
              <a:t>= {1 Blue, 1 Red}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Select and return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2400" dirty="0" smtClean="0">
              <a:latin typeface="Arial" charset="0"/>
              <a:ea typeface="ＭＳ Ｐゴシック" charset="0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Arial" charset="0"/>
                <a:ea typeface="ＭＳ Ｐゴシック" charset="0"/>
              </a:rPr>
              <a:t>In </a:t>
            </a:r>
            <a:r>
              <a:rPr lang="en-US" sz="2400" dirty="0">
                <a:latin typeface="Arial" charset="0"/>
                <a:ea typeface="ＭＳ Ｐゴシック" charset="0"/>
              </a:rPr>
              <a:t>period t, add a ball of same color as selected ball and add 2</a:t>
            </a:r>
            <a:r>
              <a:rPr lang="en-US" sz="2400" baseline="30000" dirty="0">
                <a:latin typeface="Arial" charset="0"/>
                <a:ea typeface="ＭＳ Ｐゴシック" charset="0"/>
              </a:rPr>
              <a:t>t-s </a:t>
            </a:r>
            <a:r>
              <a:rPr lang="en-US" sz="2400" dirty="0">
                <a:latin typeface="Arial" charset="0"/>
                <a:ea typeface="ＭＳ Ｐゴシック" charset="0"/>
              </a:rPr>
              <a:t> - 2</a:t>
            </a:r>
            <a:r>
              <a:rPr lang="en-US" sz="2400" baseline="30000" dirty="0">
                <a:latin typeface="Arial" charset="0"/>
                <a:ea typeface="ＭＳ Ｐゴシック" charset="0"/>
              </a:rPr>
              <a:t>t-s-1</a:t>
            </a:r>
            <a:r>
              <a:rPr lang="en-US" sz="2400" dirty="0">
                <a:latin typeface="Arial" charset="0"/>
                <a:ea typeface="ＭＳ Ｐゴシック" charset="0"/>
              </a:rPr>
              <a:t> of color chosen in each period s &lt; 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37280" y="4130400"/>
              <a:ext cx="1890000" cy="1284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6840" y="3085560"/>
                <a:ext cx="1912680" cy="98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2444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Sway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610" y="1540048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Period 1:         add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Period 2:         add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Period 3:         add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Period 4:         add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</a:endParaRPr>
          </a:p>
        </p:txBody>
      </p:sp>
      <p:sp>
        <p:nvSpPr>
          <p:cNvPr id="69636" name="Oval 4"/>
          <p:cNvSpPr>
            <a:spLocks noChangeArrowheads="1"/>
          </p:cNvSpPr>
          <p:nvPr/>
        </p:nvSpPr>
        <p:spPr bwMode="auto">
          <a:xfrm>
            <a:off x="2469777" y="1738659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Oval 6"/>
          <p:cNvSpPr>
            <a:spLocks noChangeArrowheads="1"/>
          </p:cNvSpPr>
          <p:nvPr/>
        </p:nvSpPr>
        <p:spPr bwMode="auto">
          <a:xfrm>
            <a:off x="2514600" y="2971800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2540001" y="5498248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Oval 10"/>
          <p:cNvSpPr>
            <a:spLocks noChangeArrowheads="1"/>
          </p:cNvSpPr>
          <p:nvPr/>
        </p:nvSpPr>
        <p:spPr bwMode="auto">
          <a:xfrm>
            <a:off x="3993777" y="2971800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Oval 11"/>
          <p:cNvSpPr>
            <a:spLocks noChangeArrowheads="1"/>
          </p:cNvSpPr>
          <p:nvPr/>
        </p:nvSpPr>
        <p:spPr bwMode="auto">
          <a:xfrm>
            <a:off x="5029200" y="3962400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Oval 12"/>
          <p:cNvSpPr>
            <a:spLocks noChangeArrowheads="1"/>
          </p:cNvSpPr>
          <p:nvPr/>
        </p:nvSpPr>
        <p:spPr bwMode="auto">
          <a:xfrm>
            <a:off x="6248400" y="4225868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5" name="Oval 13"/>
          <p:cNvSpPr>
            <a:spLocks noChangeArrowheads="1"/>
          </p:cNvSpPr>
          <p:nvPr/>
        </p:nvSpPr>
        <p:spPr bwMode="auto">
          <a:xfrm>
            <a:off x="6629400" y="4225868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6" name="Oval 14"/>
          <p:cNvSpPr>
            <a:spLocks noChangeArrowheads="1"/>
          </p:cNvSpPr>
          <p:nvPr/>
        </p:nvSpPr>
        <p:spPr bwMode="auto">
          <a:xfrm>
            <a:off x="4023659" y="4281141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47" name="Oval 15"/>
          <p:cNvSpPr>
            <a:spLocks noChangeArrowheads="1"/>
          </p:cNvSpPr>
          <p:nvPr/>
        </p:nvSpPr>
        <p:spPr bwMode="auto">
          <a:xfrm>
            <a:off x="4053541" y="5434597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9648" name="Oval 16"/>
          <p:cNvSpPr>
            <a:spLocks noChangeArrowheads="1"/>
          </p:cNvSpPr>
          <p:nvPr/>
        </p:nvSpPr>
        <p:spPr bwMode="auto">
          <a:xfrm>
            <a:off x="6287247" y="5525140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9649" name="Oval 17"/>
          <p:cNvSpPr>
            <a:spLocks noChangeArrowheads="1"/>
          </p:cNvSpPr>
          <p:nvPr/>
        </p:nvSpPr>
        <p:spPr bwMode="auto">
          <a:xfrm>
            <a:off x="6668247" y="5525140"/>
            <a:ext cx="304800" cy="304800"/>
          </a:xfrm>
          <a:prstGeom prst="ellipse">
            <a:avLst/>
          </a:prstGeom>
          <a:solidFill>
            <a:srgbClr val="F4121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50" name="Oval 18"/>
          <p:cNvSpPr>
            <a:spLocks noChangeArrowheads="1"/>
          </p:cNvSpPr>
          <p:nvPr/>
        </p:nvSpPr>
        <p:spPr bwMode="auto">
          <a:xfrm>
            <a:off x="7391400" y="5498248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51" name="Oval 19"/>
          <p:cNvSpPr>
            <a:spLocks noChangeArrowheads="1"/>
          </p:cNvSpPr>
          <p:nvPr/>
        </p:nvSpPr>
        <p:spPr bwMode="auto">
          <a:xfrm>
            <a:off x="7772400" y="5498248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52" name="Oval 20"/>
          <p:cNvSpPr>
            <a:spLocks noChangeArrowheads="1"/>
          </p:cNvSpPr>
          <p:nvPr/>
        </p:nvSpPr>
        <p:spPr bwMode="auto">
          <a:xfrm>
            <a:off x="8153400" y="5498248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53" name="Oval 21"/>
          <p:cNvSpPr>
            <a:spLocks noChangeArrowheads="1"/>
          </p:cNvSpPr>
          <p:nvPr/>
        </p:nvSpPr>
        <p:spPr bwMode="auto">
          <a:xfrm>
            <a:off x="8534400" y="5498248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654" name="Oval 22"/>
          <p:cNvSpPr>
            <a:spLocks noChangeArrowheads="1"/>
          </p:cNvSpPr>
          <p:nvPr/>
        </p:nvSpPr>
        <p:spPr bwMode="auto">
          <a:xfrm>
            <a:off x="5419164" y="5498248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9655" name="Line 23"/>
          <p:cNvSpPr>
            <a:spLocks noChangeShapeType="1"/>
          </p:cNvSpPr>
          <p:nvPr/>
        </p:nvSpPr>
        <p:spPr bwMode="auto">
          <a:xfrm>
            <a:off x="4419600" y="23622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6" name="Line 24"/>
          <p:cNvSpPr>
            <a:spLocks noChangeShapeType="1"/>
          </p:cNvSpPr>
          <p:nvPr/>
        </p:nvSpPr>
        <p:spPr bwMode="auto">
          <a:xfrm>
            <a:off x="4495800" y="33528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7" name="Line 25"/>
          <p:cNvSpPr>
            <a:spLocks noChangeShapeType="1"/>
          </p:cNvSpPr>
          <p:nvPr/>
        </p:nvSpPr>
        <p:spPr bwMode="auto">
          <a:xfrm>
            <a:off x="4591424" y="4732872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8" name="Line 26"/>
          <p:cNvSpPr>
            <a:spLocks noChangeShapeType="1"/>
          </p:cNvSpPr>
          <p:nvPr/>
        </p:nvSpPr>
        <p:spPr bwMode="auto">
          <a:xfrm>
            <a:off x="5486400" y="33528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9" name="Line 27"/>
          <p:cNvSpPr>
            <a:spLocks noChangeShapeType="1"/>
          </p:cNvSpPr>
          <p:nvPr/>
        </p:nvSpPr>
        <p:spPr bwMode="auto">
          <a:xfrm>
            <a:off x="5680635" y="4455957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60" name="Line 28"/>
          <p:cNvSpPr>
            <a:spLocks noChangeShapeType="1"/>
          </p:cNvSpPr>
          <p:nvPr/>
        </p:nvSpPr>
        <p:spPr bwMode="auto">
          <a:xfrm>
            <a:off x="7010400" y="46482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2525060" y="4225868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3957915" y="1698816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Oval 4"/>
          <p:cNvSpPr>
            <a:spLocks noChangeArrowheads="1"/>
          </p:cNvSpPr>
          <p:nvPr/>
        </p:nvSpPr>
        <p:spPr bwMode="auto">
          <a:xfrm>
            <a:off x="4953000" y="2971800"/>
            <a:ext cx="3048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960720" y="156960"/>
              <a:ext cx="5127120" cy="5983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49920" y="103320"/>
                <a:ext cx="5150160" cy="45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4787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318" y="1042397"/>
            <a:ext cx="3995270" cy="4525963"/>
          </a:xfrm>
        </p:spPr>
        <p:txBody>
          <a:bodyPr>
            <a:normAutofit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If the past takes on more weight over time then you can get full path dependence.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396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040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</Words>
  <Application>Microsoft Macintosh PowerPoint</Application>
  <PresentationFormat>On-screen Show (4:3)</PresentationFormat>
  <Paragraphs>114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Model Thinking</vt:lpstr>
      <vt:lpstr>Urn Models </vt:lpstr>
      <vt:lpstr>Basic Urn Model</vt:lpstr>
      <vt:lpstr>Bernoulli</vt:lpstr>
      <vt:lpstr>Polya</vt:lpstr>
      <vt:lpstr>Polya in Action</vt:lpstr>
      <vt:lpstr>PowerPoint Presentation</vt:lpstr>
      <vt:lpstr>PowerPoint Presentation</vt:lpstr>
      <vt:lpstr>Balancing</vt:lpstr>
      <vt:lpstr>Balancing in Action</vt:lpstr>
      <vt:lpstr>PowerPoint Presentation</vt:lpstr>
      <vt:lpstr>Polya vs Balancing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Polya is PHAT</vt:lpstr>
      <vt:lpstr>PowerPoint Presentation</vt:lpstr>
      <vt:lpstr>The Sway </vt:lpstr>
      <vt:lpstr>The Sway</vt:lpstr>
      <vt:lpstr>PowerPoint Presentation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2</cp:revision>
  <dcterms:created xsi:type="dcterms:W3CDTF">2012-06-16T19:10:17Z</dcterms:created>
  <dcterms:modified xsi:type="dcterms:W3CDTF">2012-06-16T19:10:56Z</dcterms:modified>
</cp:coreProperties>
</file>