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19T20:45:21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3292 443 87,'-25'-37'37,"25"37"0,-71-65-1,17 39-36,-3 11-1,-7 13 1,-5 11-1,-7 15-1,-5 11 1,-1 9 0,1 13-1,9 13 2,11 15 0,14 16 0,17 11 1,21 2 0,19-1-1,20-8 1,21-10 1,16-21-1,20-28 1,7-38 0,7-25 1,0-32-1,-2-19 1,-13-11 0,-11-14-1,-16-3-1,-18-1 0,-16 10 0,-12 4-2,-11 12 1,-10 13-1,-2 11-2,10 47-1,-34-55-12,34 55-21,-44-7-1,44 7 1,-58 30-2</inkml:trace>
  <inkml:trace contextRef="#ctx0" brushRef="#br0" timeOffset="201.0114">2788 813 102,'13'48'40,"19"5"-1,2 1-9,11 1-30,14 3 0,6-5-2,8-5-4,-5-20-13,7-12-17,-14-21-1,-4-15 0,-13-14 0</inkml:trace>
  <inkml:trace contextRef="#ctx0" brushRef="#br0" timeOffset="677.0387">3632 411 94,'11'78'38,"-12"-15"0,8 12-3,-1 6-34,10 10-1,10-1 1,9-11-2,7-11 0,4-21 1,5-23-1,1-23 0,-2-23 0,-6-17 0,-6-9 0,-12-11 0,-9 1 0,-10 1 2,-11 6-1,-8 12 0,12 39 1,0 0 0,-45-14 1,36 54 1,7 17 0,11 14-2,12 5 1,14 4 0,8-7 0,9-13-1,8-19 0,3-26-1,0-26 1,-2-20 0,-11-16-1,-10-17 1,-13-7-2,-11-8 0,-13-2 0,-10 1-1,-9 11-1,-6 8 0,3 15-3,-7 11-3,26 35-14,0 0-13,0 0 0,0 0 0,0 0 0</inkml:trace>
  <inkml:trace contextRef="#ctx0" brushRef="#br0" timeOffset="1043.0597">5075 433 71,'68'-28'34,"-17"4"1,-3 2 0,-48 22-24,57-33-7,-57 33-1,0 0-1,40-34-1,-40 34 1,0 0-1,0 0-1,0 0 1,-57-18-1,57 18 0,-52 16-1,52-16 1,-59 44-1,59-44 0,-62 71 0,32-27 1,1 3-1,3 2 1,4 4 1,3-1 0,12 0 1,3 2 0,9-3 0,8-1 0,9 3-1,4-4 1,7-2-3,6-4 2,5-8-3,2-7 2,2-7-3,1-7-2,-10-17-5,5-2-26,-17-9 0,-7-5 0,-20 19 0</inkml:trace>
  <inkml:trace contextRef="#ctx0" brushRef="#br0" timeOffset="1608.0917">4983 866 70,'0'0'37,"-49"-16"-1,49 16-1,0 0-10,66-45-24,-5 20-1,15-3-1,13-5-1,6-1 0,4 1 0,-4 3-1,-6 8 2,-12 9 1,-13 11 0,-13 17 1,-51-15 1,62 91 0,-49-19 0,-4 12 0,-7 1 1,-3 2-3,-2-6 2,-1-11-1,0-16-1,0-24 1,4-30-1,-15-6 0,7-29 0,0-21 0,2-15-1,3-16 0,6-9 0,6-6 0,12 5 1,10 3-1,13 15 1,10 14 0,10 13 2,6 18-1,2 10 0,0 12 0,-6 8 1,-8 9-1,-14 10 1,-44-15-1,37 56 0,-49-15 0,-20 12 0,-18 10 1,-15 11-1,-7 5 0,-4 6-1,5 2 0,8-5 0,14-4 0,19-9 0,19-9 0,21-14-1,16-13 0,18-17-1,11-15-2,13-12-3,-4-20-31,14-10 0,-7-12 0,3-8-1</inkml:trace>
  <inkml:trace contextRef="#ctx0" brushRef="#br0" timeOffset="1841.105">7051 462 84,'42'-22'39,"-42"22"0,61-22 1,-61 22-31,46 16-7,-46-16 1,40 84-1,-25-11-1,-6 23-1,0 15-1,-3 8-2,-3-3 1,-5-6-3,3-13 0,-6-26-8,9-22-26,-10-35 1,2-23 2,-9-24-2</inkml:trace>
  <inkml:trace contextRef="#ctx0" brushRef="#br0" timeOffset="2087.1194">6669 558 92,'0'0'39,"0"0"0,0 0 0,0 0-39,39 22 2,15-28 0,10-4-1,10-6 0,8-3 0,7-3-1,2-4-1,1-2 0,-1-3-3,-9-1-6,4 0-16,-17 1-11,-3 0-1,-18 2-1,-4 5 1</inkml:trace>
  <inkml:trace contextRef="#ctx0" brushRef="#br0" timeOffset="2560.1461">7868 432 86,'0'0'37,"0"0"0,0 0-1,0 0-32,0 0-4,0 0 1,58 57-1,-58-57 0,53 63 0,-53-63-1,76 67 3,-34-38-2,5-6 2,0-11-1,6-11 1,-3-13 1,7-10-1,-3-11 0,1-10-1,-4-8 0,-1-8-1,-3-3-2,-11-2-8,3 7-27,-19 5-1,-2 16 0,-18 36 0</inkml:trace>
  <inkml:trace contextRef="#ctx0" brushRef="#br0" timeOffset="2772.1585">8613 618 103,'-8'59'41,"2"17"-1,-11 9-1,1 16-37,6 12 0,2 6-3,5-3-2,0-7-1,7-9-3,-1-25-12,15-5-21,-5-26 2,9-11-1,-5-19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19T20:46:13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6368 3507 54,'-20'-6'32,"2"2"0,-2-4 0,6 4-28,-1-2-1,15 6-1,-11-10 0,11 10-2,11-12 0,2 8 1,5 2 0,6 0 0,6 1 1,8 2 0,9 3 0,10 1 0,5-1-1,8 0 1,10-2-1,7 2 0,10 0-1,9 1 0,3-1 1,6 1-1,7 0 0,8-3 0,3-1 0,3-2 0,3-5 0,4-2 1,2-6 0,3 1 1,-4-2 0,2 4 1,-1 1-1,-1 5 0,-4 3 1,-4 4-1,-5 3 0,0 0-1,-3 0 0,-4-2 1,-3-7-1,0-5 0,0-5 0,0-7 0,-6-4-1,-5-2 1,-7-1-1,-6-1 0,-9 4-3,-13-1-7,-6 12-25,-14 1-1,-10 7 0,-11 0-3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19T20:48:35.7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6853 4410 55,'3'-9'34,"-3"-4"-1,-7-4 0,-1 1-29,-7-3-3,-2 2 0,-6-3-1,-9-1-1,-4-1 0,-7 1 0,-7 2 0,-5-3 0,-9 0 0,-7 0 0,-9 1 1,-8 0 0,-7 1 0,-8 2 1,-8 2 0,-9 2-1,-7 1 1,-8 3-1,-5-1 1,-6 2-1,-8 4 0,-5-1-1,-8 3 1,-6 3 0,-1 4 0,-4 1 0,-1 3 0,0 1-1,4 4 2,0 3-1,0 1 0,5 2 0,3 4-1,2 3 1,-3 5 0,5 7-1,0 3 1,2 6-1,3 5 1,0 4-1,3 2 1,9 4 0,12-1 1,13-1 0,14 1-1,19 1 0,16-1 0,19 3 1,17 1-2,17 1 1,12-1-1,12 1 1,9-3-1,12-4 3,8-2-2,19-5 0,14-4 0,9-2-1,15-5 2,6-1-2,15-1 1,1-4-1,13-2 1,-2-3 1,3-2 0,4-1 0,0 0 0,4 0 0,2-1 0,3 2 1,2-3-2,1 2 1,7 1-1,3-2 1,6-3-1,2-4 0,3-3 0,6-4-1,4-4 1,3-2-1,2-6 0,1-1 1,5-3-1,-4-1 1,8 1-1,2-1 1,0 3 0,0-3 0,2 1 0,1-1 0,0 1 0,4 1 0,-3-1 1,0 2-1,-3 0 0,2 2 0,-4 5 0,-3-2 0,-2 3 1,-4-1-1,-3-1 0,-2-3 0,-1-2 0,-6-2 0,-3-5 0,-1-1 0,-6-4 0,-2-2-1,-4-2 1,-4 0 0,-6-3-1,-1-4 1,-3-3 0,-4-4-1,-9-7 1,-1-2-1,-6-3 2,-4-3-1,-7-2 0,-6-2 1,-5-1-1,-5 1 1,-3-5-1,-5 0 1,-8-3-1,-5-4 0,-9 1 0,-9-4 0,-10 0 1,-11 0 0,-13 0 1,-13 0-1,-14 0 1,-11 1-1,-16-2 1,-11 4 0,-12 0 0,-14-1-2,-14 4 2,-13 4-1,-13 1 1,-12 5-1,-14 3 1,-12 4-1,-13 2 0,-8 4 0,-12 2 0,-6 3-1,-8 3 0,-7 3 0,-7 4 1,-6 2-2,-10 3 2,-9 4-2,-8 4 2,-10 3-2,-11 4 2,-4 3-1,-8 1 0,3 2 0,5 1 0,6-2 1,8 0-1,10-3 0,10 0-2,9-5-2,22 8-25,0-4-5,14 7-2,8 1 0</inkml:trace>
  <inkml:trace contextRef="#ctx0" brushRef="#br0" timeOffset="11505.6578">10794 5863 18,'10'-1'13,"-10"1"-3,0 0 1,-2-8-1,2 8-1,0 0-1,-9-7-2,9 7-4,-15-7-1,4 5-2,-1-2 0,-3 3-1,-4-1-1,-2 3 0,-4-2-1,-2 2 0,-7-2-2,1 1 1,-4-7 3,0-3 3,2-3 5,-4-11 3,5 1 2,-9-12 3,10 7 2,-15-12 0,6 12-2,-17-4-4,1 12-3,-13 5-3,-5 7-1,-7 5-2,-4 6-1,-1 5 0,0-1-1,2 1 1,-3-3-1,5-3 1,0-2-1,1-2 1,-1-3 1,-2-2-1,-3 0 0,-2 1 1,-2 1-1,-2 0 1,1 0-1,-1 2 0,-3-1 0,-3 1 0,-4-1 1,-1 1-1,-4 1 0,-4 2 0,-6 2 0,-7 1 1,-3 2-1,-2 1 0,-2 0 0,-3-1 0,1 0 0,1-4 0,3-1 0,3-5 1,-1 0-1,-2-2-1,2-1 1,3-1-1,-5 2 1,-4 2-1,-4 1 1,-3 3-1,-5 1 0,-3 2 3,-4 3-1,-3 0 0,-2 1 1,0-1-1,-1-1 1,1-1-1,2-1 0,1 0 0,2-2-1,3 1 0,1 1 0,-1 0-1,1 3 1,4 2 0,2 1 0,-2 2-1,3 2 0,1 1 1,6 3-1,4 1 1,7 1-1,0 4 0,3 3 0,8 5 1,3 5 0,8 6-1,6 4 1,9 7 0,8 3-1,10 2 1,13 1 0,11 1-1,10 0 0,9-2 0,11 0 1,6-2 0,12-2-1,10 0 0,8-3 1,10-1 0,13-2 0,15-3 0,15 1-1,11-5 1,13-1 1,9-5 0,8-2 0,8-3-1,8-4 0,4-4 0,2-5 1,5-1-1,2-3 1,8-2-1,4 0 0,4 1 0,6 0 1,1 0-1,5 1 0,5 3 0,6 1 0,2 1 0,2 0 1,5 2-1,0 1 1,1-1 0,2-1-1,1 0 1,-1-3-1,1-1 1,4-3-2,-2-3 1,5-2-1,1-2 0,-2-2 1,2 0-1,0 0 0,-2-1 0,-1 1 1,-1 1-1,-1 0 0,-6 3 0,3-1 0,-4 1 0,-6-1 0,-2-1 0,0-3 1,-7-1-1,-4-2 1,-2-3-1,-5-3 1,-4-2 0,-4-1 0,-4-2 0,-3 1 0,-5-1 0,-2 0 0,-8-2 0,-5-1 0,-2-1-1,-4-3 1,-5-1-1,-6-3 1,-5-2 0,-4-2-1,-3-2 1,-5-2 0,-10 0 0,-7-2-1,-10 1 2,-8-2-1,-11 0 0,-10 0 0,-13 0 0,-9-4 1,-10-3-1,-7-4 1,-9-5-1,-7-6 1,-6-4-1,-8-3 1,-8-2 0,-8 2 0,-7 0 0,-10 3 0,-7 5 0,-6 6 0,-12 5-1,-3 2 1,-7 3 0,0 3-1,-2 4 0,-1 1 0,0 1-1,-1-1-2,11 7-15,1-5-18,4-1 0,0-1 0,4-3-1</inkml:trace>
  <inkml:trace contextRef="#ctx0" brushRef="#br0" timeOffset="24790.4179">16297 3693 54,'-12'-10'34,"-4"-5"-2,-2-1 0,-3-3-29,2 1-1,-4-3 1,1 0-2,-5 0 0,-5 1 0,-5 4-1,-5-1 0,-5 3 0,-5 2 0,-6 1 0,-7 4-1,-5 0 1,-8 1 0,-7 2-1,-7 2 1,-9 2 0,-6 3 1,-9 1-1,-6 5 0,-6 3 0,-1 5 0,-2 3 1,-2 4-1,-1 4 0,1 3 0,1 5 0,5 3 1,0 1-1,4 4 0,2 5 0,7 1 0,5 6-1,3 1 1,3 4-1,7 2 1,7 1-1,5 0 0,8-2 0,9 1 0,8-4 1,10-2-1,11 0 0,8-3 0,10-1 0,10-2 2,7 0-2,6 1-1,5 1 1,4 1 0,7 0-1,5 2 1,6 2 0,5-1 1,10-2-1,7-2 2,9-3-1,7-2 1,8-4 0,6-3-1,7-3 1,7-2-2,3-2 2,6-1-2,6 1 2,8 0-2,7-5 0,4-1 1,5-3 0,8-3 0,7-3 0,4-5 0,4-2 1,4-4-1,2-1 0,2-1 0,7-4 0,2-1 1,2-3-1,3-1 1,3-3-1,2 0 0,2-2 1,5-2-1,-2 1 0,2 1 0,3 0 0,4 0 0,-1 1 0,5-1 0,3 1 0,-1 0-1,1 1 2,1 0-1,-2 1 0,-1 2 0,-3 0 0,-2 0 0,-3-1 0,2 0 0,-6-3 0,2-1 0,-1-4 0,-4-2 0,0-1-1,-3-2 1,-6 0-1,-7-2 2,-9 0-2,-6-2 2,-8-1-2,-9-1 3,-6-3-2,-8-2 2,-6-4-1,-3-3 0,-7-3-1,-6-3 1,-8-3-1,-9-2 0,-12-3 0,-10 0-1,-13-1 2,-12-1 0,-14 0 0,-10 1 0,-16-1 1,-13 3-1,-11-3 0,-12 1 1,-10-2 0,-13 0-2,-9-2 0,-10 0 1,-10 0-1,-8 0 1,-10 2-1,-10 1 1,-10 1 0,-7 2 1,-10 2-1,-9 2 1,-7 2-1,-8 3 0,-6 2 0,-5 5 1,-8 3-2,-6 5 1,-6 6-1,-8 5 1,-8 3-1,-9 6 0,-9 2 0,-6 3 0,-6 2-1,-6 2 1,-8 0 0,-3 1-1,-2 0 2,0-1-1,4-1 1,3 0-1,3-2 2,6 3-2,6-1 1,11 1-1,9 5 0,11 1-2,9 13-6,6 0-27,21 7-1,14-2 0,22 1-1</inkml:trace>
  <inkml:trace contextRef="#ctx0" brushRef="#br0" timeOffset="27213.5564">14324 5661 17,'-22'-14'31,"-2"-3"1,-1 0 0,1 1-26,-4-4-3,2 2 1,-4-2-4,0-1 2,-3 1-3,-2 1 3,-2 2-4,-4 2 3,-4 5-3,-5 2 2,-4 7-1,-8 5 0,-7 6 2,-3 3-3,-4 4 3,0 4-1,-4 3 1,0 6-2,2 1 2,2 4-1,6 5 0,2 2 1,6 3-2,5 0 1,7 1-1,7 2 1,7 0 0,10-3-1,8-1 1,10-4-1,9 0 1,7-3 0,12-3 0,8-4-1,11-3 1,8-5 0,8-1 0,9-2 0,7-4 1,8-3-1,7-3 0,5-3 0,5-3 0,6-2 0,1-1 1,4-1-1,5 0 0,-2 1 0,2 0 0,-1 3 0,-1 0 1,3 3-1,1-1 1,-1 2 0,-1 0-1,3 1 2,2-1-1,3 1 0,0 0 0,0 1 0,0 1-1,5 0 1,0-1-1,1 0 1,0-2-1,3-2 0,1 0 1,1-3-1,0-1 0,-3-1 0,-1 1 1,1 1-2,-1 1 2,-5 2-1,0-1 0,1 0 0,3 1 0,1-2 0,2-1 1,-1-1-1,0-1 0,3-2 0,-5 1 0,0 0 0,-7 0 0,-1 0 0,-3 2 0,-2 0 0,-3 1 0,-4 1 0,-3 0 1,-2 1-1,-2-2 0,-1 1 0,-1-1 1,-4-1-1,0-3 0,0-2 0,-1-1 0,0-2 0,-2-2 0,0-1 0,-4-2 1,2-2-2,-4-1 2,3-1-1,-2-1 0,2 0 0,-1-2 0,-3 2 0,3-1 0,-3 2 0,-4 0 0,-2 1-1,-4 2 1,-4 1 0,-2 0 0,-1 1-1,-4 0 1,-3-1 0,0 0 0,-2 0 0,-3-2 0,-2 0 0,-4-2 1,-4 1-1,-4-1 1,-3 1 0,-4 1-1,-4-3 1,-4 0-1,-3 1 0,-5-2 0,-5-1 0,-6 0 0,-6-2-1,-9-1 1,-9 1 0,-6-1 1,-11-1-1,-9 0 1,-9 0-1,-9 0 0,-8 0 1,-10-1-1,-6-1 0,-11 1 1,-7-1-1,-9 0 1,-7 0-1,-9 1 1,-5 0 0,-8 1-2,-5-1 2,-6 1-3,-6 0 3,-5 1-3,-6 0 1,-4 1-1,-10 0 0,-2 2 1,-11 3 0,-7 2 1,-6 0 1,-8 3 0,-7 2 0,-7 2 1,-4 4 0,-6 1 0,0 4-1,-5 3 1,-3 3-1,-2 3 0,0 2-1,-3 3 0,4 1 1,2 1-2,0-1 1,9 0-2,2-6-3,15 6-11,5-6-19,11-2 1,7-3-1,8-5 12</inkml:trace>
  <inkml:trace contextRef="#ctx0" brushRef="#br0" timeOffset="32617.8656">21740 6569 14,'-1'-11'29,"-6"-3"1,3 4-1,1 0-27,1 0 0,2 10 0,0-11 1,0 11 0,0 0 1,10 3-1,-7 11 1,3 12-1,-3 15-1,3 21 1,-2 21-1,3 20 0,-2 17-1,2 13 0,-2 3 0,2 1-1,1-9 1,2-13 0,-1-18-1,-1-15 1,-1-22-1,0-13 1,-2-17 0,1-10 0,-6-20 0,2-9 0,-2-24 0,0-21-1,-1-22 1,-2-21 0,-1-19-1,-2-14 1,-1-6-1,0 1 1,1 7-1,-2 16 0,1 16 1,1 16 0,2 18-1,1 14 1,2 12-1,1 9 0,1 7-1,1 4 1,1 8 0,-3 8-2,10 31 2,-3 16 0,0 29 0,-1 27-1,1 26 1,2 15 1,0 12-1,0-2 0,-1-12 0,0-19 0,-2-27 0,1-26 1,-4-27 0,1-18 0,-4-25 0,0-19 0,-2-21 0,-1-18 0,-1-22 0,0-19 0,-1-18-1,-1-10 0,1-5 0,0 5 0,0 9 1,-2 16-1,0 16 0,-1 20 1,0 16-1,1 16 0,1 13 0,1 13 0,0 16 0,5 19 0,0 29 0,4 26 0,1 31 0,2 22 1,1 17-1,2 6 1,0-6-2,0-13 1,1-22 0,-2-28 0,-1-30-2,-2-25-2,5-20-6,-8-22-25,10-16-1,-3-16-1,4-14 0</inkml:trace>
  <inkml:trace contextRef="#ctx0" brushRef="#br0" timeOffset="33469.9143">22676 7375 35,'2'20'34,"0"-6"0,-2-14-1,-1 10-33,1-10 1,11 1 0,-11-1 2,9-17-1,-12-4 1,-2-5 0,-9-13 0,-2-5 1,-9-11-1,-4-6-1,-5-7 0,0-1-1,1-1 0,2 5 0,2 4 0,5 7-1,5 8 1,7 12-1,5 8 0,1 8 0,3 8-1,3 10 1,0 0 0,20 8 0,4 7-1,10 2 1,11 8-1,13 4 1,8 4-1,8 4 1,7 0-1,0 2 2,-5-1-2,-8-3 1,-9-3 0,-15-1 0,-14-2 0,-17 5 0,-24 1 1,-17 1-1,-18 3 0,-21 4 1,-15 1-1,-15 0 1,-8-4 0,-3-9 1,3-8-1,7-7 0,10-12 0,16-12 0,15-12 0,20-12-1,23-10 0,17-10 0,21-10-1,15-10 1,18-7-1,15-3 1,13 0-1,13-2 1,4 3 0,8 5 0,-4 9 0,-4 11 0,-10 12 0,-14 11-1,-13 14 1,-23 19 0,-19 24 0,-23 23 0,-25 26 0,-18 22 0,-21 18 0,-14 13 1,-17 8 0,-9-2 0,-1-13-1,4-14 1,12-23-2,12-25 0,22-16-8,15-30-28,32-24-2,16-23 0,18-20 0</inkml:trace>
  <inkml:trace contextRef="#ctx0" brushRef="#br0" timeOffset="45026.575">6389 9231 66,'-52'-47'34,"-7"-7"2,-6-4-1,-8-4-34,2 0 0,-1 1-1,-3 3 0,-1 4-1,-5 3 0,-5 5-1,-8 6 2,-3 8-1,-10 7-1,-8 9 2,-6 11-1,-7 11 1,-1 12 1,1 11-1,4 13 0,2 11 2,10 17-2,9 18 1,17 18-1,15 18 1,19 21 0,19 18 1,23 14-1,27 15 1,24 6-1,27 4 0,22-4 0,24-13 1,22-15-1,17-23 0,18-25 1,12-33-1,14-30 0,9-41 1,7-34 1,9-37-1,2-33 0,1-29-1,-1-28 1,-6-23-2,-11-22 1,-17-15-1,-19-14-2,-29-5 0,-28-1 1,-37 3-1,-35 11-1,-40 15 1,-37 22 0,-43 25 0,-42 27 3,-42 29-1,-38 28 1,-37 29 2,-28 25-1,-23 22-1,-11 22 0,-2 23-4,5 12-14,24 25-20,14 8-3,22 5 0,17 1-2</inkml:trace>
  <inkml:trace contextRef="#ctx0" brushRef="#br0" timeOffset="48929.7983">17992 9439 63,'-42'-31'35,"2"-5"1,-8-11-2,-1-3-33,-3-3-1,-3-1 0,-7 1-1,-7 2 0,-10 2 0,-14 1-1,-13 9 0,-14 4 0,-18 9 0,-12 7 1,-16 11 0,-15 8 0,-6 9 1,-4 10 0,0 9 2,4 13-2,8 14 1,9 13-1,15 14 1,15 15-1,15 16 1,16 14-1,22 14 2,20 12-1,26 10 1,25 7 0,28 7 0,30-2-1,27-8 1,30-9 0,28-15 0,26-22-1,26-24 0,21-24 0,26-31-1,17-22 1,18-25 0,9-19-1,7-19 0,4-17 0,-8-15 0,-5-13 0,-22-10 1,-15-8 0,-26-10 0,-21-6 0,-29-6 0,-29-4 0,-30-4 0,-31-1 0,-33-1-1,-32 1 0,-34 9-1,-35 5 0,-37 11 0,-35 15 0,-32 18-1,-32 17-1,-16 29-8,-21 15-24,-2 25 0,-3 13-2,8 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19T20:50:34.3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7455 13015 65,'-10'-7'37,"2"1"-3,-2-1 1,10 7-31,-12-5-2,12 5-1,0 0 0,0 0-1,0 0-1,0 0 2,16-3 0,2 7 0,12-3 0,13 3 0,13-1 0,17 2 1,13-1 0,17-3-1,11-3-1,16-2 1,9-3 0,11-3-1,7-3-1,7-4 1,5-2 0,1 0 0,1 1-1,-4-1 1,-5 0-1,-7 3 1,-7 0 0,-11 3 0,-10-4 1,-10 7-1,-13-1 1,-11 5-1,-15 2 1,-10 1-1,-15 3 1,-10 2-1,-12 4 1,-7-4-1,-9 5 1,-5-3-1,-10-4 0,12 6 1,-12-6-1,0 0-1,0 0 0,0 0-1,10 2-2,-12-14-9,2 12-24,7-17-2,0 6 1,-1-7-1</inkml:trace>
  <inkml:trace contextRef="#ctx0" brushRef="#br0" timeOffset="4853.2772">3198 5049 51,'0'0'33,"-3"-12"-1,-2 4 0,5 8-30,-12-16 0,12 16-1,-8-14 1,8 14 0,-11-12-1,11 12 0,-16-5 1,4 5-1,-1 2-1,-2 4 0,-2 3 0,2 4 0,-1 5 1,1 3-1,3 4 0,3 3 2,5 0-1,7 1 1,3-5-1,7-3 1,2-8 0,8-6 0,0-12-1,2-4 1,0-12-1,-3-4 1,-5-5-1,-6-1 0,-7-2 1,-5 1-2,-7 5 2,-7 3-2,-6 8 0,-5 6 0,-1 9 0,-3 9 0,1 10-1,0 8 1,6 3-1,5 2 1,5 1 0,7-3 0,9-5 0,9-8 1,4-10-1,7-9 1,2-6-1,2-8 1,-1-6 0,-1-1-1,-6-2 2,-4 1-2,-6 1 1,-7 3 0,-6 6 0,-8 2 0,-8 7-1,-6 6 1,-6 5 0,-4 3 0,0 3 0,4 1-1,3 0 1,5 1-1,4-4 1,8-3-1,12-6 0,0 0-1,10 3-1,1-8-3,11 5-22,-3-9-10,4 2-1,-2-2 0</inkml:trace>
  <inkml:trace contextRef="#ctx0" brushRef="#br0" timeOffset="5417.3096">2871 6119 63,'-15'33'37,"2"-3"-2,-3-10 1,-2-4-36,9-2 0,5-4 0,4-10 1,0 0-1,0 0 0,1-9 0,0-8 0,-1-10 1,0-11 0,0-10 0,1-13-1,0-8 1,0-4 0,3 0 0,2 6-1,2 5 0,1 12 1,-1 10-1,3 14 0,4 15 1,2 13 0,3 15-1,1 10 1,3 12 0,2 10-1,0 10 1,1 6-1,-2 1 0,-6-2 0,-2-4-1,-5-7 1,-3-8-2,-2-8 1,-5-13-4,2 0-6,-15-14-23,11-10-2,-20 2 0,4-10-1</inkml:trace>
  <inkml:trace contextRef="#ctx0" brushRef="#br0" timeOffset="5578.319">2815 6063 52,'-15'-7'35,"15"7"-1,-11-12 1,19 3-30,7-5-2,12-5-1,8-2-3,2-8-8,13 0-24,-1-3-1,2-1 0,-2-1-1</inkml:trace>
  <inkml:trace contextRef="#ctx0" brushRef="#br0" timeOffset="6032.345">3901 5128 59,'-13'-5'33,"-3"3"0,0-1-1,-9 3-30,7 4-1,3 6-1,1 5 0,1 5-1,4 3 1,2 0 0,3-2 0,4-1 1,4-6 0,5-10 0,6-7 0,3-9 1,2-4-1,-1-5 1,2-1 0,-4-3 0,-1 1 0,-7 3 1,-5 4-1,-7 3 0,-4 6 0,-5 3 0,-1 6-1,-2 2-1,1 5-2,5 10-5,-8-2-28,11 8 0,1 1-1,4 5-1</inkml:trace>
  <inkml:trace contextRef="#ctx0" brushRef="#br0" timeOffset="6385.3652">4005 5913 58,'0'0'34,"0"0"1,3-10-1,-3 10-31,0 0-1,0 0-1,11 21 0,1 3-2,0 7 1,1 11 0,-1 7 0,0 6-2,-3 2 2,-3-5-3,-2-5-1,-6-18-9,2-5-22,0-24 1,0 0 0,-11-22 0</inkml:trace>
  <inkml:trace contextRef="#ctx0" brushRef="#br0" timeOffset="6837.391">3957 5799 54,'4'-17'33,"6"-2"0,4-6 0,7-4-31,5 0-1,6 0 0,5 3 0,0 4 0,0 8 0,-4 9 0,-6 12 0,-8 9 1,-10 11-1,-11 8 0,-9 8 1,-8 1-1,-1 1 1,-4-5-1,2-3 1,6-9-1,9-9 0,7-19-1,15 3 0,9-16 0,6-6-1,8-5 1,3-3 0,3 0 0,-1 3 0,-3 5 1,-3 9 0,-7 7 1,-3 14 1,-13 7 0,-5 11 0,-14 8 0,-7 7-2,-10 3 2,-7 3-2,-11 1 0,-4-4-2,-4-2-1,-4-11-9,5 0-27,-4-11 0,2-7-2,-2-9 0</inkml:trace>
  <inkml:trace contextRef="#ctx0" brushRef="#br0" timeOffset="9136.5225">2906 5269 48,'0'0'32,"18"-1"-1,-6-4 0,-3 0-31,9-4-1,4-2 2,5-3-1,-1-2 0,3-1 1,-5-3 1,2 1 0,-7-1 0,0 1 1,-8-2 1,2 1-1,-8-5 1,0 1 0,-7-7 0,1-5-1,-6-9 1,0-5-1,-5-13 1,-1-8-2,-7-13 1,-3-9 0,-9-11-1,-6-6 0,-9-7-1,-5-3 1,-9-4-1,-9 3 0,-10 3 0,-10 2-1,-11 7 0,-5 6 0,-8 9 0,-8 10-1,-10 9 0,-5 11 0,-7 13 0,-4 11 1,9 12 0,2 10 0,7 7-1,10 10 1,14 7-1,14 2 1,22 1-2,15 3 1,9-3-1,46-9-2,-54 17-2,54-17-18,0 0-15,0 0 0,0 0 0,-11-47-1</inkml:trace>
  <inkml:trace contextRef="#ctx0" brushRef="#br0" timeOffset="9633.5507">1198 3747 60,'0'0'37,"16"56"-1,-16-56 0,0 0-36,0 0 1,-6 36 0,6-36-1,0 0 1,-30-40-1,30 40 0,-41-71-1,13 22 1,-7-11 0,-6-6-2,-7-7 3,1 1-1,-8-3 0,2 0 1,1 0 0,-1 3 0,3 4 0,5 8 0,6 5 0,6 8 0,6 9 0,27 38 0,-36-51 0,36 51 0,0 0 1,0 0-1,0 0 1,51 44-1,-51-44 1,75 44 0,-29-24-2,5-3 1,-2-10-1,-2-7-1,1-4-3,-2-14-16,0 7-18,2-8-1,-3 0 0,3-4-1</inkml:trace>
  <inkml:trace contextRef="#ctx0" brushRef="#br0" timeOffset="10420.5957">3872 5232 43,'-31'21'30,"-2"-5"1,4-3 0,8-4-26,-6-5-1,9-2-1,-1-7 1,6-2-1,0-7 0,8-5-1,3-10 1,9-8-1,7-13 1,13-11-2,9-16 2,15-11 0,13-18 0,17-10 1,12-10 0,16-3-1,11-2 0,14 3 0,10 4-1,7 8 0,5 8 0,2 12-2,-4 12 1,-6 14-1,-13 15 1,-12 16-1,-15 13 2,-13 17 0,-17 11-1,-15 11 1,-15 8 0,-9 2-1,-10 1 0,-8-2-1,-7-2-1,-10-8-4,0 1-10,-4-13-23,-20-13-1,-3-9 1,-3-6-2</inkml:trace>
  <inkml:trace contextRef="#ctx0" brushRef="#br0" timeOffset="10789.617">5468 3198 78,'-11'2'34,"11"-2"2,9-5-2,13-9-34,15 6 0,16-1 0,15-2 0,12 2 0,10-1 0,5 3 0,4 4 0,-2 4 0,-7 6 0,-5 7 2,-14 10 0,-12 14 0,-18 9 0,-12 15 1,-22 8 1,-13 11 0,-20 5 0,-11 7-2,-15-1 1,-8-3-2,-4-6 0,2-10-1,5-8-2,7-15-5,22-6-30,1-20-2,17-12 0,10-12-1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780B1-032A-3D46-9BD1-AFE0C81B26E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5D8B0-3EDB-B947-B992-786BAD0DB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7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9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06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57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2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51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7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61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53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57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26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3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7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4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40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4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6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9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0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70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5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8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73BA-5066-4148-91CC-A58C79503BE8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B7983-C697-BF44-8200-2C99F4958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4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ustomXml" Target="../ink/ink1.xml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86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Path Dependence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216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59" y="358163"/>
            <a:ext cx="3699284" cy="55745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0384" y="6170646"/>
            <a:ext cx="1886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Wikicommons.org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868680" y="92640"/>
              <a:ext cx="2271240" cy="739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5720" y="61920"/>
                <a:ext cx="2291760" cy="56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7398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00503"/>
            <a:ext cx="3666931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Path 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Dependent: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Outcome probabilities depend upon the sequence of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past outcomes.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257200" y="1529280"/>
              <a:ext cx="1693800" cy="154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45680" y="1141920"/>
                <a:ext cx="1710360" cy="13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6169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“History Matters”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57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83428"/>
            <a:ext cx="8686800" cy="4114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Technology  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Common Law 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Institutional Choices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r>
              <a:rPr lang="en-US" smtClean="0">
                <a:latin typeface="Arial" charset="0"/>
                <a:ea typeface="ＭＳ Ｐゴシック" charset="0"/>
                <a:cs typeface="ＭＳ Ｐゴシック" charset="0"/>
              </a:rPr>
              <a:t>Economic Success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03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6228" y="515989"/>
            <a:ext cx="3377479" cy="4114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Ann Arbor: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Largest public university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None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Jackson: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Largest four walled prison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0572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4"/>
          <p:cNvSpPr>
            <a:spLocks noGrp="1"/>
          </p:cNvSpPr>
          <p:nvPr>
            <p:ph sz="half" idx="1"/>
          </p:nvPr>
        </p:nvSpPr>
        <p:spPr>
          <a:xfrm>
            <a:off x="685800" y="838200"/>
            <a:ext cx="3810000" cy="41148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			</a:t>
            </a:r>
            <a:r>
              <a:rPr lang="en-US" sz="3600" b="1" dirty="0">
                <a:latin typeface="Arial" charset="0"/>
                <a:ea typeface="ＭＳ Ｐゴシック" charset="0"/>
                <a:cs typeface="ＭＳ Ｐゴシック" charset="0"/>
              </a:rPr>
              <a:t>Jackson</a:t>
            </a:r>
          </a:p>
          <a:p>
            <a:pPr>
              <a:buFontTx/>
              <a:buNone/>
            </a:pP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1910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31,433 	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 24.8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1920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48,374 	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 53.9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1930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55,187 	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 14.1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1940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49,656 		−10.0%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1950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51,088 	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   2.9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1960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50,720 		−0.7%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1970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45,484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−10.3%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1980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39,739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−12.6%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1990 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38,303 		−3.6%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2000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36,316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−5.2%</a:t>
            </a: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4"/>
          <p:cNvSpPr>
            <a:spLocks noGrp="1"/>
          </p:cNvSpPr>
          <p:nvPr>
            <p:ph sz="half" idx="1"/>
          </p:nvPr>
        </p:nvSpPr>
        <p:spPr>
          <a:xfrm>
            <a:off x="4724400" y="838200"/>
            <a:ext cx="3810000" cy="41148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			</a:t>
            </a:r>
            <a:r>
              <a:rPr lang="en-US" sz="3600" b="1" dirty="0">
                <a:latin typeface="Arial" charset="0"/>
                <a:ea typeface="ＭＳ Ｐゴシック" charset="0"/>
                <a:cs typeface="ＭＳ Ｐゴシック" charset="0"/>
              </a:rPr>
              <a:t>Ann Arbor</a:t>
            </a:r>
          </a:p>
          <a:p>
            <a:pPr>
              <a:buFontTx/>
              <a:buNone/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1910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14,817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2.1%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1920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19,516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31.7%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1930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26,944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38.1%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1940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29,815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10.7%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1950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48,251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61.8%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1960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67,340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	39.6%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1970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100,035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48.6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1980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107,969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7.9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1990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109,592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1.5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  <a:p>
            <a:pPr>
              <a:buFontTx/>
              <a:buNone/>
            </a:pP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2000 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114,024 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Arial" charset="0"/>
                <a:ea typeface="ＭＳ Ｐゴシック" charset="0"/>
                <a:cs typeface="ＭＳ Ｐゴシック" charset="0"/>
              </a:rPr>
              <a:t>	4.0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%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18960" y="1649280"/>
              <a:ext cx="8044560" cy="3765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080" y="1225440"/>
                <a:ext cx="8068320" cy="284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09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Increasing Returns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20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Chaos: ESTIC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78200" y="1340160"/>
              <a:ext cx="3701520" cy="4907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240" y="992160"/>
                <a:ext cx="3720960" cy="370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371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392208" y="5574581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Markov Process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866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25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On-screen Show (4:3)</PresentationFormat>
  <Paragraphs>58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Model Thinking</vt:lpstr>
      <vt:lpstr>Path Dependence </vt:lpstr>
      <vt:lpstr> </vt:lpstr>
      <vt:lpstr>PowerPoint Presentation</vt:lpstr>
      <vt:lpstr>“History Matters” </vt:lpstr>
      <vt:lpstr>PowerPoint Presentation</vt:lpstr>
      <vt:lpstr>PowerPoint Presentation</vt:lpstr>
      <vt:lpstr>PowerPoint Presentation</vt:lpstr>
      <vt:lpstr>Increasing Returns </vt:lpstr>
      <vt:lpstr>Chaos: ESTIC </vt:lpstr>
      <vt:lpstr>Markov Process 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2012-06-16T19:09:50Z</dcterms:created>
  <dcterms:modified xsi:type="dcterms:W3CDTF">2012-06-16T19:10:06Z</dcterms:modified>
</cp:coreProperties>
</file>