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5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8T19:34:33.2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4210 1635 91,'-47'-65'38,"-10"-13"0,-1 0-1,-14 1-35,5 4-3,-2 12 0,-10 12 0,-12 17-2,-17 19-1,-17 19-1,-22 22 0,-15 26 0,-26 17 0,-7 28 1,-11 21 3,-6 24 0,-3 24 2,6 27 1,15 23-1,24 20 2,36 18 0,33 10 0,46 2-2,48-5 0,53-16 0,44-25 0,40-29 1,37-33-1,30-32 1,24-33-1,20-29 1,5-30 0,8-24-1,4-29 0,5-22 0,-6-28-1,-5-26 0,-6-28-1,-13-25 1,-11-25 1,-15-24-1,-20-18 1,-22-14-1,-27-8 1,-28 0 1,-35 8 0,-34 10 0,-43 16-1,-41 23 1,-47 26 0,-44 28 0,-43 30-1,-33 24-1,-22 21 1,-12 22-1,8 21-1,19 12-4,40 23-31,31 2 0,49 9-2,37-2 0</inkml:trace>
  <inkml:trace contextRef="#ctx0" brushRef="#br0" timeOffset="1384.0792">10238 2223 59,'-19'-19'31,"-2"-4"-1,-3-6-1,0 1-12,0-8-14,5 1-1,-1-4 0,4-1-2,-1-2 0,2-2 0,-4-1 0,-1-2 1,-9 0 0,-10-1-1,-12 1 1,-12 4-1,-19 3 1,-17 7-2,-21 5 2,-17 9-2,-16 5 2,-7 13 1,-10 9-1,-1 16 2,1 20-2,3 28 2,4 27-2,10 33 1,6 35-1,13 36-1,13 35 0,16 21-1,24 19 1,32-1-1,35-6 1,36-21-2,47-29 1,43-37 0,50-44 1,39-36 0,43-47 0,30-36 1,29-40 0,58-27 1,-21-32 0,5-21 0,-12-22 0,-13-23 1,-25-20-2,-21-19 1,-38-20-1,-67-17 1,-13-9-1,-38-3 0,-45 0 1,-39 15 1,-49 15-1,-42 24 0,-39 26 2,-32 28-2,-28 23 0,-17 24 0,-10 23-1,-3 18-2,12 21-1,8 12-4,24 21-30,5 8 0,15 15-1,3-3-1</inkml:trace>
  <inkml:trace contextRef="#ctx0" brushRef="#br0" timeOffset="2604.1489">3602 5055 51,'-9'-14'31,"-3"-4"0,-4-1-2,-5-5-26,5 3-1,-1-6 0,0-2-1,-3-4 1,-1-3-2,-3-2 2,-5-3-1,-8 0 0,-8 5 0,-11 2 0,-13 7 0,-14 7 0,-13 10 0,-10 11 0,-12 14 0,-12 11-1,-2 13 1,-2 13 0,7 16 0,7 18-2,12 20 2,11 23-1,25 24 1,25 20 0,26 16-1,32 4 0,32 1-1,39-17 2,36-20-1,41-32 0,30-37 0,29-42 0,23-39 0,17-37 1,13-33 0,-3-29 0,-3-25 0,-12-25 0,-18-19-1,-20-17 1,-25-13 0,-34-8 1,-30-5 0,-38 0 0,-37 8 0,-44 13 1,-40 19 2,-48 19-1,-39 27-1,-43 25 1,-34 31-2,-34 24 0,-20 24 0,-14 21-2,-7 15 1,10 14-2,12 5 1,25 5-2,22-1-1,37 2-2,29-9-3,45 5-19,23-11-9,36-2-2,22-9 1</inkml:trace>
  <inkml:trace contextRef="#ctx0" brushRef="#br0" timeOffset="3855.2205">10067 4762 58,'-79'-35'35,"-17"2"-2,-21 10 0,-26 16-32,-16 22-2,-18 26 0,-18 26 1,-11 29-2,-7 28 2,-6 33 0,9 28 1,16 31 0,28 28 0,31 23 2,41 50-2,43-33 1,51-6-1,52-30 0,47-28 0,51-48-2,40-47 2,44-60-2,72-87 2,-3-23 1,25-42-2,10-42 0,9-31 2,-11-28-1,-15-21-1,-31-15 1,-72-10-1,-19-3 1,-57 1 1,-63 7 0,-59 9 0,-64 15 2,-61 21 0,-61 20-1,-52 27 0,-40 24 0,-22 23-1,-9 25-1,-3 22-4,20 26-32,14 15-3,28 8 0,23-3-2</inkml:trace>
  <inkml:trace contextRef="#ctx0" brushRef="#br0" timeOffset="12231.6996">4217 2891 148,'4'12'1,"2"15"0,-7 7 2,0 15 0,-4 8 1,-2 11 0,-1 7 1,-9-8 0,5 0 0,0-17 1,15-11-1,11-27 0,22-27 0,25-43 0,34-39-1,38-48 0,41-40-2,40-45 1,37-31-1,32-25-1,21-13-1,10 13-1,-6 20-2,-9 38-10,-32 32-24,-24 44-1,-41 33-2,-41 39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8T19:37:21.5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1447 1860 63,'-10'-22'34,"0"-2"0,-2-2-1,2 2-32,5 3 0,0 5 0,2 2 0,1 5-1,2 9 0,0 0 0,0 0-1,-12 6 1,6 7-1,0 5 1,-2 10 0,-3 7 0,3 7-1,-2 9 0,1 7 1,2 6 0,-1 8 0,3 9 1,-2 5 0,5 8-1,-4 7 0,2 9 2,-1 7-1,3 5-1,4 5 0,-2 5 0,5 2 0,-2 4-1,0 2 1,0 1 0,-4 0 1,-2 2-1,-3 1 1,-3 4 1,-5 2-1,-2 2 1,6 3-1,0 2 1,4 1-2,2 2 1,9 1-1,5 1 0,6 4-1,8 1 0,1 2-1,0 1 0,3 1 0,-3 1 1,-3 3 0,-4 2 0,-6-2 0,-4-2 0,-2-2 1,-2 1 1,2-2 0,-1-3-1,-1-4 0,5-1 0,1-4 2,0-3-2,2-2 1,0-4 0,-4-3 0,0-1 0,0-5 1,1-5-1,-4-7 1,0-4-1,-1-13 1,5-7-1,0-13 0,3-10-1,4-14 0,3-14-2,8-10-4,-6-19-31,10-9 0,-3-19 0,1-11-2</inkml:trace>
  <inkml:trace contextRef="#ctx0" brushRef="#br0" timeOffset="2164.1238">446 8124 24,'0'0'36,"0"0"1,0 0-2,0 0-33,-43 20-1,43-20-1,0 0 0,0 0 0,0 0 0,46 16 1,-46-16 1,79 52 0,-33-21 0,4 2 0,-5-4 1,-5-3-1,-40-26 0,52 20 0,-52-20-1,0 0 0,-23-67 0,-6 25 0,-10-14 0,-7-8 0,-4-8 0,2-1-1,2 4 0,8 3-1,10 10-1,9 3-2,19 53-5,1-65-29,-1 65-1,42-34 2,-42 34 8</inkml:trace>
  <inkml:trace contextRef="#ctx0" brushRef="#br0" timeOffset="2511.1437">641 7728 32,'0'0'36,"0"0"-1,0 0 0,0 0-35,-10-41 0,10 41 1,-5-65-2,-1 30 1,6 35 0,-15-62 0,15 62 1,-15-37 0,15 37 1,0 0-1,0 0 1,7 49-1,9-13 2,1 4-2,6 2 1,4-2-2,-27-40 0,49 59 0,-49-59-1,0 0-2,46-4-6,-45-31-18,-6-7-11,-5-15 2,-13-12-1</inkml:trace>
  <inkml:trace contextRef="#ctx0" brushRef="#br0" timeOffset="2710.155">82 6488 14,'-24'-38'39,"24"38"0,0 0-1,42 20-33,8 16-1,5 18 1,17 8-2,6 8-1,3 4-2,-4-2-2,-12-3-2,-9-13-6,-13-2-17,-9-18-11,-34-36 2,0 0 5</inkml:trace>
  <inkml:trace contextRef="#ctx0" brushRef="#br0" timeOffset="3010.1722">652 6541 25,'-18'-43'38,"18"43"0,-37-54-1,37 54-29,0 0-4,-54 11 0,54-11-2,-19 65-2,19-20-1,4 2 1,5 1-1,6-5 1,4-7 0,-19-36 1,45 34 0,-45-34 0,0 0 0,39-49 0,-39 49 1,3-75-1,-13 35 0,-4 0-1,0-1-2,14 41-5,-35-71-13,35 71-17,-22-56 0,22 56-1,-1-49 17</inkml:trace>
  <inkml:trace contextRef="#ctx0" brushRef="#br0" timeOffset="3252.186">669 6058 36,'0'0'37,"0"0"-1,0 0 0,0 0-32,-23 55 0,23-55-1,-4 74-2,11-32 1,3 0-2,2-4 0,-12-38 0,33 54-1,-33-54-1,0 0 0,56-4-2,-56 4-2,29-65-2,-18 10-7,-8-2-20,4-5 0,-5-2 1,-2-3 18</inkml:trace>
  <inkml:trace contextRef="#ctx0" brushRef="#br0" timeOffset="3389.1939">789 5712 24,'0'0'36,"0"0"1,13 55-1,-1-20-20,0 8-12,0-3-3,-12-40-6,16 61-25,-16-61-6,0 0 0,0 0-1</inkml:trace>
  <inkml:trace contextRef="#ctx0" brushRef="#br0" timeOffset="3935.2251">379 4902 49,'0'0'38,"0"0"-1,41 47 1,-13 6-37,9 11-1,5 12-1,3 1-3,5 1 1,-5-8-4,-5-1-2,-6-17-8,-8 2-11,-4-17-6,-22-37 5,23 44 8,-23-44 12,0 0 9,0 0 0,0 0 6,-34-38 18,34 38 7,-20-61-4,20 61-5,-11-65-8,11 65-4,3-57-6,-3 57 0,16-52-2,-16 52-1,18-45-1,-18 45-1,25-38 0,-25 38 0,0 0 1,32-42 0,-32 42 1,0 0 0,0 0 2,0 0-1,0 0 1,9-37 0,-9 37 0,0 0 0,0 0-1,0 0 0,0 0 0,33 55 0,-15-18 0,3 8-1,-2 6 0,-1 5-1,-4 4 0,-3-2-3,-4 6-7,-1-9-27,-1-5 0,1-8 0,-6-42-1</inkml:trace>
  <inkml:trace contextRef="#ctx0" brushRef="#br0" timeOffset="5472.313">903 10449 53,'35'-76'37,"-25"29"-1,1-8 0,0-3-35,-14-1 1,-4 1-2,-10 4-1,-11 7 0,28 47 0,-87-53-2,27 51 0,-9 19 0,-7 24 0,-3 23 2,4 22 1,10 22-1,13 22 1,18 12 1,21 7 1,24-4 1,18-9 0,18-15-1,11-25 2,9-22 0,8-41 1,6-29-1,2-36 0,2-23 0,8-27 0,5-16-2,-3-14-1,-8-7 0,-13-4-2,-21 0 1,-27 8 0,-28 9-1,-25 16 1,-30 14-1,-17 17 0,-13 17 0,-8 21-1,4 15-4,9 18-34,17 12 1,7 11-2,16 2 0</inkml:trace>
  <inkml:trace contextRef="#ctx0" brushRef="#br0" timeOffset="8027.4592">2427 10459 68,'-14'-3'36,"14"3"1,-15-1-1,15 1-34,13 3-2,8 4 2,16 1 0,13 2-2,20-1 2,23 0 0,20-4-1,19-2 0,25-6 1,19-5-2,14-5 0,16-1 1,12 2-1,10 3 0,7 6 0,11 5 1,4 9 0,6 5-1,4 4 2,5 3-1,-1-3 0,-2-2 1,-3-4-1,-8-3 0,-10-5 0,-12-2 0,-17 0-1,-20-2 1,-27 3-1,-22 2 0,-30 0 0,-28 3-1,-32 2 1,-26 2-1,-32-2 1,-26 0 0,-24-3 0,-26-4 0,-21-4 0,-19-4 0,-20-6 0,-22-4 0,-19-3 0,-15-4-1,-20 0 0,-14-2 0,-12-2-1,-14 0 2,-6-4-2,-8 0 2,3-2-2,0-2 2,11-1 0,5 1 1,8 0-1,13 3-1,12 6 2,16 2-1,10 8 0,19 4 0,19 2-1,22 6 1,21 2 0,23 5 0,30 2 0,27 7 0,32 2 0,32 4 0,30 4 1,28 2-1,34-1 1,28 0 0,24 0 0,24-4 0,22-2 0,11 2 0,17-1 0,11 0-1,11-1 1,9-2-1,7-5 1,5-2 0,8-6 1,2-8-1,1-3 0,-3-5-1,-7-4 1,-11-1 0,-18 3-1,-22 3-1,-29 3 1,-31 4-1,-39 4 0,-35 2 0,-40 6-1,-37 1 1,-38 0 0,-36-4 0,-31 0 0,-28-7 1,-27-6 1,-26-5 0,-21-7-1,-18-5 1,-16-4-2,-17-2 2,-13 0-2,-17 2 1,-9 4-2,-14 4 0,-7 4 1,-8 5-1,-4 5 1,2 6-1,2 4 2,10 7 0,8 3 0,19 6 0,17 4 2,26 4-2,25 1 2,30 0-1,33-5 1,33 0-2,42-4 1,37-2 0,42-4-1,39-2 0,44 0 0,34-2 0,45 4 0,30 1 1,36 3-1,26 3 0,27 1 1,22 3 1,21-2 0,16-1 1,14-7 0,11-6 0,8-11 1,7-10-2,0-13 0,0-14-2,25-10-3,-27-10-3,4-2-26,-24-10-10,-25 3-1,-38 0-1</inkml:trace>
  <inkml:trace contextRef="#ctx0" brushRef="#br0" timeOffset="13647.7806">5068 1999 78,'-19'-16'35,"-3"-2"-1,1 1 0,-2-1-34,0-1 1,3 4-1,-1 2 0,0 5-1,-3 6 0,-1 10 0,-4 9 0,0 12-1,-4 9 1,2 13 0,0 7 1,7 7 0,7 3 1,10-2 0,12-5 1,9-8 0,14-10 1,8-16 0,11-13 0,5-21-1,6-11 1,-2-18-1,2-10 0,-7-13 0,-5-6-2,-10-5 1,-12-1 0,-12 2-1,-14 6 0,-15 11 1,-14 10 0,-12 17-1,-12 19 1,-6 18 0,-3 18-1,0 21 1,7 14-1,10 8 0,14 10 1,18 0-2,16-6 1,18-11 0,16-12 1,15-18-1,10-18 0,6-21 0,6-20 0,1-15 1,-1-14-1,-6-12 0,-7-7 0,-15-3 1,-13-5-1,-19 4 1,-16 7-1,-17 8 1,-16 15-1,-17 18 1,-8 19 0,-9 22-1,-1 21 0,3 22 0,7 17 0,9 11 0,14 8 0,15-1-1,18-6 1,18-9-1,15-12 2,17-19-2,10-17 1,9-19 0,7-21 0,4-18 1,0-15-1,-3-11 1,-7-9-2,-13-6 2,-12-5 0,-17 2-1,-18 2 1,-20 9-1,-15 14 0,-15 14 0,-12 16 0,-7 21 0,-2 22 0,3 22-1,6 21 1,11 17 0,12 7 0,15 0 0,15-1 0,17-11 0,13-14-1,14-19 0,8-19 1,10-24 1,5-18-1,1-22 0,0-13 0,-7-11 0,-8-8 2,-14-8-2,-14-1 0,-17 1 1,-17 10-2,-17 11 1,-12 18 0,-15 18 0,-7 19-1,-5 23 1,2 18 0,6 13 0,6 11 1,12 2-1,11-3 0,16-8 0,11-11 0,14-12 0,7-13 0,9-10 0,3-13-1,4-8-1,-4-16-17,2 4-18,-9-11-2,-9-3 0,-14-6-2</inkml:trace>
  <inkml:trace contextRef="#ctx0" brushRef="#br0" timeOffset="18003.0297">5188 2192 80,'-20'-2'34,"-4"-2"0,5 2-2,2-1-31,6 2 0,11 1-1,-13 0-1,13 0 0,0 0 0,0 0 0,8 9 0,-8-9 2,21 10 0,-3-5 2,12 4-1,10-1 1,14 5 0,10 4 1,14 10-1,7 7-1,10 11-1,3 9 0,0 10 0,-7 6 0,-10 8-1,-12 6 1,-14 6-1,-20 7 1,-20 6-1,-22 5 1,-22 7-1,-17 5 1,-15 3-1,-15-1 2,-11-2-2,-8-10 1,-5-8 1,-1-14-1,5-10-1,4-15 1,6-9 0,8-12-1,11-8 1,12-10-1,10-5 0,12-5 0,8-5-1,9 0-2,4-6 0,12 5-6,0-8-29,0 0 1,9-10-1,3 1 1</inkml:trace>
  <inkml:trace contextRef="#ctx0" brushRef="#br0" timeOffset="18552.0612">4842 4042 79,'-48'28'35,"-3"0"-1,3 8 0,4 6-32,10 5-2,12 7 1,12 3-1,15 2 0,13-2 0,14-5 0,14-9-1,8-14 1,6-13 0,5-17 0,-1-13 0,-7-13 1,-6-8 0,-14-10-1,-12-1 2,-15-3-1,-13 0 1,-16 4 1,-7 8-1,-10 6 1,-5 12-1,-3 15 0,2 19-1,3 20 0,11 19 0,11 16-1,11 5-1,16 1 1,13-5-1,17-14 0,12-19 1,10-25 0,7-25-1,1-23 2,-5-13-1,-10-12 1,-14-6-1,-23 0 2,-17 9 0,-22 10 0,-20 20 0,-16 21-1,-10 19 0,-6 24 1,-1 15-3,11 20-3,7-2-12,19 11-22,11-12-2,17-12 0,8-19-1</inkml:trace>
  <inkml:trace contextRef="#ctx0" brushRef="#br0" timeOffset="20108.1502">4633 4618 72,'-11'-12'35,"6"0"0,1-5-1,5 2-33,5 1 0,10 2-1,6-1 0,11 1 0,10 3 0,14 2 0,16 6-1,14 5 1,18 7-1,12 9 1,12 12-1,9 10 1,2 13-1,-2 10 0,-11 9 1,-11 7 1,-21 4 0,-16 5 1,-23 3 0,-20 6 0,-27 2 1,-20 10-1,-25 6 0,-19 6-2,-21 5 2,-12 5-2,-14-5 1,-10-3 0,-6-9 0,1-10-1,1-16 1,9-11 0,7-16 0,8-14 0,11-12-2,9-15-1,15-8-3,4-19-9,19-4-24,5-11 0,15-4 0,5-9 0</inkml:trace>
  <inkml:trace contextRef="#ctx0" brushRef="#br0" timeOffset="20744.1865">4916 6314 50,'-26'-1'34,"-8"9"1,-11 7-1,-4 8-29,-7 5-2,5 11 1,2 4-1,9 8-2,9 11 0,10 7 0,14 4 0,12 2-1,13-6 1,13-7-1,14-12 0,9-16 1,10-22 0,3-24 0,3-20 0,-1-15 0,-6-11 1,-8-9 0,-13-3-1,-13 2 0,-14 5-1,-14 10 2,-16 14-2,-11 14 1,-14 18-1,-6 20 1,-9 21 0,-1 22 0,2 18 0,11 14-1,10 5 1,17-2 0,20-8 0,18-17 0,22-23-2,17-29 1,14-30 0,9-27 0,5-23 0,-1-13-1,-8-11 0,-11-5 0,-18-1 1,-19 3 0,-21 10 0,-19 15 0,-21 17 0,-17 20 0,-15 25 1,-9 23-1,-8 28 1,-2 26 0,1 23 0,5 12 0,8 2-1,13-5 1,14-12 0,15-17 0,17-21-2,16-21 1,16-25 0,9-18 0,10-13-1,5-17-4,11-1-17,-5-15-16,1 0-1,-11-6 0,-7-1-1</inkml:trace>
  <inkml:trace contextRef="#ctx0" brushRef="#br0" timeOffset="28471.6285">4921 6891 38,'-29'3'32,"3"1"-1,-4-6 1,1-2-30,5 2-1,3-1-1,3 1 1,3 1-1,4-1 0,11 2 0,-14-3-1,14 3 1,0 0 0,13-8 1,5 6 1,7-2-1,10 2 1,6-1 1,13 7-1,6 3 1,8 9-1,3 9-1,8 10 0,1 11 0,-1 11 0,-3 9 0,-7 6 1,-8 3-2,-8 3 3,-12 1-1,-14 3 0,-15-6 0,-13 2 1,-17-3-1,-13 2 1,-20-4 0,-9-1 0,-13-8-2,-8-3 2,-7-7-2,-1-7 1,-1-8-1,8-7-1,8-7 1,11-5-2,8-5 1,12-6-4,14 0-2,4-11-12,16 4-19,9-2 1,-3-9-2,6-2 1</inkml:trace>
  <inkml:trace contextRef="#ctx0" brushRef="#br0" timeOffset="29035.6608">4672 8165 58,'-26'17'36,"0"7"-2,-4 5-1,-5 6-31,8 9-3,9 4 1,7 2 0,10-2-1,8-4 0,11-11 0,13-12 1,10-14 0,10-17 1,5-12 0,3-9 0,-2-9 1,-4 0-1,-9-3 1,-8 5 0,-14 2 0,-13 9 0,-14 5-2,-12 9 2,-13 10-1,-9 9 0,-4 8-1,-2 10-1,5 11 1,6 8-1,14 8 1,10 3 0,17-4-1,14-4 1,14-9-1,7-12 2,7-16-1,3-16 0,1-19 1,-2-10-1,-8-10 1,-8-4 0,-11-3 1,-16 3-1,-12 5-1,-15 9 1,-16 13-1,-14 12 1,-13 14-1,-7 13 1,-4 15-1,3 12 0,4 8 1,9 4-2,12 3-3,9-11-32,24-12 0,10-23-1,10-23-2</inkml:trace>
  <inkml:trace contextRef="#ctx0" brushRef="#br0" timeOffset="35144.0102">4585 8624 32,'-19'2'30,"-7"-5"-1,1 3 0,-3-4-27,5-1-2,2 1 2,3-1 0,3 1 1,0-2 1,15 6-1,-19-7 1,19 7 1,-12-2-1,12 2 0,0 0-2,-9-1 0,9 1-1,0 0 0,0 0-1,0 0 1,0 0-1,15-8 0,-1 3 1,6 1-1,6-1 1,10 1 0,9 2 0,10 4 0,9 4 0,8 9 0,1 5 0,3 8 0,0 6 0,-4 6 0,-8 5 0,-8 2-1,-11 2 2,-8 2-2,-10 0 2,-10 3-1,-10 2-1,-10 3 2,-9 4 0,-7 2 1,-13 3 0,-6 2-1,-9-2 0,-6-2 1,-8-4-2,-1-7 1,-2-8-2,1-6 0,4-7 1,5-7-1,6-5 1,8-7-1,10-3 0,6-3 0,7-2 0,4-3 0,13-4 0,-8 5-1,8-5 1,0 0 0,0 0-1,13 1 1,-13-1 0,15-3-1,-15 3 1,16-5 0,-7 1 0,0-1-1,0-2 2,-1 1-1,1-1 0,-9 7 0,15-15 0,-9 7-1,-3-3 2,-1-1-1,-2-4-1,-3-2 1,-5-2 1,-3-2-2,-4-1 2,-8 1-2,-5 4 1,-4 5 0,-5 7 0,-3 10 0,-1 9-1,0 9 1,3 8 0,6 5 0,8 7 0,7 3-1,13 1 1,9-4 0,14-6 0,8-8-1,13-7 2,8-11-2,5-9 1,4-12 0,0-8 0,-4-6 1,-4-7-1,-7-1 2,-13-3-2,-9 0 1,-17-1 0,-11 4 0,-15 2-1,-9 3 0,-12 7 1,-6 8-2,-6 10 1,0 11 0,3 10 0,6 10 0,10 7 0,12 5-1,15 0 2,15-2-2,17-7 1,14-12-1,14-12 1,12-14 0,7-13 1,5-13 0,-1-12-2,-5-8 3,-11-7-2,-10-1 1,-15 0-1,-19 0-1,-21 4 1,-17 8 0,-17 11-1,-14 9 1,-10 14 0,-6 17 0,-4 16 0,4 18 1,10 16-1,13 12 1,14 8-1,17 1 0,20-4 1,18-8-2,18-11 1,17-17 0,12-17 1,9-20-1,4-17 1,-2-15-1,-4-11-1,-10-10 3,-13-5-2,-14-3-1,-19-1 1,-19 2 0,-21 7 0,-15 9-1,-15 13 1,-11 16-1,-11 21 0,-4 19 2,0 24-1,5 24 1,11 15-1,11 9-1,16 1 2,18-7-1,19-15 0,18-16-1,16-27 2,14-27-1,7-26 0,5-18 2,-1-14-2,-7-7 1,-11-1 0,-14 6 0,-15 9 0,-17 15 0,-16 20 0,-11 23 0,-8 20-1,-5 14 1,-1 10 0,4 7-2,7 0 0,10-5-2,15-8-2,4-26-21,16-13-12,3-23-2,4-17-1,-2-22 1</inkml:trace>
  <inkml:trace contextRef="#ctx0" brushRef="#br0" timeOffset="47222.701">7192 2164 73,'-3'-29'35,"-5"-2"-1,1 8 0,-3-1-32,5 8 1,1 4-2,2 4-1,2 8 1,5 15-1,0 16 2,1 22-2,-2 25 1,0 20 0,-2 16 1,0 16-1,-1 7 0,-1 0-1,-1-10 1,0-17-2,1-20 2,2-20-3,3-14 0,-2-21-3,5-8-7,-8-27-22,0 0-1,4-17 1,-8-9-1</inkml:trace>
  <inkml:trace contextRef="#ctx0" brushRef="#br0" timeOffset="47510.7175">6949 3051 76,'-19'34'35,"3"16"-1,0 5 0,4 12-31,3 7-1,6 7 0,2-3-2,5-5 1,2-12-1,8-13 2,4-22-1,7-17 1,8-24 0,8-17 0,7-16 0,10-11-1,5-7 1,0-1-1,0 3-1,-1 7-1,-4 11-2,-9 9-1,-1 23-18,-16 2-14,-5 16 0,-11 4-1,-3 7-1</inkml:trace>
  <inkml:trace contextRef="#ctx0" brushRef="#br0" timeOffset="50343.8795">7613 9332 73,'-4'-10'36,"4"10"1,-4-12-3,4 12-34,9 20 1,4 13 0,6 19 0,2 12 1,0 13-1,0 5 0,-2-2 1,-1-4 0,-5-16 0,-5-17-1,-6-28 1,-4-25-1,-4-24 1,2-24 0,-3-20-2,-2-20-1,2-16 0,4-5-1,6 8 1,8 9-2,3 20 2,6 23-2,6 33 3,6 33-1,5 34 2,-3 22-1,0 13 1,-3 7 1,-2-3 0,-7-7 1,-4-14-1,-5-19 0,-1-26-1,-2-21 1,-3-24-2,1-19-1,-2-16 0,2-13-1,2-5 2,3 0-3,1 9 2,0 12-1,4 19 2,3 24 0,6 26 0,4 25 1,2 17-1,-1 12 1,1 7 1,1 4 0,-2-4-1,-5-9 1,-2-9-4,-9-16-3,5-8-21,-12-21-10,2-12-2,-7-18-2</inkml:trace>
  <inkml:trace contextRef="#ctx0" brushRef="#br0" timeOffset="50514.8893">8659 8948 66,'8'32'36,"2"17"0,-6 6 0,2 6-35,1 6-2,0-4-3,12 1-9,-8-16-20,10-12-1,-3-18 0,3-15-2</inkml:trace>
  <inkml:trace contextRef="#ctx0" brushRef="#br0" timeOffset="50835.9077">8946 9042 58,'15'44'36,"-2"15"0,1 7 1,-9-5-34,6-1 0,0-12-1,3-13 1,-1-23 0,4-18-2,2-23-1,3-18 0,3-16 1,3-10-2,2-8 1,3 0 0,1 10 0,-1 12 2,0 20-1,3 24 1,0 26-1,4 24 1,3 22-2,1 15 1,7 11-1,1 1 1,2-2-3,-6-11-2,7-8-30,-15-22-2,-2-14-2,-14-20 1</inkml:trace>
  <inkml:trace contextRef="#ctx0" brushRef="#br0" timeOffset="67907.8841">8944 2205 58,'0'0'31,"0"0"-1,12-9 0,-12 9-26,7-13-3,-7 13 1,9-14-1,-9 14 0,9-10-1,-9 10 1,0 0 0,0 0 0,3-9 1,-3 9 0,0 0 1,-12-3 0,3-1 1,9 4-1,-19-5 1,10 3-1,-5-4 0,3 7 0,-4 1-1,0 5 0,-4 12-2,-4 12 1,-3 18-1,-1 17 0,0 16 1,1 10-1,6 6 0,7 4 1,10-7-1,10-10 1,11-17-1,8-17 0,6-20 0,3-14 0,0-15 1,-3-9-1,-7-6 1,-8-1 0,-14 1 0,-12 8 0,-15 13-1,-15 17 1,-13 22-1,-9 22-1,-7 21 1,-1 17-1,3 15 1,9 6 0,13-3 0,16-8 0,18-16 0,17-19 0,22-20 0,11-22 0,12-19-1,6-17 1,3-12 0,-5-10 0,-5-6 1,-14-5-1,-14 1 1,-16 5 0,-15 9-1,-15 15 0,-13 16 1,-9 19-1,-8 20 0,0 21 0,0 17 0,11 9-1,8 4 1,15-5-1,16-10 1,18-14-2,18-21 2,15-24-1,13-24 1,3-18-1,0-14 1,-5-10 0,-12-4 0,-17 1 0,-18 6 0,-24 16 1,-19 18-1,-18 22 0,-16 23 1,-8 21 0,-3 18-1,4 17 1,7 8-2,18 2 0,16-5 0,21-9 0,22-14 0,19-16-1,17-16 1,10-19-1,9-15 1,1-13 0,-3-11 1,-8-9 0,-11-6 0,-15-5 0,-17-1 1,-19 2 0,-19 4 0,-16 11 0,-18 14 0,-9 17 0,-8 17 0,0 21-1,4 17 0,7 15 0,15 10 0,12 4-1,17-3 0,17-9-1,17-13 1,15-16 0,14-18 0,11-20 2,8-19-2,1-12 1,-1-12 0,-4-8 1,-10-4 0,-13 1 0,-17 0-1,-18 9 1,-18 8-1,-16 10 1,-13 12 0,-12 14-2,-3 13 1,0 13 0,3 10 0,11 8-1,12 3 1,16-2-1,18-6 1,16-12 0,16-13-1,14-16 1,9-18 0,6-15 0,2-15 0,-2-11-1,-6-8 2,-8-4-1,-15-4 1,-12 2 0,-17 3 0,-11 8-1,-16 7 1,-11 10 1,-10 12-1,-5 13-1,-3 16 1,0 12-1,5 11 0,5 11 1,9 5-2,11 2 1,12-4-1,11-7 1,15-12-1,12-14 0,12-18 1,9-17 0,4-15 0,1-13 1,-4-7 0,-8-4 0,-14-2 0,-18 3 0,-20 9 0,-17 10-1,-16 16 1,-12 16-1,-8 18 1,-2 15 0,4 17-1,9 9 0,15 6 0,16 1 0,19-7-1,19-11 1,21-20-1,20-20 0,15-24 1,9-20 0,4-18 0,-5-13-1,-8-7 2,-15-4-1,-19 1 1,-24 8-1,-24 10 1,-22 16 0,-20 19-1,-13 19 1,-10 22-1,-3 18 1,2 16-1,9 16 0,15 9-1,18 4 1,19-3-1,24-11 2,23-19-3,25-18 2,21-25-1,15-27 1,9-22 1,4-21-2,-4-17 2,-8-8-1,-21-3 1,-24 2-1,-29 7 1,-27 11 1,-27 16-2,-25 19 0,-24 20 1,-12 20-1,-5 19 0,0 19 0,9 18 0,15 13 0,17 6-1,24 0 1,27-4-2,23-11 2,25-14-1,21-19 0,15-22 1,12-20-1,7-20 2,-2-17-1,-5-13 1,-12-9-1,-19-4 1,-21-2-1,-24 5 1,-28 7-1,-26 14 1,-22 16-1,-19 19 0,-15 18 0,-8 21 0,1 19 0,5 16-1,15 15 0,19 9 0,22 2 2,29 0-2,23-7 1,27-15-1,24-15 1,23-22 0,15-19 1,11-24 0,4-19-1,-2-18 0,-8-12 0,-14-6 1,-22-3-1,-28 3 1,-25 6-1,-28 10 0,-27 11-1,-25 16 1,-20 14 0,-14 19-1,-9 18 1,1 18 0,7 16 0,12 13 0,18 7 0,24 4 0,23-3 1,26-7-1,22-12 0,19-16 0,15-13 1,11-16-1,6-13 0,-1-10 0,-2-10 0,-8-5 0,-9-7-2,-9-3-2,-13-10-6,-1 6-13,-22-13-19,-4-2 1,-14-9-2,-9-3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8T19:38:37.9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1795 1906 59,'-30'0'33,"0"-2"1,3 0-2,4 1-30,5 2 0,7 6 0,4 7-2,4 8 0,5 12 0,2 11 0,2 12-1,2 15 2,0 14-2,3 13 1,-5 14 0,-2 16 0,-4 12 1,-3 14 0,-5 14 1,-3 14-1,-5 15 2,-3 14-1,-1 12 1,3 9-1,1 8-1,5 7 0,3-1 0,9 2-1,4-3 0,5-3-1,6-6 0,1-6 0,1-8 1,0-5-1,-2-4 0,-3-6 2,-1-6-2,-1-6 1,-2-5-1,2-4 3,-1-5-2,1-4 1,1-8-1,-1-7 0,1-11 0,0-10 1,-3-13 0,-5-11-2,0-12 1,-2-13 1,-4-13 0,0-12 0,-2-10 0,-1-11 0,-2-9 0,2-8 0,0-6 0,1-7-1,1-5 0,0-2 1,3-10-1,-5 14 0,5-14 1,-7 13-1,7-13 0,-12 12 0,12-12 0,-7 11 0,7-11 0,6 14-1,10-4 1,9 0 1,14-2-2,13 1 1,22-1 0,22-3 1,22-5-1,20-4 0,22-4 0,17-4 0,21-3 1,16-3-1,11 0 1,12-1-1,11 0 1,9 3 1,10 1-1,11 3 1,7 5-1,10 7 1,8 3 0,2 6 0,0 5-1,0 4 0,-3 5 0,-2 2 0,-5-1-1,-9 3 0,-9-2 0,-9-1-1,-9 0 0,-11-1 0,-14-2 0,-13 1 0,-14-1 0,-14-1 0,-15-1-1,-15-1 1,-14-1-3,-16-8-4,-8-1-29,-27-14-1,-17-9-1,-26-17-1</inkml:trace>
  <inkml:trace contextRef="#ctx0" brushRef="#br0" timeOffset="1348.0771">447 6713 24,'0'0'36,"0"0"0,-31-40 0,31 40-33,0 0-2,0 0 1,-23-41-1,23 41 0,0 0 0,0 0 0,43 34 1,-43-34 0,72 66 0,-26-23 0,6 4 0,1-2 0,-2-1-3,-7-8 1,-44-36-3,63 46-3,-63-46-16,0 0-15,0 0-1,0 0 1</inkml:trace>
  <inkml:trace contextRef="#ctx0" brushRef="#br0" timeOffset="1587.0908">322 6327 25,'0'0'36,"0"0"0,-42 23 0,42-23-34,18 57 1,8-21-1,13 4-2,9 1 1,16 0 0,8-2 0,5-4-1,-2-2-4,-6-9-5,-11 4-3,-11-14-4,-47-14-12,57 34-7,-57-34 0,0 0 32</inkml:trace>
  <inkml:trace contextRef="#ctx0" brushRef="#br0" timeOffset="2076.1188">552 6928 27,'0'0'38,"-41"-32"-1,41 32 0,14-73-34,1 21-2,4-6-1,8-7-4,2 5-5,2-11-8,-1 11-10,-3-2-2,-4 14 5,-7-4 9,-5 12 10,-5 4 6,-6 1 9,0 35 7,-9-38 12,9 38 1,0 0-4,0 0-10,0 0-8,-23 47-3,23-47-3,13 70-1,1-33-2,-14-37 2,35 61-2,-35-61 1,0 0 0,50 19 0,-50-19 0,20-46 0,-20 46 1,2-71-1,-2 34 1,0 37-1,-5-59 1,5 59 0,0 0 0,0 0 0,0 0 0,0 0 0,47 30-1,-47-30 1,46 49-2,-46-49-1,48 44-6,-48-44-23,0 0-5,45-1 0,-45 1-1</inkml:trace>
  <inkml:trace contextRef="#ctx0" brushRef="#br0" timeOffset="2476.1417">912 5889 49,'3'60'37,"17"-4"1,2 7 0,7 1-36,-5-1 0,0-8 1,-6-7-1,-18-48-1,19 55 0,-19-55 0,0 0-1,-31-44 0,5-4 1,-8-15-2,-6-15 0,-5-13-1,2-5 1,5 1 0,8 6 0,6 9-1,10 13 2,12 14 0,14 17 1,-12 36 0,54-19 0,-54 19 0,65 28 0,-65-28 1,53 63-2,-36-21 1,-12 3 0,-9 2-1,-5-4 1,-6-4-2,15-39-1,-41 61-5,41-61-10,-46 14-21,46-14 0,0 0-1,-43-58 6</inkml:trace>
  <inkml:trace contextRef="#ctx0" brushRef="#br0" timeOffset="2844.1627">778 5498 48,'18'-40'39,"-18"40"-1,0 0 1,61 57-34,-31-14 0,2 12-3,2 5 0,0-3-2,-1-5 0,-7-10 0,-26-42 0,33 48 0,-33-48-1,0 0 0,-19-60 0,-5 9-1,-6-15 0,-11-11 2,-2-11-2,2 2 2,3 3 0,8 11 0,10 10 1,11 16 1,9 46-1,17-44 0,-17 44 0,55 23 1,-55-23-1,62 65 0,-35-21-1,-7 4 0,-6 1 0,-10-1 0,-8-4-2,-7-8-3,11-36-7,-39 46-27,39-46 0,-48-8 1,48 8-1</inkml:trace>
  <inkml:trace contextRef="#ctx0" brushRef="#br0" timeOffset="3024.173">793 4966 55,'46'25'39,"-22"10"0,-2 8 0,0 8-37,4 5-2,-4-4-2,-4 4-10,-4-15-25,-14-41 0,16 43 0,-16-43 0</inkml:trace>
  <inkml:trace contextRef="#ctx0" brushRef="#br0" timeOffset="3369.1927">820 4859 57,'0'0'38,"0"0"-1,36 37 1,-16-2-35,2 5-2,-3-2 0,1 2-2,-20-40 0,26 56 1,-26-56-1,0 0 0,0 0 0,-9-43 0,3 2 0,-2-10 0,0-4 1,0 0 0,6 6 1,3 9 2,-1 40-1,11-42 1,-11 42 0,0 0-1,50 28 1,-50-28-1,44 54-1,-44-54-1,37 51-2,-37-51-4,0 0-13,0 0-20,0 0 2,0 0-2,0 0 1</inkml:trace>
  <inkml:trace contextRef="#ctx0" brushRef="#br0" timeOffset="3624.2073">1008 4622 68,'24'-44'38,"-24"44"-1,0 0-4,25-50-31,-25 50-1,8-61 0,-8 61-1,-10-56 0,10 56-1,0 0 1,-45-7 0,45 7 1,-38 78-1,22-18 0,6 7 1,5 2 0,4-4-1,8-10-1,-7-55-3,27 53-5,-27-53-14,30-46-14,-7-7 1,-2-13-1</inkml:trace>
  <inkml:trace contextRef="#ctx0" brushRef="#br0" timeOffset="3948.2259">1092 4086 61,'-10'-60'37,"-4"21"0,14 39-6,0 0-23,-54-8-3,31 48-2,1 15-3,-3 10 0,3 4-1,3 0 0,3-5-1,8-8 2,7-11-1,1-45 0,15 54 1,-15-54 1,43 14 0,-43-14 0,67-13 1,-25 0 0,4-4 0,7-2-1,-2 2-1,-2 3 1,-7 7-1,-11 8 0,-12 11-1,-19-12 1,-3 54-1,-25-16 0,-4 6-2,-10-7-5,-12-1-29,12-13 0,2-13-1,40-10 0</inkml:trace>
  <inkml:trace contextRef="#ctx0" brushRef="#br0" timeOffset="4264.2439">1211 3742 70,'0'0'37,"-16"-41"1,16 41-3,0 0-32,-55 31-1,55-31-2,-18 42 0,18-42-1,0 0 0,40 38-2,-7-31 2,8-1-1,0 3 1,-5 3 1,-7 8 0,-4 9 1,-14 9 1,-12 8 2,-8 6-1,-17 7 2,-7 2-2,-4 5 0,-1-2-1,-2 1-1,0-4-3,3-12-16,-1 4-21,6-15-2,32-38 0,-46 48-1</inkml:trace>
  <inkml:trace contextRef="#ctx0" brushRef="#br0" timeOffset="11511.6585">4568 8057 50,'-18'-2'35,"-1"-3"-2,-1-3 1,-2-2-31,1 2-3,0 3 0,2 4 0,-3 6 0,3 7-1,1 7 1,2 7-2,2 5 2,8 7 0,3 3-1,7-1 2,7-1-1,9-8 1,6-4 0,4-10 2,6-6-1,0-16 1,2-9 1,-3-11-2,-1-6 2,-11-6-2,-5-3 0,-12-3 0,-10 0-1,-10 5-1,-11 5 1,-10 8-1,-6 7 0,-5 12 0,0 11 0,1 10 0,4 14 0,6 9 0,11 8-1,9 6 1,11 1 0,11-4 0,11-5 0,10-9 0,9-10 0,6-14 0,4-13 0,2-13 1,1-11 0,-4-9 0,-3-7 0,-12-6 0,-8-3 0,-13 1-1,-13 0 1,-12 7-1,-15 6 0,-8 10 0,-11 11 0,-7 15 0,-2 16 0,0 13 0,5 14 1,9 12-1,10 9 0,17 2 0,13 0 0,16-6 0,17-11 0,14-14 1,11-14-2,8-19 2,6-16 0,1-17 0,-2-11 0,-6-11 0,-9-3 0,-13-1-1,-12 2 1,-18 3-1,-12 8 0,-15 8 1,-12 11-2,-9 12 1,-8 12 1,-2 13-1,-3 11 0,4 12 0,8 8 2,4 7-2,6 1 0,9-2 1,9-5-1,5-7 0,6-8 0,3-8 0,0-6 0,-2-14 0,0 0 0,12 0 0,-8-8 0,0-2 1,3-1-1,-3-4 0,4 1 0,1 0 0,1 1 1,0 1-2,0 3 1,0 2 0,-10 7 0,17-8-1,-17 8 1,13-2-1,-13 2 1,9-1-1,-9 1 0,0 0 1,0 0 0,9-2 0,-9 2 0,0 0 0,0 0 0,0 0 1,0 0-1,0 0 0,0 0 0,0 0 1,0 0-1,0 0 0,4 8 0,-4-8-1,0 0 1,0 0 0,0 0 0,0 0 0,4 11 0,-4-11 1,12 16-2,0-3 1,5 1-1,7 1 1,8-1-1,10-2 1,5-8 0,9-9 0,6-11 1,4-15 0,1-14 0,3-15-1,-3-10 1,-5-13-1,-4-9 0,-6-6 0,-7-3 0,-7-3 0,-9 3 0,-11 5-1,-10 4 1,-10 8 0,-12 13-1,-11 12 1,-9 13-1,-10 18 1,-8 13-1,-4 12 1,-4 10 1,-1 8-1,2 7 0,4 1 0,3 1-1,7-2 0,8-4 0,9-3-2,5-6 0,9 0-1,3-9 0,11 0-1,-2-9 0,8-1 1,1-6 1,5-3 0,0-3 2,2-4 0,1 0 2,-4-2 0,1 3 1,-7 1 0,-3 4 0,-10 2 1,-4 7-1,-7 5 0,-3 6-1,-8 7 0,-2 6-1,0 5 1,1 6-1,4 2 0,5 5 1,6-1 0,8 1 0,9-2 0,10-4 0,8-4 0,11-6 1,7-6-1,5-10 1,3-9-1,0-8-1,-4-8 1,-6-6-1,-10-5 1,-12-4-1,-14-1 0,-13 2 0,-14 4 1,-13 6-1,-10 5 0,-5 8 0,-2 12 1,1 11-1,4 15-1,12 11 2,11 9-1,13 8 1,12 2-1,13 0 1,9-7-1,14-9 1,7-14-1,6-13 1,5-17-1,1-12 0,0-13 0,-4-7-1,-6-5 2,-10-3-2,-12 1 2,-12 4-2,-13 5 2,-15 10-1,-11 8 0,-9 10 0,-6 9 1,-3 11-1,1 7 0,5 5 0,6 4 0,9 3 0,11-1 0,8 0 0,9-5 0,7-4 0,5-6 0,3-3 0,1-5 0,2-4 0,-1-4 0,0-4-1,0-3-2,-1-3 0,3 0-3,-7-6-2,9 10-4,-12-11-3,11 14 0,-13-8 2,8 12 4,-13 3 3,0 0 5,8-4 3,-8 4 4,0 0 4,-9 5 1,9-5-1,-11 7-3,11-7-3,-14 7-1,14-7-2,-15 6 1,15-6-1,-14 8 0,14-8 1,-6 10-1,12-2 1,3-1 0,9 1 1,8-3-1,9-3 0,8-7 0,11-9 0,5-13 0,4-11 0,4-13 0,-1-11-1,-4-10 0,-5-8-1,-8-7 1,-10-4-1,-12-1 0,-10-2 1,-9-1-1,-8 7 1,-9 3 1,-7 7 0,-6 11-1,-4 11 1,-5 10-1,-2 17 1,-8 13-1,-4 10 0,-5 14-1,0 8 1,-4 8-1,2 5 0,1 6 0,4 4 0,5 5-1,5-1 0,6 0 1,6-2-2,8-5 2,7-8-1,9-7 1,1-21-1,22 0 1,2-21 1,5-14-1,5-7 2,0-10-2,-1-6 1,-5-2 0,-7 1 0,-12 6 0,-9 6-1,-11 10 0,-13 9 0,-11 14 1,-9 13-2,-6 14 1,-6 11-1,1 13 1,2 8 0,9 5-1,11 3 1,12-2-1,15-5 1,13-8-1,15-12 1,14-14 0,9-13 1,9-13-1,3-13 0,2-9 1,-3-5 0,-4-1 0,-10 1 0,-12 5-1,-12 8 0,-15 8 0,-13 9 0,-13 9 0,-11 9 0,-7 4-1,-4 5 1,-1 3 0,2-2 0,5-1 0,6-2 0,7-4 0,9-3 0,6 0-1,11-7 1,-5 12 0,5-12-1,14 14 1,-1-7-1,4-3 1,6-5 0,2-6 0,3-9 0,2-8 1,0-5-1,-2-5 1,-5-1-1,-8 2 1,-7 3-1,-12 10 0,-9 11 0,-12 14 0,-8 14 0,-7 11 0,-3 7 0,1 3-1,5 1 1,8-5 0,8-7 0,14-10 0,7-19 0,16-7 0,7-13 0,6-4-1,-2-7-3,9 7-14,-15-10-19,-1-1-2,-13-1-1,-11 0 0</inkml:trace>
  <inkml:trace contextRef="#ctx0" brushRef="#br0" timeOffset="21983.2574">2394 2424 139,'0'0'1,"-16"12"1,-7-5 2,-4 5 0,-7-1 1,-4 1 0,-1 2 0,-7-8 0,12 4 0,2-5-2,13 0-1,6-3-1,13-2-1,0 0 1,1 7-1,11-2 0,5 1 1,8 4 0,9 3 1,9 2 0,7 6-1,8 0 1,11 2-1,8 0 1,12 1-1,11-6 1,10-2-2,11-7 2,16-4-1,16-8 1,13-4 0,14-5-2,16 1 3,8-3-3,13 6 2,11 2-1,6 5 0,5 3-1,2 7 1,1 2 0,0 1-2,1-1 2,3 0-2,5-3 2,3-2-1,2-3 1,6 0 0,-1-3-1,2 1 1,-1-1 0,-5-2 0,-8-2 0,-10 0 0,-9-2 0,-10-3 0,-9-2 1,-12-2 0,-16-2-1,-12 2 1,-15-1-1,-16 2 1,-17 2-2,-18 1 1,-19 4-1,-17 1-1,-15 2 0,-12 0 1,-15 1-2,-10-3-2,-3 2-11,-16-16-22,-3 0-1,-16-14-1,-7-3 0</inkml:trace>
  <inkml:trace contextRef="#ctx0" brushRef="#br0" timeOffset="22927.3114">4399 2142 58,'0'0'34,"0"0"-1,1 8 0,7 18-13,4 3-21,4 12 2,2 13-2,2 9 2,-2 7-1,1 0 0,-5-7 1,-3-8 0,-3-14 1,-1-18-1,-7-23 1,12-24 0,-4-26 0,4-18 0,1-21 0,6-15-1,2-13 0,4-2 0,5 7 0,2 14 0,1 21 0,4 27 0,-1 36 0,-1 35 0,0 36-1,-3 26 1,-5 19-1,-1 9 1,-6-1-1,-3-8 1,-5-19-1,0-18 3,-4-28-2,1-26 0,0-27 1,-1-21-2,1-20 1,2-19-1,3-16 1,-2-13-1,3-4 0,0 3 0,0 11 1,2 16-1,0 17 0,3 26 2,1 29-2,3 26 1,2 22 0,2 17-1,-1 8 1,1 7 0,-1 0 0,-4-3 0,-4-10-1,-4-11 0,-4-10-1,-7-12-1,2-6-3,-6-21-6,10 6-27,-8-20 1,11-2-2,-4-14-1</inkml:trace>
  <inkml:trace contextRef="#ctx0" brushRef="#br0" timeOffset="23303.3329">5698 1998 83,'13'16'35,"2"20"1,-6 8-1,4 17-29,-1 4-2,5 5-2,2-4-1,2-9 0,0-10-1,0-15 0,-3-19 0,-3-23 0,-6-21 0,-6-18 0,-3-18 0,-8-19 0,-4-18 1,-3-12-1,-1-5 1,0-1 0,5 7 1,3 9-1,3 17 2,8 23-2,7 30 1,7 27 0,7 29-1,7 27 0,4 24-1,6 18 1,2 10-1,2 6 0,1-3-1,-3-3 1,-5-12-1,0-15 0,-4-16-1,-9-17-2,-1-9-6,-15-23-27,-9-7-1,-2-16 0,-14-4-1</inkml:trace>
  <inkml:trace contextRef="#ctx0" brushRef="#br0" timeOffset="23483.3432">5833 1961 101,'0'0'40,"17"4"-2,13 10-1,10-8-35,14 0 0,8-3-1,9-1-1,6-4-1,-1-3-3,1 1-7,-12-13-27,-8 2-1,-18-11-1,-12 0 1</inkml:trace>
  <inkml:trace contextRef="#ctx0" brushRef="#br0" timeOffset="23688.3549">6366 1492 100,'35'15'39,"1"7"1,18 14-2,8 3-38,16 5 2,12 1-3,9 1 2,10-2-3,1-7 1,2-5-5,-13-16-20,-1 1-12,-17-15-1,-8-6 0,-22-14 0</inkml:trace>
  <inkml:trace contextRef="#ctx0" brushRef="#br0" timeOffset="23899.367">7474 894 106,'-42'-5'40,"19"57"-1,-13 34-1,-4 30-38,-2 30 0,-4 23 0,-2 15-1,2 8 0,3-8-3,3-19-3,22-21-31,2-35-1,18-33 0,8-39-1</inkml:trace>
  <inkml:trace contextRef="#ctx0" brushRef="#br0" timeOffset="24524.4027">6864 598 83,'-113'-52'39,"-19"2"0,-8 3 0,-22 0-34,-8 10-2,-16 10-1,-10 11-1,-8 15 0,-4 15-1,-1 15 0,4 17-1,7 14 0,11 19 1,19 25-1,20 25-1,24 21 1,22 17 0,28 14-1,28 7 2,30-1-1,34-3 2,34-16-1,33-19 3,31-22-2,31-15 1,27-24 1,24-16-1,24-19 0,15-16-1,12-23 1,49-19-2,-26-22 1,9-21-1,5-19 0,-1-17 0,-2-15-1,-10-16 2,-12-11-1,-52-14 0,14-8 1,-29-10 0,-33-2 1,-30 0 0,-41 9-1,-35 11 0,-46 17 0,-43 16-1,-41 27-1,-43 20-3,-29 22-6,-38 22-30,-12 15-1,-18 16 1,2 9-1</inkml:trace>
  <inkml:trace contextRef="#ctx0" brushRef="#br0" timeOffset="29992.7155">4788 5573 41,'-32'11'32,"2"1"-1,1-3-1,3-4-26,8 0-2,5-3-1,13-2 0,0 0-1,0 0 0,0 0 0,13 9 0,-1-3 1,5 1-1,5 2 1,6-2 0,5-4 0,8-4 1,3-8 0,9-7-2,1-12 1,6-9 0,2-13 1,1-7 0,0-12 0,-1-5-1,-5-8 1,-7-1 1,-7-4 0,-8 2 0,-12 1 0,-10 5-1,-14 3 1,-9 11-1,-10 4 1,-6 11-2,-10 6 1,-3 8-1,-4 9 0,-3 8 0,-2 11-1,-3 9 0,-1 11 0,-1 9 0,0 11-1,0 8 1,3 5-1,7 2 1,9-2-1,7-4 1,14-8 0,10-9 0,11-12 0,10-10 1,8-10 0,5-8 0,1-10 0,0-3 0,-3-6 1,-4-2-2,-6-3 1,-9 2-1,-8 2 1,-9 4-1,-13 6 0,-7 5 0,-12 10 0,-4 9 0,-3 11 0,2 11 1,4 8-2,8 9 1,11 6 0,13-1 0,16 0-1,13-8 1,12-9-1,8-12 1,7-13 0,5-12 0,1-13 1,0-8-1,-5-7 0,-6-4 1,-11-1-1,-10 0 1,-16 2-1,-14 6 1,-17 9 0,-14 10 0,-16 10-1,-9 11 1,-8 10 0,1 9-1,3 10 1,6 7-1,11 3 0,9-1 0,16-3 0,10-4 0,12-5-1,8-8 1,6-7 0,6-8 0,2-9 0,3-6 1,0-5-1,-1-2 1,-1-5 0,-3 0-1,-3-2 1,-3 3-1,-3 0 1,-4 4-1,0 2 1,-3 2-1,0 4 0,0 8 0,-1-13 1,1 13-1,-2-8 0,2 8-1,0 0 1,0 0 0,2-11 0,-2 11 0,0 0 0,0 0 0,4-10 0,-4 10 0,0 0-1,16-3 1,-1 3 0,6-1 0,7-2 0,7-3 0,10-2-1,3-9 1,8-8 0,4-7 0,1-11 0,2-7 0,-2-9 0,-4-6 0,-7-7 1,-8-1 0,-11-2-1,-13 1 1,-13-1-1,-13 4 1,-12 6-1,-11 6 1,-9 9-1,-9 13 0,-5 14 0,-4 15 0,-3 20 0,2 13-1,4 12 1,8 9-1,9 3 0,11-1 1,13-5-1,11-7 1,13-14 0,7-10 0,8-11 0,4-9 0,2-10 1,0-6-1,-4-8 1,0-6-1,-6-5 2,-5-3-2,-5-4 1,-7 1-1,-7 1 1,-8 2 0,-4 8-1,-6 6 0,-5 11 1,-2 10-1,-3 14-1,0 10 1,2 13 0,5 8-1,5 4 1,5 3-1,8-1 1,8-4 0,8-7 0,6-9 0,4-12 0,2-8 1,2-7-1,0-5 1,-4-6 0,-2-2-1,-8-4 1,-5 1 0,-7 1-1,-7 2 1,-6 4-1,-7 1 1,-3 5-1,-4 2 0,2 4 0,2 2 0,3 2 0,6 2 0,4 2-1,12-4 1,-6 13 0,11-4-1,4 0 1,3 0 0,2-1 0,3-2 0,2-4 0,1-3 1,0-3-1,-1-4 0,-1-3 1,0 0-1,-6-2 1,-2 1-1,-5 1 1,-3 2-1,-2 9 0,-12-9 0,1 8 0,-2 1-1,1 3-2,0-5-3,12 2-13,0 0-19,1-18 0,4-7-1,12-3 1</inkml:trace>
  <inkml:trace contextRef="#ctx0" brushRef="#br0" timeOffset="30832.7636">5068 3504 53,'-7'14'32,"-2"-7"0,0 0 0,-4-6-21,1-3-10,1-6 1,3-4-2,2-3 0,1-4 0,2 0 0,2 2 0,0-1 2,2 7-1,-1 11 0,0 0 2,-7 8-1,4 11 0,-2 2 0,2 2-1,2-1 0,2-1 0,4-7 0,4-7 0,4-9 1,3-9-1,0-10 0,0-4 1,-4-6 0,-2 1-1,-10-3 1,-6 5 0,-11 2-1,-9 9 1,-8 9 0,-5 13 0,-5 8 0,1 10 0,2 6 0,6 9 0,6 2-1,9 1 0,10-5 0,10-5-2,12-9-1,7-14-3,17-4-14,-2-21-18,12-9-1,-3-13 0,8-7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8T19:40:04.9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958 2138 49,'-75'13'34,"75"-13"0,-62 4-1,62-4-29,0 0-2,-51-15 0,51 15-1,0 0-1,0 0 0,0 0 1,0 0 0,0 0 0,0 0 0,0 0 1,30 37-1,-30-37 2,55 26-1,-14-16 0,8-3 0,9 0 1,15-1-2,9 0 0,7 1 1,9 2 0,9-2-1,0 2 1,8-3 0,6-1 0,2-1 1,5-2 0,7-2-1,1 1 0,9 0 0,7 2-1,2 0 0,5 2 1,1-3-2,3 1 1,3-1 0,5-4-1,4-2 1,2-3-1,4-1 0,4-2 1,2 0-1,2 0 0,1 0 1,-1 2-1,-4 1 0,3 1 0,-4 2 1,-3 3-1,0 1 0,1 0 0,-1 1 0,2-3 0,4 0 0,0-4 0,0-3 0,6-6 0,0-5 0,-4-2 1,-1-2-1,-1 0 1,-8 0-1,-6 1 2,-8 3-1,-8 4 0,-9 5 0,-7 4 1,-11 3 0,-9 3 0,-7 2 0,-4 4-1,-5-3 0,-6 1 0,-6-1 1,-4-3-2,-8-2 1,-4 1-1,-8-3 1,-8 1-1,-11-1 1,-5 1-1,-12 2 0,-6 0-1,-6 1-1,-8 0 0,1 4-2,-14-3-11,23 4-22,-14-4-2,2 2 0,-11-2-2</inkml:trace>
  <inkml:trace contextRef="#ctx0" brushRef="#br0" timeOffset="15496.8864">6375 4373 49,'-21'-13'31,"-2"-1"0,-1-2 0,1 3-27,-2-1-1,4 3-1,-5 1-1,1 5-1,-5 2 0,-4 3-1,-4 5 1,-3 5 0,-4 3 0,0 3 1,-1 2 0,4 4-1,2 4 0,3 4 1,2 1-1,7 4 0,0 4 1,4 2-2,1 3 0,0 1 2,0-2-2,2 1 1,2 1 0,0-1 0,1-3 0,3 1 1,4-1-1,6 1 1,4-1 0,8 0-1,5-3 1,9 0-1,6-3 0,4 0 0,4 0-1,4-2 1,2 3 0,2 0-1,2-2 1,3-1 0,5-1 0,1-4 0,5-3 1,1-3-2,3-6 2,3-4 0,1-3-2,1-2 1,1-3 0,2-2 0,2-4 0,1-4 0,3-5 0,3-7 0,2-7 0,1-7 1,3-6-1,1-6 2,-2-7-2,1-2 2,-7-2 0,-3 1 0,-6-1 0,-5 2-1,-13-1 1,-6 2 0,-11 1 0,-9-1 0,-11-3 0,-10 1-1,-14-5 1,-12 1 0,-16 0-1,-12 3 2,-18 4-2,-12 3 1,-10 7 0,-7 8-1,-5 9 0,-1 10-1,0 12-3,-5 3-8,9 14-24,-2 5-2,2 7 0,-2 1-1</inkml:trace>
  <inkml:trace contextRef="#ctx0" brushRef="#br0" timeOffset="17793.0177">1960 6439 28,'-15'-3'33,"15"3"-3,0 0 2,0-14-26,10 16-4,2 0 1,9 6-1,5 1-1,11 4 1,9 0 1,14 3-1,6-3 1,12-2-1,11-3 0,9-2 0,12-3-1,6-1 1,-2-2 0,1 4 0,1 1 0,1 6 0,0 0 0,0 2 1,-2-2-1,6-5 0,4-7 0,7-6-2,5-9 1,0-6 0,1-4-1,0 0 0,-7 0 0,-8 7 0,-12 4 0,-12 7 1,-14 6 0,-12 4 0,-16 4 0,-12 3 0,-11-1 0,-8 0 0,-9-2 0,-5-2-1,-12-4 0,11 3-1,-11-3-2,0-17-16,2 3-17,-4-8-2,1-6 0,-5-8 0</inkml:trace>
  <inkml:trace contextRef="#ctx0" brushRef="#br0" timeOffset="34892.9958">5706 6374 9,'-11'-2'27,"-2"-8"0,13 10 0,-14-11-21,14 11-2,-10-9-1,10 9-2,0 0-1,0 0 0,0 0 0,7 13 1,1-3 1,5-2 2,8 6 1,3-3 0,14 5 1,7-5 0,13 4-1,6-5 1,11 4-3,3-4 0,8 0-1,2-3 0,7-2-1,-1-3 0,1-2 0,-2-4 0,-1 0 0,-3-2 0,-3 0 0,-6-1 0,-7 2 0,-10 0 0,-6 2 0,-13 2 1,-8 0-1,-9 1 0,-9 1 1,-6 1 0,-12-2-1,0 0 0,0 0 0,-5 9 0,5-9 0,-13 4-1,13-4 0,-13 2-1,13-2-3,0 0-14,0 0-19,1-13 0,5 0 0,3-3-1</inkml:trace>
  <inkml:trace contextRef="#ctx0" brushRef="#br0" timeOffset="35931.0552">8373 6282 5,'-16'-1'30,"-4"-6"0,5 4-1,-3 0-20,2-1-4,7 4-2,-1-1-1,10 1-2,-10 3 0,10-3 1,-1 8 0,1-8 2,12 10 0,5-2 1,3-2 1,13 5 1,6-6-1,16 6 0,5-5 0,16 5-1,10-6-1,18 2-1,12-3 0,13-3-1,11-1-1,12-1 0,15-4 0,6-1-1,8-3 1,2 1 0,0-3 0,0 1-1,-3-2 1,-7 2 0,-12 0 1,-8 2 0,-16 3 0,-11 3 0,-13 2 0,-12 3 0,-17 3 0,-10 2 0,-13 1-1,-7 1 0,-9 1-1,-8-1-1,-5 4-4,-10-5-28,2 0-3,-7-5 0,-5-5-1</inkml:trace>
  <inkml:trace contextRef="#ctx0" brushRef="#br0" timeOffset="44275.5325">3298 5259 35,'2'-39'30,"-5"-4"1,-2-4 0,1 1-24,-9-6 1,2 7-3,-6-4 0,-1 7-2,-7 0 0,-3 8 0,-10 5-1,-9 9 0,-12 8-2,-8 9 0,-11 11-1,-9 7 0,-7 11-1,-11 7 0,1 8 1,3 9 0,6 8 0,4 6 1,11 9 0,14 9 0,13 8 2,24 12-2,17 8 1,21 9 1,15 1 0,26 6-2,20-1 2,16-4-1,16-5-1,15-11 1,14-11 2,12-14-3,12-11 1,10-15 0,9-15 0,11-13-1,7-18 2,3-14 0,-3-17-3,-1-15 2,-7-18-1,-11-14 1,-16-15-1,-16-12 2,-19-13-2,-18-10 1,-19-8 0,-21-6 0,-22-2 0,-18 0 1,-24-2 0,-19 7 0,-18 6 0,-21 10 0,-21 9 0,-14 11 1,-20 12 0,-16 15-2,-21 17 1,-15 19 0,-20 19-2,-10 16 0,-2 18-1,-1 9-6,22 13-30,12-3-2,29-7 0,24-14-2</inkml:trace>
  <inkml:trace contextRef="#ctx0" brushRef="#br0" timeOffset="59089.3798">927 8748 44,'-47'7'38,"3"3"0,3-6-1,41-4-30,-64-6-8,64 6 0,0 0 1,0 0-1,0 0 2,0 0 0,39 26 0,12-11 0,23 2 1,35 2-1,29-4 2,23 0-1,33-6-1,29-6 1,22-8 0,22-4 0,11-5 0,3-3 2,7-3-2,4 0 2,0-1-1,1 2 1,-2 2-2,-3 0 1,-4 1 0,-11 1-2,-11 3 0,-15 3 0,-19 2 0,-22 2-1,-20 3 1,-25 4-2,-25 1 1,-21 1 0,-25 1 0,-17-1-1,-16-2-1,-13-4 0,-10-2-3,-11-18-12,-1 0-21,-6-9-2,-5 0 0,-16-3 0</inkml:trace>
  <inkml:trace contextRef="#ctx0" brushRef="#br0" timeOffset="60080.4364">2597 12560 51,'4'8'33,"-4"-8"-1,6 11 0,-6-11-31,9 0-1,1-2 0,9-2 1,3 0 0,7-2 1,1-3-1,9 0 1,1-1 0,7-2 0,3-8 0,4-1 0,3-9 0,1-7 0,-2-10 0,1-13 1,-8-14-1,-2-9 0,-9-10 0,-6-7 0,-13-3-1,-10 0 0,-11 1 0,-10 12-1,-13 9 1,-7 13 0,-9 13 0,-5 13 0,-5 10 0,-2 12 0,-2 10 1,3 7-1,1 4-1,4 4 1,4 1-1,3 1 1,6-1-1,6 0 1,6-1-1,6-2 1,4 0 0,3-1 0,9-2-1,-9 0 1,9 0-1,0 0 0,0 0 0,0 0 0,0 0 0,0 0 0,0 0-1,0 0 1,0 0 1,0 0-2,0 0 1,0 0 0,6 8 1,-6-8-1,0 0 0,8 8 0,-8-8-1,0 0 0,12 7-2,-9-16-9,9 2-25,0-10-1,6-3-1,3-10 1</inkml:trace>
  <inkml:trace contextRef="#ctx0" brushRef="#br0" timeOffset="60695.4716">4019 11563 54,'-11'7'33,"0"-2"0,2 1-2,-2-4-29,11-2-3,-10 0 3,10 0-2,0 0 2,0 0-1,0 0 2,0 0 1,0 0-1,-1 11 1,0 2-1,3 11 1,-3 7-2,2 9 1,-2 5-1,0 4 1,-3-1-1,2-2 1,-3-7-2,2-8 0,-1-10 0,0-7 0,4-14-1,0 0 0,-1-13 0,5-7 0,4-9 0,3-7 1,2-6-1,7-6 0,3-2 1,2 1-1,2 2 0,2 2 0,1 6-2,-3 3-1,2 9-2,-12-4-7,7 13-24,-10 1-1,-2 10 0,-12 7 0</inkml:trace>
  <inkml:trace contextRef="#ctx0" brushRef="#br0" timeOffset="60913.4841">4096 11679 60,'-15'28'36,"6"2"-1,2-4 0,8 7-25,1-7-6,13 3 0,3-4-2,9-3-1,3-4 0,4-3-1,1-6-1,-5-9-2,0 0-2,-11-10-6,6 4-18,-18-9-7,-2 2 1,-10-8-1</inkml:trace>
  <inkml:trace contextRef="#ctx0" brushRef="#br0" timeOffset="61920.5417">2747 11180 38,'-21'7'27,"3"1"1,-7-9-1,2-3-25,4 1-1,0-4 2,5 4 0,-2-2 1,7 5 0,-1-2 1,10 2 0,0 0-1,26-4 0,-1-8-2,12-4 1,7-12-1,11-7 1,3-14-1,6-8-1,-3-12 1,-2-4-1,-3-5-1,-7-1 1,-9 0-1,-13 4 0,-11 3 0,-11 9 0,-9 6 1,-9 7 0,-10 8 0,-8 9 0,-7 7 1,-1 8-1,-5 8 0,0 5 0,-3 6-1,4 5 0,2 2 0,5 3 1,6-1-1,4 2 0,7-4 0,6 0 0,13-8 0,-9 8 0,9-8 1,14-4-1,2-4 0,4-5 0,4-4 1,6-4-1,3-4 0,1-4 0,-2-4 1,0-3-1,-3 0 0,-3 1 0,-5 0 0,-7 2 1,-7 0-2,-5 3 2,-8 1-2,-6 1 2,-10 0-1,-5 2 0,-5-2 0,-3 2 0,-4 1 0,-2 3 0,0 3 1,2 4-2,2 5 2,3 5-1,5 4 0,5 2 1,5 1-1,5 2 0,3-1 0,11-3 1,0 0-1,0 0-1,0 0 1,0 0 0,0 0-1,2-13-1,-2 13-5,1-15-25,7 5-6,-7-6 1,4-1-2</inkml:trace>
  <inkml:trace contextRef="#ctx0" brushRef="#br0" timeOffset="62381.5681">2845 8913 52,'-16'-7'36,"-8"-1"0,-1 6-2,-7-2-29,-2 5-5,1 6-1,1 4 0,4 9 0,0 6-1,8 8 1,4 3 0,10 3 1,9 0 0,11-4 0,7-5 1,8-14 1,7-11 0,3-18 0,3-12 0,0-14 0,-3-7 0,-7-11-1,-8 0 1,-14 1-1,-11 7 0,-19 11-1,-13 19 1,-20 17 0,-10 18 1,-11 15 0,-1 13 0,5 5 0,10 6-2,19 1 0,18-20-14,29-9-23,24-25-2,23-26-1,16-27-1</inkml:trace>
  <inkml:trace contextRef="#ctx0" brushRef="#br0" timeOffset="72848.1667">2358 4158 30,'-34'-35'30,"-7"-4"0,-2-1 1,1 2-22,-10-7 0,4 11 0,-13-2-5,3 8 2,-12 1-4,-5 12 0,-22 6-3,-11 10 0,-11 9-1,-4 8-2,-6 11 2,-4 7-2,-2 9 2,4 7 0,7 6 1,10 6 1,5 4-2,6 8 1,4 1 0,12 4 0,11 5 0,16 1 1,8 2-1,17 0-1,35 4 2,0-1 2,7 2-1,35 0 2,20 0-1,13 1 0,19 1 1,14 1 1,8-1-2,11 1 0,16 0 0,22-3-2,14-6 2,13-3-1,26-9 0,16-7 1,26-12-1,18-8 1,12-11 0,6-6 0,12-7-1,12-5 0,6-5-1,46-4 0,-32-1-1,6-3 1,3-3-1,7-4-1,40-2 1,-31-3 0,4-3 0,-35-2 1,39-1-1,-3-2 1,-2 0-1,-12 0 0,-44 0 0,27 0 0,-11-2 0,-9-3 0,-11-5 1,-10-6-1,-6-7 1,-9-7 1,-15-11 0,-11-5-1,-24-7 1,-19-5 0,-27-3 0,-25-1 0,-31-2 0,-26-1 0,-28-2 0,-25-4 1,-24-7-1,-17-3 1,-20-5 0,-14-6 0,-17-7-1,-15-2 1,-18-1 0,-19-1-1,-18 6 1,-24 3 0,-25 4 0,-23 4-1,-27 9 2,-22 6-2,-22 8 1,-19 6-1,-17 5 1,-8 4-2,-6 2 1,-7 4 0,-7 2-1,-5 0 0,-5 1 1,-7 5-1,-10 5 1,-12 8-1,-9 12 0,-12 15 0,-10 11 0,-13 16-1,-4 16 1,-5 11-1,-1 14 0,3 9-3,4 12-1,2 1-10,17 18-22,9 5-1,2 11-2,8 8-1</inkml:trace>
  <inkml:trace contextRef="#ctx0" brushRef="#br0" timeOffset="147521.4378">9947 4978 56,'-20'-42'36,"-5"1"0,-9-3-1,2 1-31,-11-1-1,-4 3-1,-8 7-2,-5 2 0,-8 8 0,-7 6 0,-10 6 0,-7 10-1,-9 13 1,-9 8-1,-7 9 1,-4 9-1,-3 12 0,1 9 1,5 12-1,8 9 1,12 9 0,14 10 0,19 12-1,19 9 0,24 8 0,20 8 0,26 6 1,25 1-2,28-1 2,23-8-2,23-9 1,22-13 0,19-14 1,14-18-1,14-17 1,8-19-1,8-19 1,4-14 0,4-20 0,-2-17 1,-2-19-1,-4-17 1,-9-21 0,-10-16 1,-17-18 0,-16-11 0,-25-13 1,-20-4-1,-30-5 0,-25 5 1,-32 5-1,-28 12-1,-32 10 1,-28 17 1,-29 13-1,-25 17 1,-23 16-2,-20 16 0,-13 16-1,-10 11-2,6 25-17,0 4-19,11 9 1,10 2-2,18-1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8T19:41:36.1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2643 1235 25,'-26'3'26,"-3"-7"1,7 4-1,-4 0-15,2-2-7,9-3 1,-2-2-3,3 0-1,-1-1 0,1 4 1,0-1 0,2 2 1,1 2 0,11 1 0,-16 1 1,16-1-1,-10 5 0,10-5 0,0 0-1,0 0 1,-2 8 0,2-8 0,7 7 0,-7-7 0,16 11 0,-2-1 1,2 0-1,6 3 0,3-1-1,11 1 0,3-1 1,10 0-1,6-3-1,12-3 1,7-2-1,8-2 1,10-3-1,5-1 1,9-2-1,12 2-1,7-4 2,6 3-1,9-2-1,9-2 0,11 0 1,8-1-1,6-3 1,6 0-1,2-2 0,6 1 1,-3 1 0,-1 0-1,-4 4 1,-2 2 0,-6 2-1,-4 2 1,-4 3 0,-3-3 0,-4 1-1,-4-1 1,-6-2-1,-2-2 0,-6-2 0,-4-3 1,-8 1-1,-8-2 0,-9-1 0,-5-1 1,-6 1-1,-12 2 0,-9 5 1,-10-1-1,-8 2 0,-10 2 0,-9 4 1,-8 0 0,-11 2-2,-4-3 1,-5 2-3,-13-3-15,11-7-20,-11 7-1,0 0-1,0 0 0</inkml:trace>
  <inkml:trace contextRef="#ctx0" brushRef="#br0" timeOffset="2472.1414">4881 9857 57,'-11'-26'34,"-8"-1"1,-3 0-2,-4 0-30,-5-1-3,-2 3 1,-4 0-1,-2 6-1,-6 6 1,-4 11-1,-5 12 1,-4 13 0,-3 17 2,1 16-1,5 17 2,10 23-1,14 10 2,18 10-2,15-6 2,21-6-1,18-18-1,17-19 0,15-31 0,9-33-1,4-35 0,3-27 0,-7-23 0,-5-17 1,-13-10-2,-14-4 2,-18-1-2,-13 7 0,-15 15-1,-13 13-1,-3 23-10,-11 11-24,1 21-1,-3 17 0,4 22-1</inkml:trace>
  <inkml:trace contextRef="#ctx0" brushRef="#br0" timeOffset="2840.1624">4668 10614 77,'17'16'38,"-17"-16"0,9 9-1,-9-9-37,-6 24 0,5 9 0,-3 13-1,-3 15 0,-4 11 1,-1 9-1,-2 3 0,3-3-3,-4-19-16,8-11-15,-1-23-1,6-18 0,-3-21-1</inkml:trace>
  <inkml:trace contextRef="#ctx0" brushRef="#br0" timeOffset="3084.1764">4703 10885 52,'0'0'35,"0"0"0,0 0 0,19-35-23,9-2-8,11-16-1,9-9-2,11-9-2,1-6-1,4 8-9,-11 1-24,-4 12 1,-14 10-1,-12 18 0</inkml:trace>
  <inkml:trace contextRef="#ctx0" brushRef="#br0" timeOffset="3340.191">4496 10849 76,'-49'8'37,"2"-1"0,-9-8-1,-1-3-34,0-1-2,0-1-4,4 7-6,-14-7-20,10 12-5,-2 0-1,8 8 0</inkml:trace>
  <inkml:trace contextRef="#ctx0" brushRef="#br0" timeOffset="3699.2115">4663 11041 78,'-19'48'39,"-12"-2"-1,-4 11 0,-12-2-37,0 4 0,2-2-2,-1-2-2,3-2-3,-4-13-4,12 5-10,-5-18-16,9-5-1,4-13 1,7-4 1</inkml:trace>
  <inkml:trace contextRef="#ctx0" brushRef="#br0" timeOffset="3930.2248">4691 11086 75,'29'26'38,"-3"2"0,7 7-1,-2-3-33,7 3-2,4 0-1,4 0-3,-1 2-2,-10-9-28,2 10-4,-12 0-1,-9 6 0</inkml:trace>
  <inkml:trace contextRef="#ctx0" brushRef="#br0" timeOffset="5651.3232">3440 5929 54,'-35'11'33,"4"-1"0,4-2-2,10-2-29,2-1 0,15-5 0,-1 9-2,18-6 2,14-1 0,21 1 1,20-3 0,26 0 1,24-8 1,27 1-1,19-9 0,23-2-1,10-6 0,5-1 0,2-4 0,-5 2-1,-11-1-1,-11 3 0,-15 4 1,-18 3-3,-19 7 1,-17 3-3,-19 7-1,-18 0-5,-6 14-29,-20 0-1,-9 8 0,-11 0 0</inkml:trace>
  <inkml:trace contextRef="#ctx0" brushRef="#br0" timeOffset="6089.3482">6981 6683 46,'3'-12'36,"-3"12"-2,1-8 2,6 21-31,-10 14-1,3 19 0,-4 18-2,-2 15 0,-4 16-1,-3 13 1,-2 6-5,-2-9-2,11-1-20,-5-23-11,7-19 1,5-21-1</inkml:trace>
  <inkml:trace contextRef="#ctx0" brushRef="#br0" timeOffset="6280.3592">7462 7041 40,'11'54'31,"-11"18"1,-4 16-8,-7 17-25,-1 14-3,-7 0-7,0-2-19,-1-1-1,-5-14 2,0-15 9</inkml:trace>
  <inkml:trace contextRef="#ctx0" brushRef="#br0" timeOffset="6596.3773">7388 7969 57,'45'-42'35,"4"-6"-1,7 1 1,0-4-31,2 7-4,-3 8-1,-4 11 1,-13 16-1,-13 17 0,-17 19 0,-18 16 1,-14 14 2,-9 7 0,-2 0 0,2-1 1,7-9 0,12-7 1,15-15-1,18-9-1,17-14-1,14-9 0,13-7-1,6-6-3,13 0-26,-3-10-9,0-3-1,-8-3 0</inkml:trace>
  <inkml:trace contextRef="#ctx0" brushRef="#br0" timeOffset="10184.5825">3906 3334 60,'-27'13'33,"0"-2"0,-1-4-1,2-2-28,0-6 0,8 2-1,-1-5 0,5 2-1,-1 0-1,4 2 0,2 0 0,9 0-1,-7 8 0,7-8 1,21 14-1,7-6 0,11-1 0,17 0 1,18-2 0,16-1 0,14-3 0,12 1 1,11-4 0,7 0 0,2-2 1,3 0 0,-5-6 0,3-1 0,-3-3-1,-3-1 0,-6-3-1,-6 1 0,-7-1 0,-5 4 0,-13 4-1,-12 3 0,-14 4 0,-12 4 0,-11 4-1,-10 1 0,-5 3-3,-11-10-16,4 5-17,-3-11 0,4 0-1,-1-10 0</inkml:trace>
  <inkml:trace contextRef="#ctx0" brushRef="#br0" timeOffset="11705.6695">3985 2236 28,'0'0'18,"1"-19"-3,5 9-6,-3 0-25,-2-1-1,-1 11 2</inkml:trace>
  <inkml:trace contextRef="#ctx0" brushRef="#br0" timeOffset="12140.6944">3956 2190 46,'-12'4'22,"4"0"-1,-3-5-3,11 1-3,-16 1-4,16-1-3,-10-2 0,10 2-2,-14-2 0,14 2-1,-21 3 0,10 1-1,-4-2-1,4 3 0,-1-2-1,2 2-1,10-5 1,-6 8-1,15-4 1,9 3-1,9 0 1,15 1 0,15 0 0,19 1 1,16-3-2,15-1 1,15-3-1,12-3 0,9-5 0,6-2 0,0-4 1,0 0-1,-3-2 1,-3-1-1,-9 0 1,-2 0-1,-8 1 0,-9 1 0,-10-2 0,-11 6-2,-12-3 2,-12 5-2,-14-1 1,-11 2 0,-11 1-1,-8 0-1,-2 4-2,-8-13-8,7 9-25,-3-7-2,1 2 0,-6-3-2</inkml:trace>
  <inkml:trace contextRef="#ctx0" brushRef="#br0" timeOffset="13523.7735">3221 1776 61,'-25'16'33,"3"-4"-1,5-2-1,4-8-21,13-2-9,-2-8 0,13-1-1,7-3 0,4-1-1,6 0 0,4 1 1,5 3-1,4 4 1,4 3 1,7 6-1,4 2 1,8 3 0,8 1 0,7 1 0,10-2 1,11 2 0,7-2 0,9-2 1,7-3-1,12 0 0,5-2 0,7 3 0,4-1-1,3 2 1,-1 0-1,-1 6-1,-5-1 1,-5 2 1,-5-1-1,-5 2 0,-9-5 1,-5-1-1,-6-6 0,-1-5 0,-4-6 0,-6-2-1,-9-3 1,-7-2-1,-8 0-1,-9 2 1,-11 4-2,-10 1 0,-11 5-2,-11-5-6,2 11-26,-13-6 0,-1 2 0,-8-7-1</inkml:trace>
  <inkml:trace contextRef="#ctx0" brushRef="#br0" timeOffset="14647.8378">3906 1514 69,'-12'-1'32,"-2"-4"1,14 5-2,-15-7-26,15 7-1,0-9-2,0 9-2,8-9 0,-8 9 1,16-2-1,-4 7 0,-1 2 1,5 3 0,4 5-1,7 3 2,6 0-2,8 0 1,7-1 0,10-2 0,7-4 0,10-1 1,9-4-1,9 0 0,7-1 0,6 3 0,2 1 0,3 1 0,0 0 0,1 1 0,-2-2-1,-2-3 1,-3-6 0,0-7 0,1-5 0,1-4-1,0-6-2,-6-6-5,5 6-25,-12-3-3,-2 8-2,-9-1 0</inkml:trace>
  <inkml:trace contextRef="#ctx0" brushRef="#br0" timeOffset="20540.1748">6755 3934 72,'4'-12'35,"-3"0"0,-1 12-2,6-10-31,0 24-1,6 13-1,1 15 0,3 17-1,1 14 1,0 13-3,-1 9 1,0 4-2,-4-11-4,9-1-11,-3-20-15,1-18 0,1-18 0,1-23 1</inkml:trace>
  <inkml:trace contextRef="#ctx0" brushRef="#br0" timeOffset="20781.1886">7369 4177 84,'-25'65'37,"3"11"0,-7 1-3,-5 5-35,14 5-2,3-6-1,9-3-5,-4-18-18,11-10-9,0-15-2,4-14 3</inkml:trace>
  <inkml:trace contextRef="#ctx0" brushRef="#br0" timeOffset="21100.2068">7415 4633 48,'18'-18'32,"-5"7"1,-5 2 0,-8 9-26,0 0-1,0 0-2,0 0-1,3 9-2,-3-9 0,0 17 0,3-6-1,3 3 1,2 3-1,3 1 1,2 2 0,4 2 0,1 0 0,1 2 1,2-2-1,2 4 1,2-4-1,6-4-1,2-6 1,2-6-2,3-7 1,-1-8-3,6-2-5,-11-17-14,3 0-12,-9-4-1,-5-1 0,-11-1 1</inkml:trace>
  <inkml:trace contextRef="#ctx0" brushRef="#br0" timeOffset="21284.2173">7757 4411 78,'-3'37'37,"1"12"-2,9 13 0,-1 7-34,10 3 0,6 5-4,3-12-7,13-6-26,-8-16 0,2-17-1,-7-21 0</inkml:trace>
  <inkml:trace contextRef="#ctx0" brushRef="#br0" timeOffset="21747.2438">6826 2492 82,'-8'8'36,"8"-8"-2,3 23 1,5-3-34,2 12 0,5 8 0,1 6-2,3 7 1,-3-1-2,4 4-1,-10-9-7,9 3-18,-9-13-7,1-2 1,-3-13 0</inkml:trace>
  <inkml:trace contextRef="#ctx0" brushRef="#br0" timeOffset="21972.2567">7261 2512 88,'-20'50'37,"2"20"-1,-8 0-1,8 9-33,4 4 0,6-1-3,8-1-2,-2-14-13,9-1-20,0-15 1,4-8-2,-2-17 1</inkml:trace>
  <inkml:trace contextRef="#ctx0" brushRef="#br0" timeOffset="22396.281">7675 2845 78,'6'-38'35,"-10"9"-1,-15 3 0,-8 10-32,-6 7 0,-2 8-1,0 8-1,2 6 0,7 9-1,9 6 0,12 0 0,15 1 0,13 2-1,13-2 1,13 0 1,7 0 0,8 1 0,0 2 0,-5 4 1,-6 4-1,-12 1 2,-11 2-2,-17-1 2,-13-3-1,-13-6 1,-11-9 0,-8-12 1,-3-12-1,-3-15-1,2-13 1,2-14-1,6-14 0,5-5-1,5-6 0,7-1-2,5 1-1,7 10-4,-1-5-9,10 15-19,-1 4 0,6 8 0,-5-2 0</inkml:trace>
  <inkml:trace contextRef="#ctx0" brushRef="#br0" timeOffset="22732.3002">7552 1666 73,'-10'-8'36,"10"8"-1,-17-8-1,17 8-26,-4 22-7,8 10 1,0 11-2,2 7 0,2 6-1,-1 5 0,3 1-3,-3-10-4,6-3-8,-8-18-17,5-8-1,-10-23 0,13 9 0</inkml:trace>
  <inkml:trace contextRef="#ctx0" brushRef="#br0" timeOffset="22944.3123">7834 1650 86,'-5'41'36,"0"16"0,-7 5-1,5 7-33,-3 9-2,1 0-3,4 6-7,-8-15-25,9-8 1,-3-18-2,5-11 0</inkml:trace>
  <inkml:trace contextRef="#ctx0" brushRef="#br0" timeOffset="23132.3231">8049 1842 82,'3'31'36,"-11"8"0,1 18-2,-7 8-32,3 4-5,10 9-22,-2-13-10,5-4 1,0-17-2</inkml:trace>
  <inkml:trace contextRef="#ctx0" brushRef="#br0" timeOffset="23503.3443">8459 1953 86,'-33'33'36,"-8"3"-2,6 12-1,5 6-33,10 4-1,12 2 0,10-4-1,13-4 1,8-10-1,14-11 0,6-12 2,6-14 0,0-10 0,1-10 2,-3-5-1,-8-4 1,-5 0 0,-15 0 0,-8 5 0,-14 4-1,-9 7 0,-11 5-1,-7 8 1,-5 4-1,-2 5 0,3 6-3,1-3-5,12 8-26,4-7 0,11-1-1,6-17-1</inkml:trace>
  <inkml:trace contextRef="#ctx0" brushRef="#br0" timeOffset="35759.0453">8235 1361 77,'-22'-22'34,"-6"-5"1,-1 2-1,-4-5-32,1 4 0,-6 1 0,-2 4-2,-2 6 1,-6 5-1,-5 6 1,-4 9-1,-6 6 0,-4 13 0,-3 12 0,-1 8 0,-2 12-1,4 11 1,5 14 0,9 12 0,13 11 1,16 4-1,19 2 0,25 2 2,25-8-2,23-6 1,24-16-1,21-16 0,18-19 1,12-20 0,8-19 0,4-17 1,-4-15 0,-5-12 0,-12-12 1,-12-7-1,-19-7 0,-13-3 0,-20-10 0,-21-4 0,-22-8-1,-21-9 0,-21-8 0,-20-6-1,-23 1 2,-17 4-2,-18 15 1,-11 16-2,-4 17 0,-4 14-3,13 23-33,-7 19-1,15 13-1,7 2-2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8T19:42:56.8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3667 5064 61,'-36'-29'34,"-10"0"1,-6 4-2,-10-1-29,-5 6-3,-6 0 2,-5 4-3,-9 6 1,-8 3-1,-8 8-1,-6 11 1,-10 10-1,-4 13 0,0 16-1,6 15 2,4 16-2,9 15 1,16 17 1,13 10-1,19 10 2,23 9-1,23 4 1,21 2-2,27-5 1,31-8 0,21-10 1,26-12-1,28-18 0,19-17 1,19-20 0,17-20-1,13-19 1,6-19 0,10-20 0,3-18 0,1-17-1,-2-16 0,-6-19 0,-12-13 0,-12-16 0,-16-13 1,-22-11 0,-21-8-1,-29-2 1,-23 1 1,-28 6-1,-26 10 2,-29 12-1,-28 14 0,-31 17-1,-27 18 2,-29 16-1,-29 15-1,-23 15 1,-16 11-1,-11 14-3,-5-2-11,7 14-22,9-5-2,14-4 0,19-8-1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8T19:43:12.4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8275 6345 54,'-6'-21'37,"-1"0"-2,4 6 0,3 15-35,0 7-1,13 28 1,6 18-1,4 24 0,4 20 1,4 18 0,1 9 1,0 2 0,-4-2 0,-7-10 0,-3-11 1,-7-19-3,-2-18 0,-1-15-4,-9-21-16,7-11-14,-6-19 0,11-17-2</inkml:trace>
  <inkml:trace contextRef="#ctx0" brushRef="#br0" timeOffset="268.0153">8914 6322 58,'7'21'38,"-2"23"1,-6 22-1,-1 22-33,-4 19-4,0 18 0,0 10 0,2 4 0,-1-2-2,0-9 2,3-12-4,0-17-1,4-15-2,1-20-3,9-7-7,-6-24-21,11-13 0,-3-15-2,6-17 9</inkml:trace>
  <inkml:trace contextRef="#ctx0" brushRef="#br0" timeOffset="472.027">9179 7078 51,'4'-14'35,"-4"14"0,0 37-12,-10 6-14,7 22-1,-5 11-3,6 11-1,0 3-2,6 2-2,6-2-4,4-15-4,12-7-25,-3-18-5,6-14 1,-2-17 0</inkml:trace>
  <inkml:trace contextRef="#ctx0" brushRef="#br0" timeOffset="831.0475">9673 7296 34,'13'-41'36,"-12"15"-1,-12 12 0,-11 18-18,-8 13-16,-3 15 0,-1 15 0,3 13 1,6 12-2,10 6 1,14 0-2,15-2 1,15-11 0,18-11 0,14-18 0,10-15 0,6-18 1,1-12-1,-6-10 2,-8-7 0,-17-6 0,-15 0 0,-25 0-1,-18 5 2,-22 5-2,-18 10 1,-11 10-1,-7 9-2,1 11 1,4 6-1,13 10-2,8-1-4,27 5-27,11-9-4,19-6 0,12-13 0</inkml:trace>
  <inkml:trace contextRef="#ctx0" brushRef="#br0" timeOffset="1583.0905">9114 5063 59,'-140'-58'36,"-9"13"1,-14 14-2,-10 16-31,-4 15-1,2 23 0,0 20-2,5 26 0,10 31-1,18 31-1,18 38 0,25 33-1,30 62 0,28 8 0,34 33 3,30 18-1,34 5 2,28-3 0,34-18 0,28-18 2,30-58 0,28-12-1,21-50-1,29-36-2,23-46 1,21-37-1,15-40 0,10-36 0,2-36-1,-5-30 2,-9-26-2,-15-27 1,-26-21-1,-28-22 2,-39-12-2,-35-13 1,-40-4-1,-41 1 2,-47 2-1,-46 11-1,-49 11 1,-44 19 1,-45 15 0,-40 19 0,-39 18 0,-34 14 0,-24 16 0,-13 12 0,-1 15-2,-4 3-6,16 12-30,6 3-2,18 9 1,19 4-2</inkml:trace>
  <inkml:trace contextRef="#ctx0" brushRef="#br0" timeOffset="2115.1209">3802 6677 70,'19'4'38,"-2"16"0,9 25-2,-8 24-36,18 23 1,13 25-1,7 17 0,6 9 0,-2 5 0,0-2-1,-3-11 1,-3-16-3,-5-20-2,-3-20-3,-10-27-21,7-22-7,-3-28 0,3-25 0</inkml:trace>
  <inkml:trace contextRef="#ctx0" brushRef="#br0" timeOffset="2492.1425">4986 6684 47,'16'-87'36,"-6"27"0,-11 29 0,-8 30-24,-12 29-8,-2 34 0,-4 30-2,1 28 0,9 25-2,11 16 1,14 5 0,17-4-1,21-15 0,19-23 1,21-32 0,13-33-1,7-38 3,1-28-3,-1-25 2,-7-17-1,-12-19 0,-18-12 1,-24-7-1,-23 0 0,-26 5-1,-18 10 0,-22 19 1,-18 21 0,-14 25 0,-6 23 1,2 25-2,6 16 1,13 19-1,12 3-1,19 5-6,13-12-25,28-8-6,11-19 0,13-19-1</inkml:trace>
  <inkml:trace contextRef="#ctx0" brushRef="#br0" timeOffset="3535.2022">5067 5028 72,'-102'-60'38,"-18"9"-1,-12 17-1,-21 20-37,-5 27-1,-8 35-1,-13 32 2,-6 42-2,-7 38 1,-4 49-1,6 40 0,13 47 4,24 39 0,32 32 1,42 48 1,42-2 1,48 5 0,49-22 1,45-22 0,42-49 0,36-47-2,34-61 1,28-79-2,23-52 1,55-59-1,-19-60 0,45-54-2,-25-49 1,-2-41 0,-10-34-2,-17-30 0,-27-26 0,-65-22-2,-3-11 1,-74-9 0,-21 0 0,-46-1 0,-53 6 1,-48 16 2,-48 23-1,-45 32 0,-41 34 0,-32 41 1,-29 38-2,-21 35-3,-4 39-33,-17 22-2,4 17 1,-3 0-3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1D6B1-F439-D641-8A79-55132F94AAE3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5D144-97FA-7B4C-B448-79D0BB02C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79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0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07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465BFE-7BDE-584F-979D-64B4089C95BC}" type="slidenum">
              <a:rPr lang="en-US" sz="1200">
                <a:latin typeface="Times New Roman" charset="0"/>
              </a:rPr>
              <a:pPr eaLnBrk="1" hangingPunct="1"/>
              <a:t>3</a:t>
            </a:fld>
            <a:endParaRPr lang="en-US" sz="1200">
              <a:latin typeface="Times New Roman" charset="0"/>
            </a:endParaRPr>
          </a:p>
        </p:txBody>
      </p:sp>
      <p:sp>
        <p:nvSpPr>
          <p:cNvPr id="2355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59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41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86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14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71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31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92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3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16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0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25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8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3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8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5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7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14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34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37AA-9BB9-AD46-B811-90ECBDA4E9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D2975-B39B-154B-B3E4-A660B250D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ustomXml" Target="../ink/ink1.xml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12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972335" y="5279161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Lyapunov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Functions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464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6189664" y="1338263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99529" y="3835521"/>
            <a:ext cx="8001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r>
              <a:rPr lang="en-US" sz="1200" dirty="0" err="1" smtClean="0"/>
              <a:t>Wolfram.com</a:t>
            </a:r>
            <a:endParaRPr lang="en-US" sz="1200" dirty="0"/>
          </a:p>
        </p:txBody>
      </p:sp>
      <p:pic>
        <p:nvPicPr>
          <p:cNvPr id="22532" name="Picture 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4" y="940660"/>
            <a:ext cx="4006806" cy="2866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47120" y="261600"/>
              <a:ext cx="3823920" cy="3475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520" y="191160"/>
                <a:ext cx="3850920" cy="262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8152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9751" y="4785315"/>
            <a:ext cx="3263352" cy="49384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1730837" y="5279161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Physics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0880" y="817920"/>
              <a:ext cx="3688560" cy="459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60" y="601560"/>
                <a:ext cx="3703680" cy="347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0648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9751" y="858059"/>
            <a:ext cx="3263352" cy="49384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1730837" y="5279161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Economics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00800" y="154080"/>
              <a:ext cx="3732840" cy="4568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720" y="101160"/>
                <a:ext cx="3756960" cy="345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8071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324" y="588168"/>
            <a:ext cx="4008790" cy="4114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F(x), a </a:t>
            </a:r>
            <a:r>
              <a:rPr lang="en-US" b="1" dirty="0" err="1">
                <a:latin typeface="Arial" charset="0"/>
                <a:ea typeface="ＭＳ Ｐゴシック" charset="0"/>
                <a:cs typeface="ＭＳ Ｐゴシック" charset="0"/>
              </a:rPr>
              <a:t>Lyaponuv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function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A1: 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has a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maximum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value.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A2: There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is a k &gt; 0 such that if x</a:t>
            </a:r>
            <a:r>
              <a:rPr lang="en-US" baseline="-25000" dirty="0">
                <a:latin typeface="Arial" charset="0"/>
                <a:ea typeface="ＭＳ Ｐゴシック" charset="0"/>
                <a:cs typeface="ＭＳ Ｐゴシック" charset="0"/>
              </a:rPr>
              <a:t>t+1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≠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en-US" baseline="-25000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, F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(x</a:t>
            </a:r>
            <a:r>
              <a:rPr lang="en-US" baseline="-25000" dirty="0">
                <a:latin typeface="Arial" charset="0"/>
                <a:ea typeface="ＭＳ Ｐゴシック" charset="0"/>
                <a:cs typeface="ＭＳ Ｐゴシック" charset="0"/>
              </a:rPr>
              <a:t>t+1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) &gt;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en-US" baseline="-25000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) + k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Claim: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At some point x</a:t>
            </a:r>
            <a:r>
              <a:rPr lang="en-US" baseline="-25000" dirty="0">
                <a:latin typeface="Arial" charset="0"/>
                <a:ea typeface="ＭＳ Ｐゴシック" charset="0"/>
                <a:cs typeface="ＭＳ Ｐゴシック" charset="0"/>
              </a:rPr>
              <a:t>t+1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=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en-US" baseline="-25000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0" y="948000"/>
              <a:ext cx="4586040" cy="5090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0080" y="695520"/>
                <a:ext cx="4608000" cy="384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9784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7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1730837" y="5279161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Zeno’s Paradox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55360" y="522240"/>
              <a:ext cx="2379240" cy="5055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3840" y="376920"/>
                <a:ext cx="2405160" cy="380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348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324" y="588168"/>
            <a:ext cx="4008790" cy="4114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F(x), a </a:t>
            </a:r>
            <a:r>
              <a:rPr lang="en-US" b="1" dirty="0" err="1">
                <a:latin typeface="Arial" charset="0"/>
                <a:ea typeface="ＭＳ Ｐゴシック" charset="0"/>
                <a:cs typeface="ＭＳ Ｐゴシック" charset="0"/>
              </a:rPr>
              <a:t>Lyaponuv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function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A1: 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has a maximum value.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A2: There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is a k &gt; 0 such that if x</a:t>
            </a:r>
            <a:r>
              <a:rPr lang="en-US" baseline="-25000" dirty="0">
                <a:latin typeface="Arial" charset="0"/>
                <a:ea typeface="ＭＳ Ｐゴシック" charset="0"/>
                <a:cs typeface="ＭＳ Ｐゴシック" charset="0"/>
              </a:rPr>
              <a:t>t+1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≠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en-US" baseline="-25000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, F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(x</a:t>
            </a:r>
            <a:r>
              <a:rPr lang="en-US" baseline="-25000" dirty="0">
                <a:latin typeface="Arial" charset="0"/>
                <a:ea typeface="ＭＳ Ｐゴシック" charset="0"/>
                <a:cs typeface="ＭＳ Ｐゴシック" charset="0"/>
              </a:rPr>
              <a:t>t+1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) &gt;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en-US" baseline="-25000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) + k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Claim: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At some point x</a:t>
            </a:r>
            <a:r>
              <a:rPr lang="en-US" baseline="-25000" dirty="0">
                <a:latin typeface="Arial" charset="0"/>
                <a:ea typeface="ＭＳ Ｐゴシック" charset="0"/>
                <a:cs typeface="ＭＳ Ｐゴシック" charset="0"/>
              </a:rPr>
              <a:t>t+1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=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en-US" baseline="-25000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83280" y="2316480"/>
              <a:ext cx="1364400" cy="983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1760" y="1725120"/>
                <a:ext cx="1388520" cy="76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167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9751" y="858059"/>
            <a:ext cx="3263352" cy="49384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1570063" y="5279161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Bonus: How Fast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81720" y="2337120"/>
              <a:ext cx="3360240" cy="2384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9480" y="1740240"/>
                <a:ext cx="3385440" cy="18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177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117" y="571501"/>
            <a:ext cx="4140926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The Hard Part: </a:t>
            </a:r>
            <a:r>
              <a:rPr lang="en-US" dirty="0" smtClean="0"/>
              <a:t>Constructing the </a:t>
            </a:r>
            <a:r>
              <a:rPr lang="en-US" dirty="0" err="1" smtClean="0"/>
              <a:t>Lyapunov</a:t>
            </a:r>
            <a:r>
              <a:rPr lang="en-US" dirty="0" smtClean="0"/>
              <a:t> function.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6008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3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Macintosh PowerPoint</Application>
  <PresentationFormat>On-screen Show (4:3)</PresentationFormat>
  <Paragraphs>41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Model Thinking</vt:lpstr>
      <vt:lpstr>Lyapunov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2012-06-16T18:59:25Z</dcterms:created>
  <dcterms:modified xsi:type="dcterms:W3CDTF">2012-06-16T18:59:42Z</dcterms:modified>
</cp:coreProperties>
</file>