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ink/ink2.xml" ContentType="application/inkml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ink/ink3.xml" ContentType="application/inkml+xml"/>
  <Override PartName="/ppt/notesSlides/notesSlide7.xml" ContentType="application/vnd.openxmlformats-officedocument.presentationml.notesSlide+xml"/>
  <Override PartName="/ppt/ink/ink4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5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5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Sheet1!$C$3</c:f>
              <c:strCache>
                <c:ptCount val="1"/>
                <c:pt idx="0">
                  <c:v>Free</c:v>
                </c:pt>
              </c:strCache>
            </c:strRef>
          </c:tx>
          <c:spPr>
            <a:ln>
              <a:solidFill>
                <a:srgbClr val="008000"/>
              </a:solidFill>
            </a:ln>
          </c:spPr>
          <c:marker>
            <c:symbol val="none"/>
          </c:marker>
          <c:cat>
            <c:numRef>
              <c:f>Sheet1!$B$4:$B$11</c:f>
              <c:numCache>
                <c:formatCode>General</c:formatCode>
                <c:ptCount val="8"/>
                <c:pt idx="0">
                  <c:v>1975.0</c:v>
                </c:pt>
                <c:pt idx="1">
                  <c:v>1980.0</c:v>
                </c:pt>
                <c:pt idx="2">
                  <c:v>1985.0</c:v>
                </c:pt>
                <c:pt idx="3">
                  <c:v>1990.0</c:v>
                </c:pt>
                <c:pt idx="4">
                  <c:v>1995.0</c:v>
                </c:pt>
                <c:pt idx="5">
                  <c:v>2000.0</c:v>
                </c:pt>
                <c:pt idx="6">
                  <c:v>2005.0</c:v>
                </c:pt>
                <c:pt idx="7">
                  <c:v>2010.0</c:v>
                </c:pt>
              </c:numCache>
            </c:numRef>
          </c:cat>
          <c:val>
            <c:numRef>
              <c:f>Sheet1!$C$4:$C$11</c:f>
              <c:numCache>
                <c:formatCode>General</c:formatCode>
                <c:ptCount val="8"/>
                <c:pt idx="0">
                  <c:v>27.0</c:v>
                </c:pt>
                <c:pt idx="1">
                  <c:v>32.0</c:v>
                </c:pt>
                <c:pt idx="2">
                  <c:v>32.0</c:v>
                </c:pt>
                <c:pt idx="3">
                  <c:v>37.0</c:v>
                </c:pt>
                <c:pt idx="4">
                  <c:v>40.0</c:v>
                </c:pt>
                <c:pt idx="5">
                  <c:v>44.0</c:v>
                </c:pt>
                <c:pt idx="6">
                  <c:v>46.0</c:v>
                </c:pt>
                <c:pt idx="7">
                  <c:v>46.0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Sheet1!$D$3</c:f>
              <c:strCache>
                <c:ptCount val="1"/>
                <c:pt idx="0">
                  <c:v>Partly Free</c:v>
                </c:pt>
              </c:strCache>
            </c:strRef>
          </c:tx>
          <c:marker>
            <c:symbol val="none"/>
          </c:marker>
          <c:cat>
            <c:numRef>
              <c:f>Sheet1!$B$4:$B$11</c:f>
              <c:numCache>
                <c:formatCode>General</c:formatCode>
                <c:ptCount val="8"/>
                <c:pt idx="0">
                  <c:v>1975.0</c:v>
                </c:pt>
                <c:pt idx="1">
                  <c:v>1980.0</c:v>
                </c:pt>
                <c:pt idx="2">
                  <c:v>1985.0</c:v>
                </c:pt>
                <c:pt idx="3">
                  <c:v>1990.0</c:v>
                </c:pt>
                <c:pt idx="4">
                  <c:v>1995.0</c:v>
                </c:pt>
                <c:pt idx="5">
                  <c:v>2000.0</c:v>
                </c:pt>
                <c:pt idx="6">
                  <c:v>2005.0</c:v>
                </c:pt>
                <c:pt idx="7">
                  <c:v>2010.0</c:v>
                </c:pt>
              </c:numCache>
            </c:numRef>
          </c:cat>
          <c:val>
            <c:numRef>
              <c:f>Sheet1!$D$4:$D$11</c:f>
              <c:numCache>
                <c:formatCode>General</c:formatCode>
                <c:ptCount val="8"/>
                <c:pt idx="0">
                  <c:v>32.0</c:v>
                </c:pt>
                <c:pt idx="1">
                  <c:v>33.0</c:v>
                </c:pt>
                <c:pt idx="2">
                  <c:v>35.0</c:v>
                </c:pt>
                <c:pt idx="3">
                  <c:v>26.0</c:v>
                </c:pt>
                <c:pt idx="4">
                  <c:v>32.0</c:v>
                </c:pt>
                <c:pt idx="5">
                  <c:v>31.0</c:v>
                </c:pt>
                <c:pt idx="6">
                  <c:v>28.0</c:v>
                </c:pt>
                <c:pt idx="7">
                  <c:v>30.0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Sheet1!$E$3</c:f>
              <c:strCache>
                <c:ptCount val="1"/>
                <c:pt idx="0">
                  <c:v>Not Free</c:v>
                </c:pt>
              </c:strCache>
            </c:strRef>
          </c:tx>
          <c:spPr>
            <a:ln>
              <a:solidFill>
                <a:srgbClr val="FF6600"/>
              </a:solidFill>
            </a:ln>
          </c:spPr>
          <c:marker>
            <c:symbol val="none"/>
          </c:marker>
          <c:cat>
            <c:numRef>
              <c:f>Sheet1!$B$4:$B$11</c:f>
              <c:numCache>
                <c:formatCode>General</c:formatCode>
                <c:ptCount val="8"/>
                <c:pt idx="0">
                  <c:v>1975.0</c:v>
                </c:pt>
                <c:pt idx="1">
                  <c:v>1980.0</c:v>
                </c:pt>
                <c:pt idx="2">
                  <c:v>1985.0</c:v>
                </c:pt>
                <c:pt idx="3">
                  <c:v>1990.0</c:v>
                </c:pt>
                <c:pt idx="4">
                  <c:v>1995.0</c:v>
                </c:pt>
                <c:pt idx="5">
                  <c:v>2000.0</c:v>
                </c:pt>
                <c:pt idx="6">
                  <c:v>2005.0</c:v>
                </c:pt>
                <c:pt idx="7">
                  <c:v>2010.0</c:v>
                </c:pt>
              </c:numCache>
            </c:numRef>
          </c:cat>
          <c:val>
            <c:numRef>
              <c:f>Sheet1!$E$4:$E$11</c:f>
              <c:numCache>
                <c:formatCode>General</c:formatCode>
                <c:ptCount val="8"/>
                <c:pt idx="0">
                  <c:v>41.0</c:v>
                </c:pt>
                <c:pt idx="1">
                  <c:v>35.0</c:v>
                </c:pt>
                <c:pt idx="2">
                  <c:v>33.0</c:v>
                </c:pt>
                <c:pt idx="3">
                  <c:v>37.0</c:v>
                </c:pt>
                <c:pt idx="4">
                  <c:v>28.0</c:v>
                </c:pt>
                <c:pt idx="5">
                  <c:v>25.0</c:v>
                </c:pt>
                <c:pt idx="6">
                  <c:v>26.0</c:v>
                </c:pt>
                <c:pt idx="7">
                  <c:v>24.0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5397064"/>
        <c:axId val="815374936"/>
      </c:lineChart>
      <c:catAx>
        <c:axId val="815397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15374936"/>
        <c:crosses val="autoZero"/>
        <c:auto val="1"/>
        <c:lblAlgn val="ctr"/>
        <c:lblOffset val="100"/>
        <c:noMultiLvlLbl val="0"/>
      </c:catAx>
      <c:valAx>
        <c:axId val="8153749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15397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6082562048165"/>
          <c:y val="0.657621909103467"/>
          <c:w val="0.107543168945987"/>
          <c:h val="0.22422969332780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1T21:11:10.2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9535 5624 43,'-11'3'32,"11"-3"-1,-14 0 0,14 0-30,0 0 0,-6-12 0,6 12-1,10-15 0,1 3 0,3-3 1,6-4-1,7-5 1,7-5 0,10-4 1,8-5-1,9-6 2,10-5-2,14-4 2,12-5-1,15 1 1,11-6-1,16 1 1,17-2-1,15 1 1,15 0-1,11 2-1,10 2 1,8 6-1,4 7 0,3 5-2,-1 10 2,0 8-1,-7 8 1,-2 10 0,-7 6 1,-6 7 0,-11 2-1,-2 9 2,-13 3-1,-7 4 0,-13 4 0,-7 5 0,-11 1-1,-6 3 1,-8 1-1,-10 0-2,-7-2 2,-5-3-2,-10-3 1,-7-5-1,-12-3 0,-8-3 0,-12-5-1,-11-5 0,-8-1-1,-14-6-4,4 5-18,-21-9-11,16-15-2,-13-3 1</inkml:trace>
  <inkml:trace contextRef="#ctx0" brushRef="#br0" timeOffset="420.024">14988 4602 55,'-42'-9'34,"9"4"-1,0-1 0,10 2-26,4 3-5,9 4-1,10-3 0,8 14-1,12-4 0,11 3 0,11 1 0,9 1 0,10 1 0,7 0 0,5-2 1,2 1 0,-2 0 0,-5 2 0,-6 1 1,-9 9 1,-16 1 0,-12 8-1,-19 5 0,-13 7 0,-18 2 0,-11 6-1,-11-1 0,-1-4-2,0-3 1,2-6-2,10-5-3,1-16-10,19 0-21,-4-15-2,9-5 1,-7-15-1</inkml:trace>
  <inkml:trace contextRef="#ctx0" brushRef="#br0" timeOffset="905.0517">12213 3607 93,'13'21'37,"13"15"-1,-5-2-2,7 13-34,10 12-1,4 8 1,4 6-1,-2 0 0,1 3-1,-4-7-1,1-3-3,-6-14-2,8-1-26,-17-17-2,1-5 0,-13-16 0</inkml:trace>
  <inkml:trace contextRef="#ctx0" brushRef="#br0" timeOffset="1282.0732">12032 3277 76,'41'-38'31,"13"1"0,20 9 0,8 6-32,18 9 1,15 10 0,3 9 0,4 9 1,-7 9 0,-10 4 1,-9 6 1,-15 1 1,-14 6 1,-23 1 0,-17 8 0,-26 1 1,-20 6-2,-23 3-1,-23 4-1,-16 1 0,-13 5-1,-8-5-3,-4-5-3,10 2-23,-5-13-8,13-4-2,5-15-1</inkml:trace>
  <inkml:trace contextRef="#ctx0" brushRef="#br0" timeOffset="3263.1865">15813 8256 44,'-11'21'32,"-4"0"0,-6 3-1,-3 1-22,-8 5-9,-3 7 1,-11 3-1,-11 4 1,-15 3-1,-11 2 2,-17 0 0,-16 0 1,-19-3 0,-13-1 0,-18-9 1,-6-6-2,-11-10 2,-3-6-3,-12-13 1,3-8-1,-3-12 0,-1-7 0,0-9-1,3-4 0,-5-6 0,0-2 0,4 0 0,-3-1-1,1 0 2,4 0-2,4 1 1,2 2-1,10 3 1,8-1-1,8 3 0,14 1 1,13 1-2,13-2-1,19 6-3,8-8-17,24 8-11,10-5-2,18 5 0</inkml:trace>
  <inkml:trace contextRef="#ctx0" brushRef="#br0" timeOffset="3772.2157">10323 8554 48,'18'50'33,"-3"-11"-2,2-6 0,-1-10-31,1-6 1,-1-9-1,-4-9 1,-9-10-1,-7-11 1,-12-10 0,-6-7 0,-10-8 0,-7-7 0,-8-6-1,-7-1 2,-3-3-1,-2 2 0,-1-1-1,2 1 1,2 3-1,0 1 0,8 4 0,6 2 0,6 6 0,6 3-1,7 6 1,9 4 1,8 6-1,12 5 1,8 4 0,11 7 1,10 4 0,9 8 1,10 4 0,8 4-2,7 4 2,7 2-2,4-1 1,2 0-1,1-5 0,2-3-1,-4-4-1,0-5-1,2-1-8,-10-11-25,4-1 0,-11-10 0,-1-1-2</inkml:trace>
  <inkml:trace contextRef="#ctx0" brushRef="#br0" timeOffset="4440.2539">12371 7578 44,'-21'-12'31,"-6"-1"0,-6 3-3,-6-3-24,0 8-9,-6 0 1,3 9 0,-3 3 0,5 7 2,2 6 1,2 6 3,7 9 1,6 2 1,10 8 0,8-3 0,9 4-1,6-5 1,12-4-2,5-10 0,8-8 0,2-12 0,5-9 0,-3-12 0,1-8-1,-5-8 1,-3-5 0,-8-3 0,-7 2-1,-7 1 0,-5 6 1,-7 3 0,0 9 1,-2 6-1,4 11 0,4 12 0,8 7 0,6 7-1,9 7 0,7 6 0,9 4 0,6 1 0,4-1-1,7-4 0,0-5 0,2-4-1,-2-7 0,-1-5-3,-9-11-4,4 1-17,-16-18-11,-2 0 1,-13-13-1</inkml:trace>
  <inkml:trace contextRef="#ctx0" brushRef="#br0" timeOffset="4689.2682">12904 7433 64,'-34'64'37,"-7"11"0,3 20 0,-6 9-34,5 12-2,6 7-2,5 3-2,11 6-16,0-17-16,10-8-2,-2-24 1,7-14-2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1T21:11:35.5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7799 1529 85,'-73'-33'35,"-13"-2"0,-4 8-2,-6 6-33,-2 7-1,-3 10 0,-5 8-1,-4 11 1,-6 7-1,-1 12 1,0 8 0,0 12 1,1 14 1,-1 9 0,4 12 1,7 9-1,10 16 1,8 8-1,14 12 2,12 10-2,20 7 0,17 9 0,21 3-1,20 3 0,20-6-1,20-2 2,17-5-1,19-10 0,14-10 0,18-13 0,13-9 1,16-14 0,14-10 0,14-17-1,15-14 0,10-19 1,9-15 0,8-20-1,5-16 1,-2-17 0,-4-16 0,-8-15 0,-9-13 1,-15-15-1,-10-9 0,-14-10 1,-14-10-1,-19-9 1,-10-9 0,-20-6 0,-16-7 0,-16-4 0,-19-4 0,-25-2 0,-23 1-2,-23-2 1,-29 4 0,-25 9-1,-25 7 1,-28 11-1,-25 11-1,-25 11 1,-24 16 0,-20 20 0,-15 19-1,-10 15 0,-9 20 0,-1 19-1,2 16-5,17 31-19,0 5-11,18 21-2,9 5-1,13 9 0</inkml:trace>
  <inkml:trace contextRef="#ctx0" brushRef="#br0" timeOffset="1497.0857">19119 1239 71,'-69'-95'36,"-8"7"-2,-18-3-1,-11 7-33,-10 10-3,-13 10-1,-9 15-3,-24 13-2,-3 9 1,-29 14 0,-3 10 1,-23 15 3,-9 8 5,-8 16 2,-11 13 2,2 19 3,-9 15 1,12 15-1,-2 17 1,20 10-2,4 21-4,21 10-1,16 12-1,20 9 0,21 16-1,27 8-1,20 15 2,26 10-3,28 8 2,22 3 0,29 2-1,21-8-1,30-11 0,28-15 1,29-19-2,28-22 3,32-24-2,28-22 1,27-27 1,28-22 1,20-28 1,18-22-1,13-25 1,14-22 0,4-26-1,1-18 1,-5-20 0,-5-18 1,-8-16 0,-13-14-1,-14-16 1,-17-11-2,-18-11 2,-16-14-1,-15-7-1,-22-4 1,-27-3-2,-23 0 0,-34 0 1,-31 1 1,-39 8 0,-40 4-1,-49 6 2,-38 0-3,-44 9 2,-41 4-1,-32 17-1,-35 11 0,-22 17 0,-18 13 0,-8 21 0,-7 22-4,14 23-17,2 20-15,17 15-1,12 15-1,20 11-3</inkml:trace>
  <inkml:trace contextRef="#ctx0" brushRef="#br0" timeOffset="4869.2784">9650 5873 3,'-28'-9'25,"6"2"0,-1-8 0,-1 1-19,9 3 0,-4-3-1,6 2-2,-4-1-1,2 3 1,0-4 0,2 3-1,2-2 0,2-1 0,5-4-1,6-1 0,6-6 0,9-6 0,9-7 0,13-2 1,13-7 0,14-4 0,14-6-1,14-4 1,18-6-1,15 3 0,17-6 0,14 1 1,10 0-1,11 5 1,11 2 1,10 9 0,3 4 0,6 7-1,1 10 1,1 9-1,-2 8 0,4 10-1,-9 8 1,-2 9 0,-9 7-1,-7 9 0,-15 5 0,-5 7 1,-17 3-1,-10 3 0,-14 1 0,-9 2-1,-14-2 1,-7 1 0,-11-2-1,-7-4 1,-7-5-1,-9-3 0,-8-4-1,-10-6-1,-4-2-6,-15-13-25,-2-5-1,-14-15-1,-5-6 0</inkml:trace>
  <inkml:trace contextRef="#ctx0" brushRef="#br0" timeOffset="5313.3038">13772 4744 57,'10'10'33,"16"1"-1,9-4 0,18-1-30,15 5-3,13 2 1,13 0 0,8 3 0,9 3 0,3 1-1,-1 2 1,-3 2-1,-8 0 1,-9 4 0,-14 3 2,-15 5-2,-20 1 3,-18 11-1,-25 4 0,-18 8 1,-20 2 0,-12 4-2,-15-2 1,-4 0-1,-3-5-1,3-7-1,8-4-2,2-18-9,13-1-23,-4-14 0,7-9-1,-5-17 0</inkml:trace>
  <inkml:trace contextRef="#ctx0" brushRef="#br0" timeOffset="5784.3308">11828 3464 83,'18'45'35,"-2"5"-2,8 12 0,-6 0-32,10 15-2,5 12 0,5 0 1,1-3-1,4-4-1,-1-9 0,-3-10-2,2-5-4,-13-17-24,3-7-2,-12-16 1,-8-7 0</inkml:trace>
  <inkml:trace contextRef="#ctx0" brushRef="#br0" timeOffset="6150.3518">11297 3342 78,'64'-49'31,"13"0"1,20 9-2,10 5-29,12 13 0,6 10 0,3 11-1,-3 11 0,-10 7 0,-13 8 1,-13 5 0,-16 5 1,-15 7 0,-22-1 2,-14 8-1,-25 2 1,-15 6-1,-16 3-1,-13 2 0,-15-1-1,-5 0-2,-4 2-3,-8-11-21,11 3-10,-6-13-1,7-6-1</inkml:trace>
  <inkml:trace contextRef="#ctx0" brushRef="#br0" timeOffset="8484.4852">16059 8193 33,'-23'48'31,"-15"2"0,-12 4 1,-19-2-26,-1 7 1,-21-6-1,-4 4 2,-16-14-2,-6 0 1,-19-10-2,-11-2 0,-17-9-2,-18-4-1,-18-5-1,-16 0-1,-21-5 0,-17-1-1,-14-2 0,-10-2 1,-10-3-1,0-2 1,-3-5 0,4-5 0,6-5-1,12-6 1,10-8 0,10-6-1,15-7 1,16-3-1,18-3 0,16-3-1,22 3-2,16-6-9,27 9-22,17-2 0,22 4-2,11-2 1</inkml:trace>
  <inkml:trace contextRef="#ctx0" brushRef="#br0" timeOffset="9004.515">9812 8964 59,'11'-15'34,"-14"-19"-1,-4-10 0,-8-15-34,-2-10 1,-7-6-1,-6-4 0,-5-1-1,-6 1 2,-4 3-2,-4 0 1,2 7 0,2 4 1,4 4-2,3 3 2,7 8 0,5 5 0,8 8 1,7 9 0,8 9 0,10 10 1,9 7 1,13 11 0,8 4 0,13 6 0,12 0 0,14 5 0,4-5-1,9 0 1,1-4-1,3-5-1,-1-1-1,1-4-3,1 3-9,-13-8-23,3 1-1,-11-6-2,-1 2 1</inkml:trace>
  <inkml:trace contextRef="#ctx0" brushRef="#br0" timeOffset="9617.55">12728 7889 50,'-27'-44'30,"-11"5"0,-9 5-2,-12 6-32,0 15 0,-8 7 1,-1 11-1,-1 8 2,3 9 2,5 11 1,5 7 1,12 11 2,8 0-1,15 5 2,10-4-1,13 1 0,7-9 0,16-6 1,8-15-2,13-13 0,6-16 0,9-11-1,2-17 1,3-7-2,-3-8 0,-5-3-2,-7 0 2,-10 3-2,-9 9 1,-8 7-1,-6 12 1,-5 12 1,1 13 0,4 16 2,7 13-1,11 12 1,8 6-1,13 6 1,9 1-1,7 3-1,5-6 0,1-10-1,0-10 0,-8-12-3,-2-7-3,-16-20-19,-4-3-10,-13-16-1,-7-8 0</inkml:trace>
  <inkml:trace contextRef="#ctx0" brushRef="#br0" timeOffset="9837.5627">13299 7595 71,'-38'39'37,"3"26"0,-9 15-2,-3 25-33,-1 20 0,0 16-2,3 13-4,-3-7-16,15 3-15,0-20-3,14-20 1,3-24-1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1T21:11:57.7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18762 10200 67,'-9'-20'33,"-3"-3"0,-6-3-1,-17-11-30,5 2-3,-9 2 1,-7 2 0,-8 2-1,-9 2 1,-10 3 0,-8 1 1,-11 4-1,-11 8 1,-8 7 0,-10 6-1,-10 9 2,-7 7-1,-2 8 1,-2 11-1,5 8 1,8 7-1,7 8 1,13 7-1,13 5 0,15 5-1,18 5 0,20 4 0,21 6 1,22 3-1,27 0 1,26-1-1,26-5 1,28-7-1,27-13 1,18-19-1,24-20 1,16-21-2,13-25 1,10-19 0,7-23 0,0-17-1,-5-12 1,-7-7 0,-18-4-1,-19-2 1,-24 2 1,-24 6 0,-28 10-1,-26 7 1,-31 8 0,-27 8-1,-25 9 1,-24 6-2,-20 7 0,-17 4-2,-8 13-11,-14-1-20,3 6 0,-7-4-2,5 3 0</inkml:trace>
  <inkml:trace contextRef="#ctx0" brushRef="#br0" timeOffset="1816.1038">3159 6520 44,'-19'-1'31,"4"-2"0,1-2-1,5 1-25,9 4-1,-9-11-3,9 11 0,11-14-1,0 4 0,3-1 0,6-1-1,4-1 0,5-2 1,4 0 0,8-1 0,6-1-1,8 2 1,7-1 1,6-3 0,7-2-1,5-4 0,8-3 0,8-4 1,7-8-1,4-4 0,6-5 1,5-5-1,8-1 2,5-2-1,3 1 0,0 1 1,6 5-1,1 2 1,5 2-2,1 3 0,3 1 0,3 0 0,3 0 0,3-2 0,2-2 0,4-2 0,2-2 1,7-2 1,2 1 0,4-3 0,6 3-1,5-4 1,3 2 0,5 0 1,8 0-1,0-2 0,5 1-1,1-4 1,0 0-1,3 0 0,2-1 0,2-3 1,5-2-1,1-1 0,3-2 1,3-2-1,4 0 0,3-2 0,3 0 0,0 0 0,1 1-1,3-2 0,3 2 0,3 1 1,4 4-1,-1 1 1,2 2-1,1 3-1,-3 3 2,2 3-2,1 4 2,-3-1-1,1 2 0,-1 1 0,1 2 1,0-1 0,2 2-1,-3 2 1,-3-1-1,1 1 0,-6 1 0,0-1-2,-2 1 2,-2 0-2,-2-1 2,-3-2-1,-3 2 2,-4 3-1,-3 0 0,-7 2 2,-7 4-2,-10 2 2,-9 4-1,-13 5 0,-9 1 0,-13 4 0,-13 1-1,-13 5-1,-17 1 0,-13 4-3,-17-2-4,1 9-27,-28-5 0,-7 5-1,-18-8-1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1T21:12:24.4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8399 4074 82,'-117'-38'35,"-9"-13"-1,5-5 1,-4-8-34,1-1 0,-9 1-1,-5 3-1,-8 10 0,-14 4-1,-11 12 1,-17 11-2,-15 17 0,-14 12 1,-11 18 0,-14 15 1,-10 16 0,-4 15 2,-4 17 0,1 19 1,2 20 0,7 18 0,4 23 0,12 20 0,12 23-2,12 23 0,17 21 0,26 17-1,27 16 0,33 7-1,40 39 1,44-26 0,43-5 0,45-9 1,42-17 0,34-15 0,75-26 0,-6-22 1,65-61 2,-15-3-2,51-35 2,-2-32 0,25-37-1,50-33 1,-45-36 0,52-31-2,-3-32-1,32-26 0,-18-25-2,27-18-1,-7-19 1,-37-15 0,54-12 0,-58-13 0,-44-9 1,-11-8 0,-37-6 1,-33-11 0,-39-6 1,-35-7 0,-82-1 1,3 0 2,-40 0-1,-42 5 2,-44 6-1,-43 16 0,-47 17 1,-51 24-2,-49 26-1,-44 32-1,-43 37-2,-38 37-4,-21 53-19,-33 28-13,-16 41-2,-11 20-1,0 26-1</inkml:trace>
  <inkml:trace contextRef="#ctx0" brushRef="#br0" timeOffset="1280.0731">18910 4680 54,'-36'-83'38,"2"2"-1,-10-8-1,2-3-33,-8 10-2,-9 4-1,-10 8-2,-13 3-1,-10 13-4,-25-4-8,-3 17-8,-27-2-8,-9 14 0,-20-2 9,-6 14 12,-21 1 8,-13 6 5,-8 15 10,-17 0 7,-2 17 10,-13 9 0,-3 21-7,-14 6-12,7 21-5,-6 11-3,7 20-2,2 13-1,6 15 2,11 10-4,15 11 1,20 12-1,19 11-2,23 13 2,26 6 0,24 11 0,28 4-1,30 9 3,28-3-2,29 5 3,30-3 0,30-5 0,28-7 0,34-8 1,31-11-1,40-16 1,30-14 0,35-22-2,29-24 2,30-25-1,27-26 0,58-29 0,-10-24 1,22-26-1,18-23 0,41-22 0,-18-19-1,7-18 0,4-16 1,5-16 0,-6-13-1,-10-16 0,29-10 1,-81-12 0,16-8 0,-23-9 0,-22-2 0,-70-3-1,6-1 0,-49 1-1,-81 5 2,-21 3 0,-48 7 0,-61 6 0,-59 7 1,-60 7 0,-51 11 1,-48 7 0,-40 9 0,-38 7 0,-30 11 0,-21 8-1,-14 13-1,-4 16-1,-7 9-4,11 28-18,-5 3-14,14 17-2,6 2-1,13 7 0</inkml:trace>
  <inkml:trace contextRef="#ctx0" brushRef="#br0" timeOffset="2708.1548">10348 8713 40,'-56'-72'34,"-6"3"1,-19-7-1,-10 2-21,-14 5-14,-7 6 1,-12 7-1,-14 5 0,-10 6 0,-16 2 0,-11 7-1,-16 4-1,-12 9 2,-20 5-1,-10 9 2,-17 7 1,-12 9 1,-14 11 1,-8 11 0,-9 11 2,-2 14-2,-2 21 1,0 20-2,8 21 0,7 23-1,17 24-1,14 23 0,23 20-1,23 16 2,30 14-1,28 8 2,34 13-1,32 4 0,34 7-1,33 5 2,35 1-1,35 3 0,34-1-1,32-3 0,31-9 0,30-7 1,28-11-1,28-15 1,21-10 0,24-23 0,14-20 1,48-25-2,-17-26 1,10-33 0,8-37 1,14-38-1,33-40 1,-16-33 0,7-31 0,-1-25 0,5-21-2,-1-20-1,-2-13 0,-17-9 0,-45-7-1,-6-12 1,-26-12-1,-65-13 0,-4-13 3,-42-8 0,-37-10-1,-38-7 0,-29-4 1,-36-2-1,-30-2 1,-34-1-1,-34 9 0,-37 4 0,-39 17-1,-39 14 1,-39 23 0,-39 26-1,-42 34-1,-26 46-8,-30 30-27,-2 40 0,-4 18 0,9 13-1</inkml:trace>
  <inkml:trace contextRef="#ctx0" brushRef="#br0" timeOffset="4643.2656">18393 9130 56,'-1'-61'32,"2"-3"-3,-1 5 1,-3 0-30,-3 5 1,-8 3 0,-6 2-1,-10 2-1,-11 4 2,-10-1 0,-9 0-1,-10 1 0,-7-1 1,-9 3-1,-8 1-1,-11 4 0,-12 4 1,-11 9-2,-14 8 2,-16 14-1,-16 12 1,-14 17 0,-15 18 1,-11 18 0,-6 17 1,-7 16 2,3 21-2,3 13 1,7 20 0,9 17 0,18 16-1,14 16 1,21 17-1,22 25 1,23 19-2,28 25 1,30 20-1,34 16 1,31 7-1,36 2 0,34-11-2,40-26 0,30-32 2,41-45 0,32-49 0,39-57 1,33-49 0,28-52-2,23-43 1,23-39 1,15-29-4,6-31 0,-3-20-1,-15-16-1,-19-15 0,-24-8 0,-29-10 1,-35-4 0,-33-13 0,-35 0 1,-32-6 1,-32-3 1,-29 5 1,-33-3 3,-21 4 0,-36 1 0,-28 9 0,-39 5-1,-30 10-1,-42 13 0,-35 15-2,-36 22-7,-46 18-27,-26 23-2,-40 14 0,-24 20-2</inkml:trace>
  <inkml:trace contextRef="#ctx0" brushRef="#br0" timeOffset="11704.6694">3384 4206 77,'-137'137'34,"11"14"-1,6 3-1,19 12-29,18 8-2,25 10 1,18 5-2,28 8-1,29 4 1,27 5-1,31 4 0,26 2-1,33 5 0,23-1 1,31-4 0,19-7-1,19-4 1,14-11 1,15-12 2,14-13 0,12-20 2,14-17-1,42-24 1,-15-20 1,16-33-1,16-23-1,15-31-2,14-29 0,46-30-3,-30-25 1,-26-25 0,31-21-1,-5-23 1,28-16 0,-50-16 1,22-11 0,-94-13 0,13-13 1,-29-14-1,-28-9 0,-35-8 0,-65-2 1,-4 0 1,-73 3 0,-2 2 1,-37 7 0,-43 7 0,-42 9 1,-43 10 0,-44 9-1,-42 10 0,-40 9-1,-39 10 0,-36 15 0,-32 16-1,-29 17-1,-26 20-1,-27 18 1,-18 21-2,-19 22 1,-19 26-2,-10 24 2,-7 27 0,-2 26 1,-1 27-1,7 27 2,6 25 0,14 23-2,19 23 2,22 21-2,22 21 0,26 13 0,29 16-1,32 9-1,32 45 0,40-19 1,38 8 0,39 7-1,44 6 0,42 4 1,52 2 2,52-1 0,55-38 0,46 20 0,51-19 0,38-18 2,68-28-1,7-25 0,32-34 0,49-30-1,-3-36 2,14-34-2,19-33 1,43-34 0,-56-34-1,31-29 0,32-26-2,-64-23 1,15-25-2,-15-20 1,-17-20 1,-50-17-1,16-18 1,-25-15 1,-60-17 0,5-13 1,-35-12 0,-28-10-1,-40-7 1,-38-1 0,-44 3 1,-44 3 1,-46 5 0,-48 8 1,-48 12 0,-48 11-1,-49 13 1,-40 13-2,-40 9 0,-32 17-1,-31 13-2,-24 20 0,-19 18 0,-17 24 0,-14 25 0,-9 30 1,-5 37 0,-8 34 1,-2 38-1,-2 40 0,0 43 1,13 34-1,13 73 0,15 0-2,19 32 1,32 21-2,30 22 1,41 42 0,49-13-1,44 10 0,50 3-1,55 5 2,60 2 0,52 1 1,63-5 1,52-39 0,49 10 0,44-21 0,47-60 1,62-2 0,7-38 0,30-36 1,34-45 0,22-41-2,43-44 3,30-39-2,-18-37-2,-20-35 1,28-37-1,19-28-1,-40-27-1,-13-24 2,-8-24-1,-67-22 2,3-19 0,-21-14 1,-35-15-1,-55-15 0,-15-12 0,-40-3 1,-77-1-1,-13 5 1,-55 8 1,-54 5-1,-56 10 2,-60 13 0,-59 15 1,-58 17 0,-52 17-1,-51 16-1,-46 18 0,-38 23 0,-28 23-3,-24 22 1,-18 24-1,-12 22 0,-8 23-1,-4 25-1,8 32-9,-1 11-16,9 35-9,-4 12-3,6 19 0,6 7-1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1T21:13:15.7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3869 4135 189,'-5'-14'-1,"1"-8"2,-1-8-2,1-5 1,-1-6-1,1-4-3,-3-8 2,7 6-3,-3-1 2,1 8-1,-3 2 2,1 7 0,-1 2 2,0 5 3,4 7-1,-3 3 2,4 14 1,4-12-1,7 16-1,3 7 0,5 15-1,1 12 1,5 18-2,0 22 0,1 23-1,-5 23 0,-8 22 0,-8 21 0,-9 17 0,-9 16 1,-12 15 0,-10 12 0,-6 6 0,-10 2 0,-2-1 0,-3-3 0,-1-6 0,-1-10-1,8-13 0,2-18 0,5-15 1,4-16-1,7-16-1,2-17 1,5-16-1,4-15 1,1-14-1,4-11 0,5-9 0,6-11 1,7-4 0,11-6 0,16-6 0,17-5 0,20-5 1,25-5-1,25-7 1,27-7-1,26-7 1,27-10 0,20-5-1,23-6 1,14-6 0,19-2-1,8-3 1,9 5 0,3 3-2,-1 7 2,0 8-2,-8 10 0,-4 11 0,-15 11 0,-10 11 0,-17 9-1,-11 8 1,-19 4 0,-14 4 0,-15-1 0,-17 1 1,-18-4 0,-14-5 0,-21-8 0,-16-8-1,-14-12 2,-13-12-1,-14-22 0,-10-22 0,-9-26 0,-6-28 0,-5-32 1,-1-31-1,-3-34 1,1-28-1,-3-24 1,2-17 0,-1-16 0,4-12 1,0-3 0,2-1 0,2 3 1,3 5 0,4 5 1,1 11-1,3 10 0,1 15 0,-1 15 0,-1 18 0,-4 18-2,-6 22 1,-6 24-1,-9 20 0,-8 22 0,-9 18 0,-8 15-1,-7 12 1,-11 11-2,-9 8 2,-15 5-2,-15 8 2,-17 5-2,-25 9-1,-26 12 2,-30 9-2,-32 13 1,-34 10 0,-27 15 0,-31 7-1,-23 12 2,-18 3-1,-6 5 1,-7 3 0,5-1 0,7 0 0,12-7 0,20-4 0,18-8 0,21-7 0,17-8 0,27-9 0,23-6-1,24-11-2,27-2-2,18-16-8,36 5-23,8-14-2,33 0-2,12-11 0</inkml:trace>
  <inkml:trace contextRef="#ctx0" brushRef="#br0" timeOffset="519.0297">6504 2604 76,'12'7'35,"-10"8"-1,1 19 0,-12 14-30,8 21 0,-3 22 0,1 25-2,-4 29 2,0 26-2,-5 26 1,1 26-1,-7 21 0,-1 20 0,-5 13-1,3 13-1,-1 4 1,1 3-1,4-7 0,4-8 0,3-13 0,6-12-1,3-21 1,1-17 1,0-24-2,-1-25 1,-1-26-2,-5-29-2,0-19-12,-17-36-20,-1-23-2,-17-33-2,-8-21 1</inkml:trace>
  <inkml:trace contextRef="#ctx0" brushRef="#br0" timeOffset="903.0515">3090 6221 79,'-42'-7'37,"32"-10"0,43 0-1,43-5-36,45-1 1,52-3-1,38-1 0,43-1 0,68 1 1,-5 0-1,24 2 2,16-4-1,19 1 1,13-2 1,10 1 0,4-4 0,-31 2-1,32-1 1,-7 2-2,-13 2 1,-14 4-2,-23 5 0,-19 3-3,-26 7-1,-36-2-12,-22 16-24,-41 0-1,-33 13-1,-42 2 0</inkml:trace>
  <inkml:trace contextRef="#ctx0" brushRef="#br0" timeOffset="4548.2601">4915 4338 94,'-12'-2'37,"12"2"-1,-26 14 0,5 5-36,1 12 0,0 8-1,-2 8 0,-3 3 1,4 3-1,5-1 1,9-5-1,12-8 1,17-10-1,12-8 1,12-11 1,9-8-1,10-10 0,6-7-1,6-7-1,-5-13-12,2 4-21,-15-11 0,-3 0-2,-19-7-1</inkml:trace>
  <inkml:trace contextRef="#ctx0" brushRef="#br0" timeOffset="4766.2726">5295 4144 103,'-12'56'40,"11"19"-1,-10-2-2,9 13-37,11 17-1,3 9 0,2 9-3,-1-3-2,8 4-15,-6-20-18,6-9 0,-7-23-2,9-17 2</inkml:trace>
  <inkml:trace contextRef="#ctx0" brushRef="#br0" timeOffset="5428.3105">4723 5543 84,'17'-8'35,"-2"-3"-3,-1-5-25,9 7-43,-6-2-2,8 5 1</inkml:trace>
  <inkml:trace contextRef="#ctx0" brushRef="#br0" timeOffset="5764.3297">7348 4939 87,'8'10'37,"1"3"2,-9-13-5,-14 11-42,21 1-29,-7-12 1,-1 14-2,1-14 0</inkml:trace>
  <inkml:trace contextRef="#ctx0" brushRef="#br0" timeOffset="6284.3594">7894 4269 74,'86'-51'35,"4"5"-1,-13-1-1,-10 11-31,-16 7 1,-14 10-1,-23 9-1,-24 16-1,-26 10 0,-24 11 1,-22 9-1,-11 6 1,-10 5-1,1 3 1,5 1-1,12-2 0,15-3-1,20-6 1,22-4-1,18-7 0,22-6-1,15-7 1,19-4 1,14-5-1,13-4 2,9 0 0,5 0 0,4 3 1,-3 2 1,0 5-1,-9 3 1,-7 6-1,-12 2 0,-11 2 1,-17 3-2,-18 7 1,-21 2-1,-19 2 1,-23 2-2,-20 3 1,-21 3-1,-17 2-2,-9 3-5,-20-8-26,1 5-5,-15-6-1,-1 3 0</inkml:trace>
  <inkml:trace contextRef="#ctx0" brushRef="#br0" timeOffset="6629.3792">4291 7258 82,'-5'9'38,"9"0"-5,-4-9-2,0 0-61,22-5-6,-2-5 0,7 0-2</inkml:trace>
  <inkml:trace contextRef="#ctx0" brushRef="#br0" timeOffset="7011.4009">5081 6336 78,'-40'47'38,"4"23"-1,-1 10-1,9 10-36,16 10 0,12 2-1,13-4 0,12-8 0,11-14-1,6-19 1,7-22 0,6-23-1,4-19 1,-1-17 1,-1-14 0,-8-9 1,-12-5 1,-9 0 0,-22 3 0,-13 12 1,-23 12 0,-12 17 0,-15 17-2,-3 13 0,1 10-2,3 5-3,24 14-22,3-12-12,26-3 1,13-16-2</inkml:trace>
  <inkml:trace contextRef="#ctx0" brushRef="#br0" timeOffset="7265.4156">7394 7076 77,'4'35'33,"-1"-11"-21,6-8-12,7-10-39,11-3 1</inkml:trace>
  <inkml:trace contextRef="#ctx0" brushRef="#br0" timeOffset="7851.449">8098 6322 64,'67'-31'36,"8"1"-1,-3-4 0,1-1-33,-5 5-1,-3 6 0,-11 5-1,-11 5 0,-14 6 0,-16 5 0,-13 3 0,-28 17-1,-14 5 0,-14 6 1,-15 8 0,-9 7 1,-6 4-1,-4 3 1,2 1-1,10 1 0,10-3 1,11-3-1,15-2-1,15-4 1,16-1-1,17-3 1,19-5-1,11-4 1,15-5 0,13-5 0,11-7 0,10-3 1,8-6 0,4-1 0,1-2 1,-1 0-1,-5 2 1,-3 4-1,-11 3 0,-10 6 1,-19 5-2,-14 7 1,-24 9 0,-16 8 0,-23 4 0,-20 6 1,-21 5-2,-17 4 2,-12-1-1,-8-2 0,-2-3-4,-9-15-17,8 0-16,-1-16-2,12-10-1,1-15-1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E7021-BD92-BC4B-97EF-8BE6870CA001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CBC59A-46BD-F24D-99CF-70E56789E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98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075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57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501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614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42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131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6A6421-9DC9-BA4C-9FF6-DB5178555A36}" type="slidenum">
              <a:rPr lang="en-US">
                <a:latin typeface="Times New Roman" pitchFamily="-65" charset="0"/>
              </a:rPr>
              <a:pPr>
                <a:defRPr/>
              </a:pPr>
              <a:t>7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351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232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5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35D7B0-EF38-8A47-939A-7A86D436D23C}" type="slidenum">
              <a:rPr lang="en-US"/>
              <a:pPr/>
              <a:t>10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247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8A56-9240-1942-B89E-4E6376E4EB5F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AA0A-1EC8-714D-AA26-1A3A267A8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575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8A56-9240-1942-B89E-4E6376E4EB5F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AA0A-1EC8-714D-AA26-1A3A267A8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861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8A56-9240-1942-B89E-4E6376E4EB5F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AA0A-1EC8-714D-AA26-1A3A267A8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71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8A56-9240-1942-B89E-4E6376E4EB5F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AA0A-1EC8-714D-AA26-1A3A267A8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74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8A56-9240-1942-B89E-4E6376E4EB5F}" type="datetimeFigureOut">
              <a:rPr lang="en-US" smtClean="0"/>
              <a:t>6/16/12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AA0A-1EC8-714D-AA26-1A3A267A8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660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8A56-9240-1942-B89E-4E6376E4EB5F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AA0A-1EC8-714D-AA26-1A3A267A8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91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8A56-9240-1942-B89E-4E6376E4EB5F}" type="datetimeFigureOut">
              <a:rPr lang="en-US" smtClean="0"/>
              <a:t>6/16/12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AA0A-1EC8-714D-AA26-1A3A267A8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1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8A56-9240-1942-B89E-4E6376E4EB5F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AA0A-1EC8-714D-AA26-1A3A267A8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0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8A56-9240-1942-B89E-4E6376E4EB5F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AA0A-1EC8-714D-AA26-1A3A267A8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80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8A56-9240-1942-B89E-4E6376E4EB5F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AA0A-1EC8-714D-AA26-1A3A267A8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800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68A56-9240-1942-B89E-4E6376E4EB5F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AA0A-1EC8-714D-AA26-1A3A267A8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28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68A56-9240-1942-B89E-4E6376E4EB5F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8AA0A-1EC8-714D-AA26-1A3A267A8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3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4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ustomXml" Target="../ink/ink3.xml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customXml" Target="../ink/ink4.xml"/><Relationship Id="rId5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4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003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603333" y="5316668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Markov Models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171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-1313954" y="274639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Idea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1" y="1600201"/>
            <a:ext cx="3803595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</a:t>
            </a: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>tates</a:t>
            </a:r>
          </a:p>
          <a:p>
            <a:pPr marL="0" indent="0"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Entities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move between those states according to </a:t>
            </a: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transition probabilities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538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977163" y="2135404"/>
            <a:ext cx="1548437" cy="20574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5495417" y="2113120"/>
            <a:ext cx="1576739" cy="205740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92" name="Rectangle 13"/>
          <p:cNvSpPr>
            <a:spLocks noChangeArrowheads="1"/>
          </p:cNvSpPr>
          <p:nvPr/>
        </p:nvSpPr>
        <p:spPr bwMode="auto">
          <a:xfrm>
            <a:off x="2066082" y="855108"/>
            <a:ext cx="500269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4000" dirty="0"/>
              <a:t>Alert                      Bored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421440" y="1505280"/>
              <a:ext cx="2271600" cy="2759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11360" y="1117080"/>
                <a:ext cx="2286360" cy="209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3287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977163" y="2135404"/>
            <a:ext cx="1548437" cy="20574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5495417" y="2113120"/>
            <a:ext cx="1576739" cy="205740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92" name="Rectangle 13"/>
          <p:cNvSpPr>
            <a:spLocks noChangeArrowheads="1"/>
          </p:cNvSpPr>
          <p:nvPr/>
        </p:nvSpPr>
        <p:spPr bwMode="auto">
          <a:xfrm>
            <a:off x="1778555" y="855108"/>
            <a:ext cx="557776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4000" dirty="0" smtClean="0"/>
              <a:t>   Free                    Not Free</a:t>
            </a:r>
            <a:endParaRPr lang="en-US" sz="4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062440" y="204000"/>
              <a:ext cx="5400720" cy="4099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49120" y="144000"/>
                <a:ext cx="5428080" cy="308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0422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228600" y="533400"/>
          <a:ext cx="86868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113480" y="1064640"/>
              <a:ext cx="6369840" cy="4310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03040" y="788760"/>
                <a:ext cx="6385320" cy="325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1679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46548" y="762000"/>
            <a:ext cx="8534400" cy="11430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charset="-128"/>
                <a:cs typeface="ＭＳ Ｐゴシック" charset="-128"/>
              </a:rPr>
              <a:t>Four Classes of Behavior</a:t>
            </a:r>
          </a:p>
        </p:txBody>
      </p:sp>
      <p:sp>
        <p:nvSpPr>
          <p:cNvPr id="134147" name="Rectangle 3"/>
          <p:cNvSpPr>
            <a:spLocks noChangeArrowheads="1"/>
          </p:cNvSpPr>
          <p:nvPr/>
        </p:nvSpPr>
        <p:spPr bwMode="auto">
          <a:xfrm>
            <a:off x="6189664" y="1338263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34148" name="Rectangle 4"/>
          <p:cNvSpPr>
            <a:spLocks noChangeArrowheads="1"/>
          </p:cNvSpPr>
          <p:nvPr/>
        </p:nvSpPr>
        <p:spPr bwMode="auto">
          <a:xfrm>
            <a:off x="1143000" y="2286000"/>
            <a:ext cx="8001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charset="2"/>
              <a:buNone/>
            </a:pPr>
            <a:endParaRPr lang="en-US" sz="2800"/>
          </a:p>
        </p:txBody>
      </p:sp>
      <p:pic>
        <p:nvPicPr>
          <p:cNvPr id="134149" name="Picture 4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4129" y="2197921"/>
            <a:ext cx="6929438" cy="391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749160" y="1212960"/>
              <a:ext cx="7546680" cy="5511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5840" y="894960"/>
                <a:ext cx="7572240" cy="416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5046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-1440281" y="5154921"/>
            <a:ext cx="80772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>
                <a:latin typeface="Arial" charset="0"/>
                <a:ea typeface="ＭＳ Ｐゴシック" charset="0"/>
                <a:cs typeface="ＭＳ Ｐゴシック" charset="0"/>
              </a:rPr>
              <a:t>Markov Convergence</a:t>
            </a:r>
            <a:endParaRPr lang="en-US" sz="3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979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452952" y="5049257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Matrices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093680" y="1175520"/>
              <a:ext cx="2767680" cy="2800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82880" y="865800"/>
                <a:ext cx="2782440" cy="212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1135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-2236486" y="5099997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Exaptation</a:t>
            </a:r>
          </a:p>
        </p:txBody>
      </p:sp>
    </p:spTree>
    <p:extLst>
      <p:ext uri="{BB962C8B-B14F-4D97-AF65-F5344CB8AC3E}">
        <p14:creationId xmlns:p14="http://schemas.microsoft.com/office/powerpoint/2010/main" val="1633412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980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Macintosh PowerPoint</Application>
  <PresentationFormat>On-screen Show (4:3)</PresentationFormat>
  <Paragraphs>26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Model Thinking</vt:lpstr>
      <vt:lpstr>Markov Models</vt:lpstr>
      <vt:lpstr>Idea</vt:lpstr>
      <vt:lpstr>PowerPoint Presentation</vt:lpstr>
      <vt:lpstr>PowerPoint Presentation</vt:lpstr>
      <vt:lpstr>PowerPoint Presentation</vt:lpstr>
      <vt:lpstr>Four Classes of Behavior</vt:lpstr>
      <vt:lpstr>Markov Convergence</vt:lpstr>
      <vt:lpstr>Matrices</vt:lpstr>
      <vt:lpstr>Exaptation</vt:lpstr>
      <vt:lpstr>Model Thinking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Thinking</dc:title>
  <dc:creator>THOMAS HICKEY</dc:creator>
  <cp:lastModifiedBy>THOMAS HICKEY</cp:lastModifiedBy>
  <cp:revision>1</cp:revision>
  <dcterms:created xsi:type="dcterms:W3CDTF">2012-06-16T18:08:17Z</dcterms:created>
  <dcterms:modified xsi:type="dcterms:W3CDTF">2012-06-16T18:08:34Z</dcterms:modified>
</cp:coreProperties>
</file>