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ink/ink2.xml" ContentType="application/inkml+xml"/>
  <Override PartName="/ppt/notesSlides/notesSlide5.xml" ContentType="application/vnd.openxmlformats-officedocument.presentationml.notesSlide+xml"/>
  <Override PartName="/ppt/ink/ink3.xml" ContentType="application/inkml+xml"/>
  <Override PartName="/ppt/notesSlides/notesSlide6.xml" ContentType="application/vnd.openxmlformats-officedocument.presentationml.notesSlide+xml"/>
  <Override PartName="/ppt/ink/ink4.xml" ContentType="application/inkml+xml"/>
  <Override PartName="/ppt/notesSlides/notesSlide7.xml" ContentType="application/vnd.openxmlformats-officedocument.presentationml.notesSlide+xml"/>
  <Override PartName="/ppt/ink/ink5.xml" ContentType="application/inkml+xml"/>
  <Override PartName="/ppt/notesSlides/notesSlide8.xml" ContentType="application/vnd.openxmlformats-officedocument.presentationml.notesSlide+xml"/>
  <Override PartName="/ppt/ink/ink6.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7.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7" d="100"/>
          <a:sy n="57" d="100"/>
        </p:scale>
        <p:origin x="-109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01T20:22:45.878"/>
    </inkml:context>
    <inkml:brush xml:id="br0">
      <inkml:brushProperty name="width" value="0.05292" units="cm"/>
      <inkml:brushProperty name="height" value="0.05292" units="cm"/>
      <inkml:brushProperty name="color" value="#FF0000"/>
    </inkml:brush>
  </inkml:definitions>
  <inkml:trace contextRef="#ctx0" brushRef="#br0">8618 4977 64,'-33'-22'37,"-5"3"-2,-10-1 1,-9 4-36,-1 8-1,-4 6 1,-7 6-1,-6 6 0,-3 7 0,-2 7 1,3 9-2,3 4 2,10 4-1,7 1 1,13 3-2,12 1 2,13-1-1,13 1 1,11-2 0,16-2 0,15-6 2,15-1-2,16-2 2,12-2-2,12-3 2,9 0-2,5 0 1,-1 0 0,-9 7-1,-12 4 0,-16 7 0,-17 9 0,-23 5 0,-22 5-1,-23 2 0,-17 2 1,-16-4-1,-8-8 1,-7-10 0,0-15 0,6-15 0,7-16 0,10-16 1,11-15 0,10-18-1,10-14 1,11-15-1,6-11 1,6-10 0,7-6 2,2-7-2,5 0 2,0 0 0,3 7 0,-2 7 0,1 12 0,-1 9 0,-1 12-2,0 12 0,0 10-2,2 16-4,-6 1-20,9 17-12,-6 6-2,-1 10 1</inkml:trace>
</inkml:ink>
</file>

<file path=ppt/ink/ink2.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01T20:23:06.699"/>
    </inkml:context>
    <inkml:brush xml:id="br0">
      <inkml:brushProperty name="width" value="0.05292" units="cm"/>
      <inkml:brushProperty name="height" value="0.05292" units="cm"/>
      <inkml:brushProperty name="color" value="#FF0000"/>
    </inkml:brush>
  </inkml:definitions>
  <inkml:trace contextRef="#ctx0" brushRef="#br0">5105 4481 75,'-47'-6'36,"-14"4"0,-2 10-2,-8 5-34,1 9 1,1 11-2,0 9 1,7 11-1,8 9 1,12 11-2,10 6 2,11 5-1,12-3 1,12-6-1,12-9 0,12-13 1,9-15 0,8-20 1,11-20-1,4-19 2,5-13-1,-3-13 1,0-7-1,-6-7 0,-5-3 0,-8-1 0,-10 2-1,-7 1 1,-4 8-1,-4 6 0,-2 7 1,-3 9-1,1 8 1,0 9 0,5 11-1,0 13 1,2 11 0,0 14 0,3 15 0,-5 17 0,0 16 1,-7 13-2,0 12 2,-7 3-1,-3 2 0,-2-5 0,-1-9 0,1-12-1,2-13 0,6-12-2,1-15-6,14-3-30,-6-12-2,0-6 0,-7-9 0</inkml:trace>
</inkml:ink>
</file>

<file path=ppt/ink/ink3.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01T20:23:35.854"/>
    </inkml:context>
    <inkml:brush xml:id="br0">
      <inkml:brushProperty name="width" value="0.05292" units="cm"/>
      <inkml:brushProperty name="height" value="0.05292" units="cm"/>
      <inkml:brushProperty name="color" value="#FF0000"/>
    </inkml:brush>
  </inkml:definitions>
  <inkml:trace contextRef="#ctx0" brushRef="#br0">3465 5757 9,'-10'-3'26,"1"-1"0,9 4-2,0 0-17,-10-6-1,10 6-2,0 0-2,0 0 1,0 0 0,0 0 1,-9-10 1,9 10 1,0 0 1,0 0 0,-3-9 0,3 9-1,0 0-1,0 0-1,-1-8 0,1 8-2,0 0 0,0 0 0,0 0 0,0 0-1,13 12 1,-6 6 0,-1 6 0,2 9 1,-2 8-1,1 8 0,-2 5 0,-1 3-1,-2-2 1,-1-2-1,-1-5 1,1-3-2,0-10 2,1-4 0,-1-8-1,0-3 0,-1-8 0,2-3 0,-2-9 0,2 9 0,-2-9 0,0 0-1,0 0 0,0 0 1,0 0-1,0 0 0,0 0 0,0 0 0,-9-1-2,9 1-2,0 0-5,-8 0-30,8 0-1,0 0 0,0 0-2</inkml:trace>
  <inkml:trace contextRef="#ctx0" brushRef="#br0" timeOffset="1912.1094">3297 7478 1,'9'-1'0,"-9"1"19,0 0 2,6-8-19,-6 8 4,-1-9 0,-3 1 1,4 8 2,-5-14 1,5 14-1,-6-14 0,6 14 1,-7-11-3,7 11 0,-6-9-1,6 9 0,0 0-2,0 0 0,-9 2 0,10 9 0,-4 1 0,4 12 0,-4 6-1,5 10 0,-3 7 1,5 12-2,-4 5 1,3 6-1,-3 2 0,1 1-1,-2-4 0,1-5 0,-3-7 0,1-7 0,-1-10 0,0-6 1,1-11-1,1-5-1,0-7 1,0-3-1,1-8-2,0 0-3,0 0-19,0-19-15,0 3 1,-6-10-2</inkml:trace>
  <inkml:trace contextRef="#ctx0" brushRef="#br0" timeOffset="2724.1558">3325 7222 25,'-17'-5'29,"17"5"1,-7-13-3,10 1-25,2-4-2,7-1 0,4-4 0,8-3 0,2 1 0,9-4 2,6 3 2,4 1 0,3 6-1,-1 3 1,3 9 0,-8 5 0,1 10 0,-10 6-1,-6 10-1,-11 7 1,-6 6-1,-10 3-1,-7 4 1,-8 0-2,-5 1 1,-8-2 0,-1-3 0,-4-8 0,-2-5-1,-1-7 0,4-6 1,3-7-1,5-4 1,3-7-1,7-4 0,6-3 0,8-1 0,8-2 1,7 1 0,7-2 0,6 3 1,4 1 0,5 4 0,3 1 1,2 6 0,-2-2-1,-2 8 0,-5-1-1,-2 2 0,-4 3-4,-7-7-8,0 9-26,-10-5 0,-4 3 0,-6-12-2</inkml:trace>
  <inkml:trace contextRef="#ctx0" brushRef="#br0" timeOffset="6466.3699">4864 5874 30,'0'0'29,"-4"-11"1,2 3-9,2 8-11,0 0-2,-5-9-4,5 9-1,0 0-1,0 0 1,0 0-1,-11 1 1,8 7-1,-3 2 1,-2 5-1,-5 1 0,0 5 0,-2 2-1,1 2 0,2-2 1,1-1-3,1-4 2,4-3-1,3-3 2,4-2-3,-1-10 4,15 9-2,-2-8 0,6-1 1,3-2-1,5 0 1,3-1-2,4-2 2,-1-4-2,1 0 1,0-1-1,-2 1 0,-2-1 0,-1 1 0,-4 2-2,-3-3-2,1 8-4,-11-7-9,3 7-17,-6-3-1,-9 5 1,9-8-1</inkml:trace>
  <inkml:trace contextRef="#ctx0" brushRef="#br0" timeOffset="6823.3903">5119 5802 46,'0'0'33,"0"0"1,-11-9-1,11 9-26,0 0-4,-4 18 1,4-1-2,2 8 0,-1 9 1,3 8-1,-2 8 1,3 7-1,-2 4 0,2 1-2,-1-2 2,2-2-2,0-7 0,0-5 0,1-8 0,-1-8 0,1-7 0,1-5 1,0-5-2,-1-4 1,2-1-2,-9-8-1,19 10-7,-19-10-27,10 4 2,-10-4-2,10 4 1</inkml:trace>
  <inkml:trace contextRef="#ctx0" brushRef="#br0" timeOffset="7664.4384">4682 7682 26,'-18'0'29,"8"3"-1,-5-2-7,3-8-14,12 7 0,-5-15-5,10 3 1,4-3-1,8-3 0,2-4 0,10-1 1,3 1-1,6 2 1,-1 2 0,3 7-1,-6 4 1,-1 8-1,-7 7 0,-7 9 0,-9 7 0,-7 8 0,-12 3 1,-7 8-1,-10 0 2,-5 4-2,-5-1 1,-2-1-1,-2-4 0,2-3 0,5-6-2,5-4 1,5-3-1,7-7 0,4-3 0,8-1 0,5-3 0,7-3 1,5-2-1,7-1 1,6-4 0,7-2 1,4-2-1,2-3 0,2-2 0,2-1 0,-3-1 0,-3-1-2,0 0 0,-6-1-3,0 4-5,-10-5-27,1 2 0,-6-4 0,-3 1-1</inkml:trace>
  <inkml:trace contextRef="#ctx0" brushRef="#br0" timeOffset="8255.4722">5031 7189 23,'-12'-3'28,"12"3"2,-14-8-3,4-2-24,10 10 1,5-19-3,4 8 0,4-3-2,6 1 3,0-2 0,6 3 2,-1 0-1,3 7 2,-5-1-1,4 6 1,-11 2-1,2 7 0,-7 1-1,-2 5 0,-6 4 0,-2 5 0,-6 3-1,-2 3 0,-3 2-1,-1-1 0,1 1 1,-1-3-1,2-5-1,3-5 1,3-3 0,5-4 1,-1-12 0,15 11-1,-2-11 2,6-4-1,4-2 0,3-1-1,3-2 1,1-3-2,2 1-1,-2-2-4,6 7-22,-7-3-10,-2 4 0,-5 1-1</inkml:trace>
  <inkml:trace contextRef="#ctx0" brushRef="#br0" timeOffset="11958.684">6547 4801 44,'0'0'32,"14"-12"0,-14 12 0,0-11-27,0 11-1,0 0-1,0 0-1,-4 13 0,1-4-1,-3 3 1,0 6-1,-3 3 0,0 5 0,-1 3 0,1 3 0,0 1 0,4-1 0,2-3 1,7-3 0,4-8-1,5-5 1,7-9 0,6-4 0,5-6 0,4-1-1,1-3 1,2-1-1,-2 1 0,1 2-1,-4 1 0,-4 3 0,-3 3-1,-6 0-2,-1 4-3,-10-4-6,9 5-20,-18-4-4,11-1 0,-11 1 1</inkml:trace>
  <inkml:trace contextRef="#ctx0" brushRef="#br0" timeOffset="12230.6996">6895 4693 46,'-5'-15'33,"5"15"0,-4-7 1,4 20-22,-2 2-5,9 18-2,-1 6-2,3 15-1,4 10-1,4 13 1,-2 5-1,2 1 0,-3 0-2,3-6 0,-2-8 0,-1-11-2,0-11 0,-5-18-6,12-8-19,-8-20-9,4-10 2,-5-13 0</inkml:trace>
  <inkml:trace contextRef="#ctx0" brushRef="#br0" timeOffset="12583.7198">7186 4736 60,'10'-18'35,"6"-5"-1,7 4 0,4-4-31,8 6 0,2 4-1,1 9 0,-3 7-2,-5 12 1,-13 11-1,-10 11 1,-13 12-2,-11 9 1,-14 7 0,-4 2 0,-4 0 0,1-2 1,4-8-2,11-5 3,9-12-2,14-8 1,15-13 0,12-8-2,13-3-8,2-14-26,11-2-1,-3-9-1,0-3-1</inkml:trace>
  <inkml:trace contextRef="#ctx0" brushRef="#br0" timeOffset="14979.8568">5969 6076 12,'0'0'28,"-12"-7"1,12 7 0,0 0-22,-8-13-2,8 13-2,4-11-3,-1 3 0,6 0-1,0-1 1,3-3-1,8 1 1,1-3 0,8 2 2,0-4 1,7 5 0,-3 0 2,2 5-2,-3 1 1,-3 6 0,-8 5-1,-4 5 0,-10 7-1,-7 7-2,-9 4 2,-4 2-2,-6 3 1,-2 0-1,-2-1 1,2-2-2,3-7 0,4-5 1,5-4 0,3-5-1,6-10 1,0 0 0,11 3 0,0-10 0,2 0 0,2 1 1,1-1 0,1 3 0,0 2 0,0 6 1,-4 5-1,-1 9 0,-3 3 0,-3 5 0,-5 4 0,-2 1 0,-4 2-1,-5 0 1,-3-4-1,-3-3 0,-2-3-2,-1-6-1,4 4-6,-7-8-24,7-5 0,3-7-2,12-1 1</inkml:trace>
  <inkml:trace contextRef="#ctx0" brushRef="#br0" timeOffset="15442.8833">6790 5951 37,'2'-8'33,"-2"8"-1,-13-7 0,-1 9-27,-5 3-3,-2 10-1,-3 5-1,-2 6-1,2 8 0,-3 8 0,5 6 1,4 6-1,6 1 2,8-2-1,6-4 1,9-5 1,6-9-1,10-8 1,2-14 0,7-8-1,-1-13 1,2-5 0,-3-8 0,-4-4-1,-9 0 0,-7-2 0,-10 4 0,-8 4 0,-10 5 0,-8 11-1,-11 11 1,-6 10-1,-4 9 0,-1 8 0,2 11-3,0-2-12,9 6-20,6-3 1,11-10-2,6-6 0</inkml:trace>
  <inkml:trace contextRef="#ctx0" brushRef="#br0" timeOffset="16672.9537">6351 7510 26,'-1'-10'27,"-8"-6"1,4 4-11,0 2-11,-6 0-1,2 5 0,-5-1-2,3 7 0,-5 1 0,2 8-1,-4 2 0,4 8 0,-1 5 0,3 9-1,3 5 1,5 7-1,3 2 1,7 3-1,3-3 0,8-2 0,6-8 1,7-6-1,3-12-1,3-8 2,2-11-1,3-8 1,-2-8 0,0-3-1,-9-4 1,-3 0 0,-9-1 0,-6 1-1,-12 3 1,-10 5-1,-10 4 0,-8 7 0,-6 6-1,-8 7 1,-1 6 0,-3 7 0,2 5-1,5 4 0,4 3-1,5-3-2,9 4-3,3-10-5,16 2-17,0-9-5,8-7-1,4-9 0</inkml:trace>
  <inkml:trace contextRef="#ctx0" brushRef="#br0" timeOffset="17178.9826">6444 7180 18,'-9'-2'28,"9"2"1,-2-9-2,6-1-25,9 2 3,3-6-2,8 3 0,0-3-1,7 5 2,-2-2-2,1 7 1,-5 1-1,-2 7 0,-8 5 0,-6 8 0,-10 6-1,-6 7 1,-8 6 0,-4 4 0,-3 2-1,-1 0 2,1-7-2,3-1 1,5-8 1,7-4 0,5-10-1,10-2 1,1-7 0,8 0-2,5-4 0,4-2-3,10 3-27,-2-7-6,-1-1 0,-1-3 0</inkml:trace>
  <inkml:trace contextRef="#ctx0" brushRef="#br0" timeOffset="20723.1853">7720 6091 2,'0'0'28,"3"-13"1,-3 13-1,2-13-18,-2 4-5,6 1 1,-6 8-5,9-14 1,-9 14 0,11-1 2,-11 1 0,12 12-1,-6-1 1,2 9-1,-3 1 2,1 10-2,-4 0 0,0 4-1,-4 3-1,0 0 1,-4 1-1,0-2 0,-2-1-1,1-3 1,1-2-2,0-3 1,1-3-2,0-7-2,10 3-6,-8-11-19,3-10-4,13 5-1,-4-15 1</inkml:trace>
  <inkml:trace contextRef="#ctx0" brushRef="#br0" timeOffset="21095.2066">7910 6166 17,'3'-10'29,"-3"10"1,8-12 0,2-2-24,3 5-3,4-2-1,6-2 0,3 0-1,6-2 0,2 2-1,0 1 1,0 4 0,-2 2 2,-4 4 0,0 10 0,-8 0 0,1 10 0,-10-1 2,2 11-2,-7 1 0,1 9-1,-5 1-1,1 5 0,-2 1-1,1 1 1,-1-1-3,-1-3 1,2-3-2,-3-8-2,5 0-5,-10-13-15,5-3-9,-5-5 0,6-10 2</inkml:trace>
  <inkml:trace contextRef="#ctx0" brushRef="#br0" timeOffset="21285.2175">8127 6418 25,'-6'-8'33,"4"0"1,2 8-1,9-14-20,3 4-9,7 0-1,5 0-3,4-3-2,7 5-3,-3-8-10,7 5-18,-1 1 0,-2-2 0,-2 3 10</inkml:trace>
  <inkml:trace contextRef="#ctx0" brushRef="#br0" timeOffset="21779.2457">8796 6035 36,'0'0'33,"-10"-5"1,-1 9-2,-3 11-29,-5 1-2,1 11-2,-2 8 1,3 10-2,0 5 1,3 2 0,7 2 0,4-4 1,7-5-1,5-6 2,7-12-2,3-9 2,6-11-1,1-6 1,0-7-1,0-4 1,-3-3 0,-3 0 0,-4 0 1,-6 2-2,-7 2 1,-3 9 0,-11-4-1,-5 11 0,-5 2 1,-3 5-1,-2 3-1,-1 0-1,5 7-4,-5-7-8,9 2-19,4-3 0,3-5 1,11-11 12</inkml:trace>
  <inkml:trace contextRef="#ctx0" brushRef="#br0" timeOffset="22118.2651">9060 6085 52,'0'0'33,"10"20"1,-12 1-15,-5-2-18,0 3 0,-1 2-1,0 0 0,1 0 0,0-3 0,3-1-1,4-5 1,4-5 1,5-2-1,3-5 1,7-3 0,2-4 0,6 1 0,0-4-1,2-1-1,2 2-4,-7-8-17,3 4-12,-5 1 1,-4-2-1</inkml:trace>
  <inkml:trace contextRef="#ctx0" brushRef="#br0" timeOffset="22376.2799">9357 5947 52,'3'8'37,"-3"7"-2,3 6 1,-2 6-33,5 11-2,3 10 1,2 9-3,2 6 0,1 1-1,2 1-3,-4-6-1,7 5-8,-11-13-16,4-7-6,-5-6 0,-1-8 2</inkml:trace>
  <inkml:trace contextRef="#ctx0" brushRef="#br0" timeOffset="23164.325">7793 7410 44,'0'0'34,"0"0"-1,-8-10-1,8 10-29,-11 17-1,5 1-1,-3 6-1,-2 6 0,-4 6 0,0 3 0,-4 1 1,2 0-1,0-5 1,3-5-1,1-4 2,7-5-2,3-6 2,8-2-2,5-5 1,7-2 0,6-3 0,5-2-1,6-2 0,5-5-1,4 0-2,-3-10-9,8 1-21,-5-3-2,-3-2 1,-2-3 0</inkml:trace>
  <inkml:trace contextRef="#ctx0" brushRef="#br0" timeOffset="23448.3412">8104 7462 56,'-16'38'37,"4"9"0,-4 1 0,4 1-35,0 11 0,4 6-2,0 1 1,2 1-2,1-5 0,-1-5-1,4-6-1,-2-12-1,6-5-4,-7-15-5,14 0-12,-9-20-10,10 5 0,-3-15 1</inkml:trace>
  <inkml:trace contextRef="#ctx0" brushRef="#br0" timeOffset="23832.3632">8223 7581 32,'17'-28'33,"2"6"-1,0-3 1,2 2-27,4 5-4,2 1 0,3 4-1,1 5 0,-1 5-1,-1 6 1,-3 7 1,-7 6 0,-3 7 0,-10 4 0,-5 8 1,-12 5-1,-3 9 0,-5 4 0,-1 4-1,2 1 0,2 0 0,6-3-1,6-5 1,8-7-1,7-8 1,8-11 0,4-8 0,5-8-1,3-7 0,2-7-2,-1-8-1,4-1-6,-11-9-27,6-3 0,-6-6 0,0-2-1</inkml:trace>
  <inkml:trace contextRef="#ctx0" brushRef="#br0" timeOffset="24292.3895">8664 7213 35,'0'-9'33,"5"-3"0,4-1 0,5-2-30,5-1-1,5 1-1,4 1-1,3 2 0,0 3 0,-1 4 0,-2 6 0,-3 5 0,-5 8 1,-9 6-1,-7 9 0,-8 6 1,-6 4 0,-5 3 2,-4 0-2,0-1 1,-1-6 0,4-4 0,4-6 0,6-3 0,4-7-1,9-3 0,3-4 0,8-3 0,5-4 0,7-4-2,8-2-2,2-10-7,10 4-25,0-6-1,2 0 0,-2-1-1</inkml:trace>
  <inkml:trace contextRef="#ctx0" brushRef="#br0" timeOffset="27348.5643">7279 4118 39,'-36'-19'31,"-2"2"1,-2-1-1,1 4-16,-5-3-11,8 7 0,-3 3-2,1 5-1,-3 5-1,-3 8 1,-5 9-1,-3 11 0,-4 11-1,-2 10 1,-2 11-1,0 12 1,1 11 0,6 8 1,6 10-1,10 10 1,11 6 0,14 4 1,12 4-1,14 2-1,14-2 0,16-1 0,15-12 0,13-12 0,12-13 0,9-18 0,9-18 0,10-19 1,5-23-1,-1-18 1,1-22 0,-1-19 0,0-18 0,-5-17-1,-3-14 2,-10-15-1,-13-13 1,-5-8-1,-15-6 0,-11-1 1,-19 0 0,-14 5 0,-18 5 1,-13 12-2,-17 8 1,-17 13 0,-15 10 0,-12 12-1,-13 11 1,-8 12-3,-9 11 1,-8 8-5,6 19-17,-5 0-13,4 14-2,-4 2 0,1 9-2</inkml:trace>
</inkml:ink>
</file>

<file path=ppt/ink/ink4.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01T20:24:54.363"/>
    </inkml:context>
    <inkml:brush xml:id="br0">
      <inkml:brushProperty name="width" value="0.05292" units="cm"/>
      <inkml:brushProperty name="height" value="0.05292" units="cm"/>
      <inkml:brushProperty name="color" value="#FF0000"/>
    </inkml:brush>
  </inkml:definitions>
  <inkml:trace contextRef="#ctx0" brushRef="#br0">1295 5938 56,'0'0'38,"-27"-35"0,27 35-1,0 0-33,0 0-3,4 9-1,-4-9 1,7 55 0,-7-6 0,-2 17 0,-5 17-1,-3 18 0,-4 12 2,-2 8-1,-1 4-1,-3-4 0,-2-7 0,7-11 0,4-14 1,2-17-3,2-18-2,2-8-14,5-46-21,0 0 0,0 0-2,0 0 3</inkml:trace>
  <inkml:trace contextRef="#ctx0" brushRef="#br0" timeOffset="444.0254">2003 5937 64,'-16'15'39,"-2"12"-1,-3 17-1,-6 13-36,-1 18 0,2 19-1,2 15-1,8 13 0,5 6 0,10 1 0,7-7 2,10-11-2,11-16 1,8-22 0,8-23 1,4-26 0,8-24 1,-1-24-1,5-18 1,-3-22 0,-4-11 0,-8-13 1,-7-9-1,-12-8 0,-13-1 0,-14 3-1,-15 9 0,-14 13-1,-10 14 0,-11 17-1,-13 18-1,-2 26-2,-10 12-11,3 34-25,-1 8 0,6 13-3,2 6 1</inkml:trace>
  <inkml:trace contextRef="#ctx0" brushRef="#br0" timeOffset="2083.1191">2789 6700 50,'9'-11'34,"-9"11"1,10-4 0,-10 4-33,24 14 0,-3 4 0,7 7 0,4 7 0,6 9 0,3 3-1,1 3 0,2-3-1,-1-3-1,-3-4-1,-4-8 0,0-4-5,-11-17-22,2-2-6,-8-9-1,-2-6 1</inkml:trace>
  <inkml:trace contextRef="#ctx0" brushRef="#br0" timeOffset="2332.1333">3192 6648 64,'-15'27'37,"3"14"0,-8 5 0,0 10-35,-1 11-2,0 9 1,-5 6-3,-5 2-1,0 5-3,-7-13-8,9-2-22,-4-12-1,7-11 1,-2-15-1</inkml:trace>
  <inkml:trace contextRef="#ctx0" brushRef="#br0" timeOffset="2948.1686">4253 6126 50,'34'-46'35,"-7"8"2,-15 3-2,-8 7-24,-14 7-11,-11 10 0,-11 16-1,-10 10-2,-10 14 2,-8 10-2,-5 18 2,-2 11-1,5 11 1,8 7 0,11 1 1,11-2 0,13-6 0,13-12 0,16-17 0,13-18 1,12-20 0,9-23-1,8-19 0,6-16 1,4-15 0,2-11-1,-5-9 1,-3-2 0,-6-1-1,-6 6 2,-8 6 0,-7 12 1,-9 11-1,0 18 2,-6 14-1,-2 23 1,-1 22-1,2 27-1,-4 22 0,2 22 0,0 19 0,-3 16-2,-1 6 1,2-1-2,-3-9 2,0-13 0,0-15-1,1-18 0,1-19-2,0-19 0,3-11-2,-3-19-4,15-6-30,-10-15 1,6-9-1,-4-12 1</inkml:trace>
  <inkml:trace contextRef="#ctx0" brushRef="#br0" timeOffset="3282.1877">5114 6271 41,'3'22'36,"6"8"0,3 1-1,8 9-18,8 4-15,7 7 0,8 1 0,7 1-2,2-2 1,2-2-1,0-5 0,-3-5-1,0-3-2,-8-10-3,0 5-8,-13-13-21,0-4-1,-7-9 0,-4-6 1</inkml:trace>
  <inkml:trace contextRef="#ctx0" brushRef="#br0" timeOffset="3547.2028">5622 6129 60,'-24'26'37,"-6"12"0,1 13-1,-5 9-32,0 15-2,4 11-1,3 14-1,-1 6 0,0-2-1,4-2 0,2-11-1,9-10-6,-3-19-9,7-7-19,5-22 1,6-12-1,-2-21 2</inkml:trace>
  <inkml:trace contextRef="#ctx0" brushRef="#br0" timeOffset="4198.2401">6834 5896 47,'47'-53'35,"-19"4"0,-11 9-1,-15 7-32,-9 11 0,-13 12-2,-13 10-1,-11 12 0,-11 8-1,-3 10 0,-3 3 1,0 8-2,3 1 2,7 6 0,9-3-1,12 0 2,13-1-2,14 2 2,12 0-1,14 3 3,12 6-1,12 0 0,9 7 1,5 2 0,4 4 1,-3 0-1,-2 3 1,-9-1-1,-7-2 1,-13-5-1,-10-2 1,-13-6-2,-8-6 1,-13-7-2,-6-8 0,-8-10-1,-8-13 0,-1-8-1,-4-14 0,3-9 1,3-13-1,4-8 1,8-9 0,8-7 2,12-5 1,8-6-1,11-4 0,4-7 2,8 0-1,2-8 0,3 2 2,-2-5-3,-2 4 1,-5 3 0,1 7 0,-7 8-1,-2 10 0,-3 12-1,-3 8-2,-1 17-3,-5 4-23,7 13-9,-12 4 0,12 7-1</inkml:trace>
  <inkml:trace contextRef="#ctx0" brushRef="#br0" timeOffset="18096.035">805 7768 36,'0'0'37,"0"0"0,0 0-1,0 0-35,0 0-1,0 0 1,65 12 0,-6-5 1,26 1-2,20-1 1,20-1 1,23-3-2,18-5 1,20-4 0,16-4-1,16-2 1,2-2 1,11 0-1,7 3 1,10 0 0,11 3 1,4 0-2,10 1 2,3 0-1,8-2 1,2-3 0,0-1 0,-1-3-1,-3 0 1,-6-1-1,-9 3 0,-14 3 0,-13 4-1,-21 2 0,-18 7-1,-26 5 0,-20 3-2,-27 4-1,-21-2-2,-14 9-15,-25-11-19,-20-1 0,-26-8 0,-22-1 0</inkml:trace>
  <inkml:trace contextRef="#ctx0" brushRef="#br0" timeOffset="19019.0878">1106 8726 27,'-26'-39'34,"26"39"0,53-50-1,-4 26-30,17-9 0,10 4 1,14-1-1,5 6-1,5 6 1,-6 8-2,-3 8 1,-16 7 0,-13 8-1,-12 12 0,-16 9-1,-13 8 1,-13 7 0,-15 6 1,-11 2 0,-6 0-2,-5-4 2,-1-4-2,1-9 2,2-6-2,6-11-1,7-6 1,7-7-1,7-10 0,0 0 1,21 0-1,3-8 0,6-3 1,12-3 0,11-1 0,12-1 1,11 5 0,6 4 0,9 6 0,-4 7 1,0 13 1,-8 7-1,-9 12 1,-18 8 0,-15 7 0,-20 8 0,-16 6 1,-22 3-1,-13 5 0,-19-3-1,-12-2 0,-15-3-1,-8-7 0,-5-8 0,-3-10-1,0-9-2,0-12-1,7-7-3,-4-15-5,17 0-29,9-12 0,12 0 0,8-8 0</inkml:trace>
  <inkml:trace contextRef="#ctx0" brushRef="#br0" timeOffset="19524.1167">2893 8767 46,'3'-8'36,"4"-2"-1,7 2 1,4 3-34,11 5 0,8 9 0,11 10-1,8 9 0,7 13 0,6 11 1,4 8-1,1 6 0,-1 2 0,-3-5 0,-7-5-1,-5-6-1,-12-14-3,-1-3-9,-18-14-21,-3-11-2,-12-10-1,-8-8 1</inkml:trace>
  <inkml:trace contextRef="#ctx0" brushRef="#br0" timeOffset="19784.1315">3401 8510 62,'-16'58'39,"5"16"-2,-1 9 0,3 15-35,7 8 0,5 6-1,4-4-1,1-10-2,1-9-2,-3-20-5,10-10-25,-9-23-2,2-12-2,-9-24 2</inkml:trace>
  <inkml:trace contextRef="#ctx0" brushRef="#br0" timeOffset="20483.1715">3887 8425 55,'1'-29'36,"4"-6"-1,8-2 0,3-3-33,13 0-1,11 3-1,10 2 1,8 9-2,5 11 2,4 14-1,2 15 0,-3 16 1,-3 18-1,-6 19 0,-6 14 0,-10 13 1,-9 7-1,-13 6 2,-12 1-1,-12-2 0,-9-5 1,-13-13 1,-6-10-2,-8-15 0,-3-12 0,-5-17 0,0-14-1,-1-16-2,0-15 1,5-12-1,4-11 0,8-4 0,5-6 0,12 1 0,11 1 2,14 6 0,12 6 0,14 9 1,10 9 0,11 6 1,8 7 0,7 3 0,1 6 1,2 1-2,-1 5 1,-5-1 0,-3 1-2,-11 0 0,-6-1-2,-4 6-7,-16-7-27,0-3-1,-10-9 0,-5-2-1</inkml:trace>
  <inkml:trace contextRef="#ctx0" brushRef="#br0" timeOffset="20895.1951">5349 8474 64,'0'0'36,"10"9"0,8 4-1,8 5-34,10 5 0,6 7-1,11 6 1,3 4-1,2 2-1,-1 5 0,-6-6-2,-3-2-2,-11-10-6,3-2-21,-16-8-3,-4-8-1,-9-9 2</inkml:trace>
  <inkml:trace contextRef="#ctx0" brushRef="#br0" timeOffset="21145.2094">5651 8360 73,'-17'32'37,"-1"11"0,2 11 0,1 8-36,2 10-1,2 12-1,-2 4-4,6 12-5,-11-11-26,9-7 0,-2-13-2,5-12 2</inkml:trace>
  <inkml:trace contextRef="#ctx0" brushRef="#br0" timeOffset="21579.2342">6784 8019 56,'0'0'38,"0"0"-1,-2 11 0,-1-2-26,0 10-9,3 13-1,1 12 0,0 14-1,1 14 0,-1 13 0,-1 8 0,-1 0-1,-2 0 0,0-10-2,2-6-1,-5-18-2,6-8-4,-8-19-26,6-16 0,2-16 1,-5-8 0</inkml:trace>
  <inkml:trace contextRef="#ctx0" brushRef="#br0" timeOffset="21808.2473">6832 7875 57,'0'0'37,"0"0"-2,1 11 1,-3 8-33,-3 10-2,-2 9-3,0 14-7,-10 4-24,0 5-3,-5 1 2,-6-2-2</inkml:trace>
  <inkml:trace contextRef="#ctx0" brushRef="#br0" timeOffset="22031.2601">6360 8953 75,'30'27'38,"9"-13"-1,14-9 0,11-12-36,12-5 0,11-5-1,5-6-2,6 0-1,-4-3-3,4 12-15,-11-3-16,-6 6 0,-11 2 0,-8 8-1</inkml:trace>
  <inkml:trace contextRef="#ctx0" brushRef="#br0" timeOffset="28326.6201">7836 7430 40,'4'-10'36,"12"6"-1,6-2-1,5-4-26,8 3-8,10 1 0,10 2 0,7-2-1,4 1-1,0-1-1,6 3-3,-7-6-3,5 7-14,-7-5-11,-10 1 0,-8 1 1</inkml:trace>
  <inkml:trace contextRef="#ctx0" brushRef="#br0" timeOffset="28567.6339">7975 7923 54,'-13'20'37,"12"-10"-1,10-12 0,13-7-33,14-5-3,14-4-1,9-1 1,9-4-2,8 3-2,-2-3-5,7 5-23,-9 2-4,-6 1 1,-8-2-1</inkml:trace>
  <inkml:trace contextRef="#ctx0" brushRef="#br0" timeOffset="28850.6501">9160 6991 46,'10'33'37,"3"9"0,2 9-1,5 9-31,0 16-5,7 13 2,3 8-4,-1 1-1,1 1-4,-9-15-5,8-6-17,-10-20-7,-2-15 0,-3-16 0</inkml:trace>
  <inkml:trace contextRef="#ctx0" brushRef="#br0" timeOffset="29235.6721">9428 7303 37,'28'-50'34,"9"-2"1,8-1-1,-3 4-31,14 7-2,1 8 1,1 10-1,-5 16-1,-6 13 1,-12 15 0,-12 17-1,-14 12 1,-11 11 1,-10 8-1,-6 4 1,-6-1 0,1-2 0,4-6-1,5-4 2,7-10-2,11-7-1,6-10 1,8-4-2,6-7 1,3-5-1,2-4 0,2-5-3,5-1-2,-7-10-28,7-2-2,0-7-1,0-5 2</inkml:trace>
  <inkml:trace contextRef="#ctx0" brushRef="#br0" timeOffset="29630.6947">10757 7054 52,'-9'-22'38,"-7"5"0,-6 0-2,-4 6-34,-5 9-3,-2 9 0,-1 15 0,-3 11 0,2 16-1,3 8 1,5 13 0,7 3 1,12-2 0,11-4 1,12-13-1,12-12 1,9-19 0,10-16 1,5-20 0,3-11 0,-3-13 1,-2-5-1,-9-5 0,-10-2 0,-14-1-1,-11 4-1,-13 6-2,-12 3-1,-10 10-4,-13-4-13,0 10-17,-5 3-1,5 6 0,-1 0 7</inkml:trace>
  <inkml:trace contextRef="#ctx0" brushRef="#br0" timeOffset="30135.7236">10548 6223 39,'-27'-83'36,"-12"10"0,-18 12 0,-12 18-30,-16 12-4,-9 18 1,-18 23-2,-11 20-1,-6 28-1,-9 24 1,-4 30 0,3 28 0,11 31-1,16 29 2,26 22-1,24 18 1,28 3 0,33-2-1,34-13 1,28-15 1,25-31 0,29-28 0,22-39 1,22-32-1,19-32 1,15-25-1,9-32 0,13-26-1,4-24 1,-1-24-1,-4-22-2,-9-21 2,-17-18 0,-19-20-2,-21-10 1,-27-8-1,-27-7 1,-31 3-1,-34 6 1,-31 10-1,-33 12 1,-32 17-1,-32 17 2,-28 17-1,-30 20 0,-23 17 0,-23 18-1,-13 11-1,-2 25-13,-5 5-23,10 11 0,10-1-1,23-4 0</inkml:trace>
</inkml:ink>
</file>

<file path=ppt/ink/ink5.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01T20:25:57.534"/>
    </inkml:context>
    <inkml:brush xml:id="br0">
      <inkml:brushProperty name="width" value="0.05292" units="cm"/>
      <inkml:brushProperty name="height" value="0.05292" units="cm"/>
      <inkml:brushProperty name="color" value="#FF0000"/>
    </inkml:brush>
  </inkml:definitions>
  <inkml:trace contextRef="#ctx0" brushRef="#br0">1632 1268 60,'-63'-7'35,"-14"4"-1,-3 10 0,-7 1-31,5 15-3,-1 10 1,7 11-2,3 13 0,8 12-1,8 12 0,9 11-1,11 17 1,11 9 3,12 9-3,9 2 2,15 4 0,13-2 0,14-7 0,11-10 2,14-19-1,20-16 0,16-24 1,9-20 0,5-26 1,6-19 0,-4-27 0,-1-15 1,-9-22-1,-18-13 2,-19-12-2,-16-9 0,-19-10-1,-11-5 1,-16-1-2,-17 5 0,-13 6 0,-11 8-2,-10 8 1,-12 13-4,-7 19-2,-21 11-28,4 20-5,-6 9 0,-2 15-1</inkml:trace>
  <inkml:trace contextRef="#ctx0" brushRef="#br0" timeOffset="796.0455">3129 1351 61,'-49'-40'34,"-6"10"0,-6 6-1,-3 15-23,-8 16-7,3 21-2,-2 20-1,5 18 0,9 25-2,9 21 1,13 28 0,15 18 0,21 11 0,19 1 1,22-9-1,18-14 2,19-26 0,14-28 2,11-41 0,9-36 0,1-42 1,7-28 2,-5-31-1,-3-17-1,-18-21 0,-10-11-1,-20-7 0,-16-3-1,-21 3 0,-24 5-2,-23 8 1,-19 11-2,-17 16 0,-18 14-2,-9 20-5,-26 16-30,0 24 0,-14 20-1,-3 22-1</inkml:trace>
  <inkml:trace contextRef="#ctx0" brushRef="#br0" timeOffset="3511.2008">8619 1389 74,'-27'-39'34,"-9"4"-1,-11 0 0,-4 4-32,-3 9-1,-2 10-1,-3 10 1,-2 9-1,-3 11 0,-4 13-1,-4 16 1,-5 18 1,-3 22-1,1 21 2,-1 23 1,7 21 0,8 17 2,17 12-1,19-1 0,25-2 0,24-21 0,27-16-1,30-35 1,23-31-1,21-42 0,23-36 0,13-40 0,14-30 2,8-34-2,4-22 1,-4-23-1,-4-16 1,-13-5-1,-21-2 0,-24 6 1,-28 6-3,-34 22 1,-34 15-2,-34 25-2,-33 28-3,-29 30-22,-35 30-10,-16 34-2,-31 22 0</inkml:trace>
  <inkml:trace contextRef="#ctx0" brushRef="#br0" timeOffset="10939.6257">1492 3153 106,'22'-8'3,"-1"-2"2,-7-7-1,-2-3 2,-4-6 0,-6 1 0,-5-5-1,-28-3 1,-7 11-4,-7 2 0,-1 11-1,-7 7-1,-2 13-1,-3 12 0,0 11 0,-2 16 0,5 13 0,0 15-1,7 15 2,9 16 1,9 11-1,11 7 3,15 5-1,13-7 1,22-5 1,23-17 0,25-17-1,18-32 1,18-26-1,14-36 1,9-28-2,2-26 0,-1-23 0,-4-19-1,-21-11 1,-17-10-1,-21 0 0,-27 4-1,-27 7 1,-25 9 0,-28 14-2,-28 17 1,-23 15-1,-21 19-1,-19 16 0,-10 21-2,-8 8-12,4 27-21,5 9-1,7 10-1,12 4-1</inkml:trace>
  <inkml:trace contextRef="#ctx0" brushRef="#br0" timeOffset="12786.7313">3576 3018 66,'-23'-57'34,"-1"-1"-1,-6-3-1,4 5-28,-2 4-2,5 9 0,-2 12-2,-6 10 1,-5 12-2,-6 13 0,-6 17 0,-9 17-2,-8 21 1,-8 15-1,-3 22 2,-5 16-1,4 21 2,6 14-1,9 15 2,16 7 1,20 0 0,19-5-1,17-12 1,22-16 0,17-26 1,18-29 0,12-39-1,14-30 2,4-38-2,10-28 1,5-31 0,2-21 0,-6-19-2,-7-12 0,-12-6-1,-17 1 0,-18 3 0,-22 12 1,-27 12-2,-24 15 0,-23 20 1,-24 17-1,-12 27-2,-16 16-1,-1 31-14,-14 9-18,3 24 0,-2 9-2,7 14 0</inkml:trace>
</inkml:ink>
</file>

<file path=ppt/ink/ink6.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01T20:26:50.290"/>
    </inkml:context>
    <inkml:brush xml:id="br0">
      <inkml:brushProperty name="width" value="0.05292" units="cm"/>
      <inkml:brushProperty name="height" value="0.05292" units="cm"/>
      <inkml:brushProperty name="color" value="#FF0000"/>
    </inkml:brush>
  </inkml:definitions>
  <inkml:trace contextRef="#ctx0" brushRef="#br0">3906 9593 50,'-19'60'32,"-5"13"1,-8 16-2,-4 9-30,-2 9 0,-3-1 1,0-4-2,0-7 2,1-11 0,1-16 0,4-15-1,1-21 2,8-20-3,2-21 0,7-19 1,5-28 0,5-18 0,7-22-1,7-24 0,6-21 1,10-18-1,7-16 1,7-9-1,4-1 0,5 0 0,6 4 1,3 15-1,2 17-1,1 20 2,2 22-1,3 23 2,0 21-1,-1 20 0,-2 22 0,2 20 2,-4 26-2,-2 30 1,-3 35 0,-3 34-1,-6 33 0,-4 23 1,-6 17-1,-6 9-1,-3-2 1,-7-12-1,-3-23 0,-4-26 1,-2-29-2,-1-25 0,-1-22-1,-2-22-1,3-9-22,-10-23-12,2-13 1,-23-15-2</inkml:trace>
  <inkml:trace contextRef="#ctx0" brushRef="#br0" timeOffset="213.0122">3919 9881 51,'0'0'39,"10"-21"-2,14-1 0,9-16-21,15 3-16,16-4 1,12-1-1,12 2-2,2-4-16,9 10-18,-5-1 0,-5 4 0,-11-3-1</inkml:trace>
  <inkml:trace contextRef="#ctx0" brushRef="#br0" timeOffset="616.0353">5376 8664 73,'18'32'37,"-2"10"1,3 16-2,-6 14-36,8 23 1,1 18 0,2 16 0,-6 5-1,-4-1-1,-6-6 1,-1-15 0,-3-23 1,-1-19-1,-1-23 1,1-21-1,-3-26 2,15-11 1,-4-27-2,5-19 1,5-20-1,5-18 0,6-18 0,2-9-2,4-3 1,2 2-1,4 8-2,0 12 1,1 15-2,-6 9-4,7 21-26,-12 8-3,-2 14 0,-10 7 0</inkml:trace>
  <inkml:trace contextRef="#ctx0" brushRef="#br0" timeOffset="812.0465">5973 9367 83,'-21'115'39,"7"4"0,-3-10-2,7-16-36,6-5-3,6-12-1,7-14-3,-2-25-7,8-13-25,-3-23 1,4-19 0,-5-22 1</inkml:trace>
  <inkml:trace contextRef="#ctx0" brushRef="#br0" timeOffset="1156.0662">6334 8199 54,'5'-24'35,"-7"4"0,-1 9 0,-7 4-30,0 16-2,-4 13-1,2 12-1,-5 9-1,2 9 1,-2 7 0,3 3-1,3-4 1,5-4 0,6-10-1,6-9 2,7-11-1,11-10 1,4-13 0,7-6-1,4-9 0,6-5 0,0-3-3,0-7-7,4 3-26,-10 0-1,-4 2-1,-10 1 0</inkml:trace>
  <inkml:trace contextRef="#ctx0" brushRef="#br0" timeOffset="2373.1358">6206 8293 54,'-19'-10'33,"4"-2"-1,1-3-1,7 0-32,7-1 1,8-3-2,5-3 1,8-2-2,7-3 2,7-2 0,5 0 0,6 0 2,5 5-1,0 4 1,2 6 0,-4 8 1,-7 12 0,-11 9 0,-9 12 1,-16 8-1,-14 9 1,-14 3 0,-8 6-1,-9-1 0,-1-1-1,-2-6 0,5-5-2,7-8 1,8-8-2,12-9 0,7-7 1,3-8-1,19-4 1,2-6 0,6-1 1,3-3 1,8 2 0,5 0 0,2 5 0,2 5 1,1 5-1,-5 7 1,-2 6 0,-6 5-1,-7 7 2,-13 5-1,-7 3 0,-14 2 1,-6 2-1,-13 0 0,-8-2 0,-9-2-1,-5-3-1,-3-3-2,-2-11-10,6 0-23,2-9-1,9-9 0,7-6-1</inkml:trace>
  <inkml:trace contextRef="#ctx0" brushRef="#br0" timeOffset="2764.1581">7116 9051 74,'-18'46'38,"-6"6"0,-3 11-1,-10 8-35,5 14 1,-1 12-2,-1 2 0,0 1-1,2-2 1,2-7-2,6-8 1,7-14 0,8-13-1,9-13 1,11-13 1,12-7-1,10-7 1,5-9 0,8-5 0,5-7-1,1-7 1,4-6-3,-3-11-4,6-3-29,-12-14-1,1-5 1,-9-14-2</inkml:trace>
  <inkml:trace contextRef="#ctx0" brushRef="#br0" timeOffset="3064.1753">7834 8094 64,'4'31'38,"-3"7"-1,-1 10-2,-2 7-34,0 11 0,-2 5-2,-3 0-1,-1 1-1,-6-10-5,9-1-19,-7-14-8,2-10 1,0-15-2</inkml:trace>
  <inkml:trace contextRef="#ctx0" brushRef="#br0" timeOffset="3260.1865">8127 8402 57,'36'-11'36,"-4"-1"-1,1 1-2,-1-1-35,0-1-7,3 4-25,-5 1-1,-2 0-1,-7-5 1</inkml:trace>
  <inkml:trace contextRef="#ctx0" brushRef="#br0" timeOffset="3441.1969">8635 8219 45,'8'37'37,"0"12"0,-5 2-2,0 3-23,0 7-14,-3-3-7,7 0-25,-9-7-2,0-9 1,-6-16-1</inkml:trace>
  <inkml:trace contextRef="#ctx0" brushRef="#br0" timeOffset="3919.2242">8597 8190 55,'27'-31'36,"5"0"-1,8 2 0,0 0-34,5 4 0,0 6-2,-5 8 0,-6 12-1,-12 9 0,-12 15 0,-13 6 0,-11 9 1,-9 2 0,-4 1 0,-3-2 0,2-7 2,3-7-1,7-7 1,8-6 0,10-14 0,0 0 1,22-2-1,-3-6 1,3-1-1,3-2 0,0 0 1,1 2 0,-5 2-2,-2 5 2,-5 3-1,-2 7 0,-2 3 0,-5 4 0,-2 4-1,-1 1 0,-3 2 1,-1 1-1,-2-2 0,-2 1 1,-6 0 0,-5 2 0,-6 1-1,-4 2-1,-4 2-2,-11-8-16,2 7-16,-11-4-1,-2-1 0,-6-7-2</inkml:trace>
  <inkml:trace contextRef="#ctx0" brushRef="#br0" timeOffset="4672.2673">3218 8177 28,'-195'166'35,"11"27"0,12 20 1,26 26-19,13 8-4,44 24-7,29 3-1,44 4-3,33-12 0,38-16-1,35-26 0,29-24 1,28-36-1,17-33 0,14-41 1,9-38 0,5-36 0,7-27 0,-3-35 1,-3-28-1,-7-31 1,-2-27-2,-13-25 0,-10-23 0,-10-18 0,-17-26-1,-16-16 0,-17-16-1,-21-1 0,-25-1 1,-23 10-1,-26 15 1,-30 19-2,-29 29 1,-33 33 0,-32 32 1,-32 32-1,-31 33 0,-25 28 0,-20 25-1,-9 22-1,-3 14-2,18 16-30,3-1-5,25 0 0,18-10 0</inkml:trace>
</inkml:ink>
</file>

<file path=ppt/ink/ink7.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01T20:27:48.310"/>
    </inkml:context>
    <inkml:brush xml:id="br0">
      <inkml:brushProperty name="width" value="0.05292" units="cm"/>
      <inkml:brushProperty name="height" value="0.05292" units="cm"/>
      <inkml:brushProperty name="color" value="#FF0000"/>
    </inkml:brush>
  </inkml:definitions>
  <inkml:trace contextRef="#ctx0" brushRef="#br0">10304 5391 38,'-33'-25'32,"-2"0"2,-6 1-2,2 4-25,-4-1-2,3 4-3,-3 5-1,-3 4 0,-4 7-1,-6 8 0,-2 6 0,-5 9 0,-2 11 0,-4 10-1,-1 12 2,3 14-1,3 14 0,6 13 0,7 18 0,11 15-1,12 13 2,16 6-2,16 7 1,16-2-1,18-5 0,18-9 0,21-15 0,17-19 1,17-20-1,13-16 2,18-21-1,10-15 1,11-19 0,8-14 1,3-14-1,3-13 1,-5-11-1,0-10 0,-11-8 1,-8-9-1,-15-10 0,-15-4 1,-19-10 0,-14-5 0,-19-13 1,-17-5-1,-19-10 0,-12-5 0,-19-4-1,-12 3 0,-16 3 0,-11 9 1,-17 12 0,-12 11-1,-12 14 1,-9 13 0,-8 14-2,-4 8 2,-5 11-2,-3 6-1,6 10-1,3 4-4,14 14-14,2-4-17,12 8-1,2-1 0,11 2 0</inkml:trace>
  <inkml:trace contextRef="#ctx0" brushRef="#br0" timeOffset="2684.1535">4025 5176 68,'-31'-34'35,"-5"3"-2,-3 11-4,-3-2-27,5 11-1,-2 11-2,-4 13 1,-6 20-2,-4 16 2,-2 24-1,-1 24 0,1 26 0,4 23-1,9 23 1,14 20 0,18 22 0,19 10-1,21 8 1,19-4 1,18-15-1,15-18 2,14-27 1,11-28 0,9-39 1,9-29 1,-4-40-1,5-29 0,-2-31 0,5-22 1,-10-25-1,-3-20-1,-11-25-1,-9-16-1,-14-15 0,-11-14 0,-18-7 0,-17-5 0,-16-3 0,-15 8 1,-16 10-2,-15 11 2,-17 17 0,-13 18 1,-16 17 0,-11 23 0,-12 19-1,-5 17 1,-9 14-1,-3 15-1,1 13-2,3 4-4,18 16-27,0 1-4,14 8 0,4-2-3</inkml:trace>
  <inkml:trace contextRef="#ctx0" brushRef="#br0" timeOffset="3601.2059">1934 5293 53,'-73'-47'36,"-9"6"-3,-4 9-1,-7 10-32,10 13-1,1 15 1,3 16-1,3 20 0,7 18-1,6 21 2,11 22-1,9 24 1,9 21-2,14 20 1,13 12 0,14 12 1,15 6 2,22-3-2,22-8 2,16-17-1,18-18 2,15-31 0,12-22 1,11-35 0,14-31 0,1-33 0,-1-30-1,0-31-1,-1-21 0,-3-24 0,-8-17 0,-9-16-1,-19-11-1,-14-6-1,-21-9 2,-17-2-1,-24-3 0,-24 3 0,-19 4 0,-24 8 0,-24 15 1,-20 15 0,-20 22 0,-19 20 0,-19 25-1,-11 24 0,-12 22-1,-2 27-1,-7 15-8,-1 28-29,3 14 0,6 23 0,11 14-3</inkml:trace>
  <inkml:trace contextRef="#ctx0" brushRef="#br0" timeOffset="5735.328">8000 2737 75,'-40'-52'35,"-10"-3"-1,-1 8 1,-13 2-34,3 13 1,-3 14-1,-4 15-1,-9 22 1,-7 20-1,-6 29 0,-7 25-1,-4 32 1,2 22-1,6 29 2,9 22-2,18 22 0,21 13-1,25 4 1,24-5-1,30-14 0,27-19 1,30-31 0,23-34 1,22-44 1,18-36 1,15-45 1,10-29 0,2-32 1,4-26-2,-8-23 2,-7-15-1,-16-14 0,-17-8-1,-22-8-1,-20-3 1,-25 1-1,-24 5 1,-25 12-1,-20 14-1,-20 17 0,-17 17-3,-11 23-1,-15 10-15,0 26-17,-10 9-1,2 8-2,-3 0 1</inkml:trace>
  <inkml:trace contextRef="#ctx0" brushRef="#br0" timeOffset="6996.4001">4788 2120 56,'-100'-26'32,"0"4"-1,-5 3 0,-1 13-25,1 2-4,5 16 1,1 9-2,2 11-2,1 14 0,3 11 0,7 16 1,6 12-1,9 13 0,10 11 1,12 11 0,14 7 1,15 7 0,19 5-1,18 1 1,21 2 0,16 0 2,19-2-2,19-7 1,21 2-1,16-9 1,17-3 0,18-9 0,16-6 0,16-12-2,19-6 1,16-10-1,10-6 1,14-8-2,14-9 1,9-5-1,13-7 1,8-5-1,7-5 1,5-8 0,3-6 0,4-8 1,-4-8-1,-5-11 0,-8-8 0,-7-10 1,-6-11-1,-10-12 0,-7-8 2,-11-11-1,-9-10 0,-13-7 1,-13-7-1,-17-7 0,-18-4 1,-23-7 0,-18-4-1,-26 0 1,-21-1-2,-23-3 1,-26 0-1,-25 2-1,-22-2 0,-25 6 0,-26-1-1,-25 3 2,-25 1-1,-22 3 1,-24 1 1,-18-1 1,-18 3-1,-19 0 1,-15 5 1,-15 0-2,-11 5 2,-14 2-2,-11 4-1,-13 7 0,-10 7 0,-7 4-1,-9 7 1,-3 9-1,-9 9-1,-7 15 2,-7 14-1,-6 17 0,-2 16 1,-8 16-1,1 11 2,-3 13-1,5 10-1,10 6 1,16 4 0,19 1-2,19-4-7,38 6-25,22-6-1,32-1-1,26-13-2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C5FF57-C2BD-B24E-A846-8E9492032E4D}" type="datetimeFigureOut">
              <a:rPr lang="en-US" smtClean="0"/>
              <a:t>6/16/12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03BA73-F717-4741-BA44-F32ACFB359F1}" type="slidenum">
              <a:rPr lang="en-US" smtClean="0"/>
              <a:t>‹#›</a:t>
            </a:fld>
            <a:endParaRPr lang="en-US"/>
          </a:p>
        </p:txBody>
      </p:sp>
    </p:spTree>
    <p:extLst>
      <p:ext uri="{BB962C8B-B14F-4D97-AF65-F5344CB8AC3E}">
        <p14:creationId xmlns:p14="http://schemas.microsoft.com/office/powerpoint/2010/main" val="375613362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a:t>
            </a:fld>
            <a:endParaRPr lang="en-US"/>
          </a:p>
        </p:txBody>
      </p:sp>
    </p:spTree>
    <p:extLst>
      <p:ext uri="{BB962C8B-B14F-4D97-AF65-F5344CB8AC3E}">
        <p14:creationId xmlns:p14="http://schemas.microsoft.com/office/powerpoint/2010/main" val="457842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3935D7B0-EF38-8A47-939A-7A86D436D23C}" type="slidenum">
              <a:rPr lang="en-US"/>
              <a:pPr/>
              <a:t>2</a:t>
            </a:fld>
            <a:endParaRPr lang="en-US"/>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EAE2AFC0-28DE-4B42-AE45-F2BD7FEA90DB}" type="slidenum">
              <a:rPr lang="en-US"/>
              <a:pPr/>
              <a:t>3</a:t>
            </a:fld>
            <a:endParaRPr lang="en-US"/>
          </a:p>
        </p:txBody>
      </p:sp>
      <p:sp>
        <p:nvSpPr>
          <p:cNvPr id="39939" name="Rectangle 2"/>
          <p:cNvSpPr>
            <a:spLocks noGrp="1" noRot="1" noChangeAspect="1" noChangeArrowheads="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C2C1DF56-D175-A04F-8BB1-CCDB48236056}" type="slidenum">
              <a:rPr lang="en-US"/>
              <a:pPr/>
              <a:t>4</a:t>
            </a:fld>
            <a:endParaRPr lang="en-US"/>
          </a:p>
        </p:txBody>
      </p:sp>
      <p:sp>
        <p:nvSpPr>
          <p:cNvPr id="46083" name="Rectangle 2"/>
          <p:cNvSpPr>
            <a:spLocks noGrp="1" noRot="1" noChangeAspect="1" noChangeArrowheads="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1617A160-45B0-B34E-8E7B-5AB30DBB053B}" type="slidenum">
              <a:rPr lang="en-US"/>
              <a:pPr/>
              <a:t>5</a:t>
            </a:fld>
            <a:endParaRPr lang="en-US"/>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273D33D6-4A16-1E4D-859C-8CC1ABE4F3F5}" type="slidenum">
              <a:rPr lang="en-US"/>
              <a:pPr/>
              <a:t>6</a:t>
            </a:fld>
            <a:endParaRPr lang="en-US"/>
          </a:p>
        </p:txBody>
      </p:sp>
      <p:sp>
        <p:nvSpPr>
          <p:cNvPr id="68611" name="Rectangle 2"/>
          <p:cNvSpPr>
            <a:spLocks noGrp="1" noRot="1" noChangeAspect="1" noChangeArrowheads="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7</a:t>
            </a:fld>
            <a:endParaRPr lang="en-US"/>
          </a:p>
        </p:txBody>
      </p:sp>
    </p:spTree>
    <p:extLst>
      <p:ext uri="{BB962C8B-B14F-4D97-AF65-F5344CB8AC3E}">
        <p14:creationId xmlns:p14="http://schemas.microsoft.com/office/powerpoint/2010/main" val="3328551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8</a:t>
            </a:fld>
            <a:endParaRPr lang="en-US"/>
          </a:p>
        </p:txBody>
      </p:sp>
    </p:spTree>
    <p:extLst>
      <p:ext uri="{BB962C8B-B14F-4D97-AF65-F5344CB8AC3E}">
        <p14:creationId xmlns:p14="http://schemas.microsoft.com/office/powerpoint/2010/main" val="1751336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3935D7B0-EF38-8A47-939A-7A86D436D23C}" type="slidenum">
              <a:rPr lang="en-US"/>
              <a:pPr/>
              <a:t>9</a:t>
            </a:fld>
            <a:endParaRPr lang="en-US"/>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3935D7B0-EF38-8A47-939A-7A86D436D23C}" type="slidenum">
              <a:rPr lang="en-US"/>
              <a:pPr/>
              <a:t>10</a:t>
            </a:fld>
            <a:endParaRPr lang="en-US"/>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3935D7B0-EF38-8A47-939A-7A86D436D23C}" type="slidenum">
              <a:rPr lang="en-US"/>
              <a:pPr/>
              <a:t>11</a:t>
            </a:fld>
            <a:endParaRPr lang="en-US"/>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3935D7B0-EF38-8A47-939A-7A86D436D23C}" type="slidenum">
              <a:rPr lang="en-US"/>
              <a:pPr/>
              <a:t>12</a:t>
            </a:fld>
            <a:endParaRPr lang="en-US"/>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3935D7B0-EF38-8A47-939A-7A86D436D23C}" type="slidenum">
              <a:rPr lang="en-US"/>
              <a:pPr/>
              <a:t>13</a:t>
            </a:fld>
            <a:endParaRPr lang="en-US"/>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3B5679B0-0497-5244-BE4D-900B3A71D8B2}" type="slidenum">
              <a:rPr lang="en-US"/>
              <a:pPr/>
              <a:t>14</a:t>
            </a:fld>
            <a:endParaRPr lang="en-US"/>
          </a:p>
        </p:txBody>
      </p:sp>
      <p:sp>
        <p:nvSpPr>
          <p:cNvPr id="89091" name="Rectangle 2"/>
          <p:cNvSpPr>
            <a:spLocks noGrp="1" noRot="1" noChangeAspect="1" noChangeArrowheads="1" noTextEdit="1"/>
          </p:cNvSpPr>
          <p:nvPr>
            <p:ph type="sldImg"/>
          </p:nvPr>
        </p:nvSpPr>
        <p:spPr>
          <a:solidFill>
            <a:srgbClr val="FFFFFF"/>
          </a:solidFill>
          <a:ln/>
        </p:spPr>
      </p:sp>
      <p:sp>
        <p:nvSpPr>
          <p:cNvPr id="89092" name="Rectangle 3"/>
          <p:cNvSpPr>
            <a:spLocks noGrp="1" noChangeArrowheads="1"/>
          </p:cNvSpPr>
          <p:nvPr>
            <p:ph type="body" idx="1"/>
          </p:nvPr>
        </p:nvSpPr>
        <p:spPr>
          <a:solidFill>
            <a:srgbClr val="FFFFFF"/>
          </a:solidFill>
          <a:ln>
            <a:solidFill>
              <a:srgbClr val="000000"/>
            </a:solidFill>
          </a:ln>
        </p:spPr>
        <p:txBody>
          <a:bodyPr lIns="90443" tIns="45222" rIns="90443" bIns="45222"/>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3935D7B0-EF38-8A47-939A-7A86D436D23C}" type="slidenum">
              <a:rPr lang="en-US"/>
              <a:pPr/>
              <a:t>15</a:t>
            </a:fld>
            <a:endParaRPr lang="en-US"/>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sz="1200" kern="1200" dirty="0" smtClean="0">
                <a:solidFill>
                  <a:schemeClr val="tx1"/>
                </a:solidFill>
                <a:latin typeface="+mn-lt"/>
                <a:ea typeface="+mn-ea"/>
                <a:cs typeface="+mn-cs"/>
              </a:rPr>
              <a:t>He argues that the growth explosion in the modern West in the past two centuries was driven not just by the appearance of new technological ideas but also by the improved access to these ideas in society at large--as made possible by social networks comprising universities, publishers, professional sciences, and kindred institutions</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16</a:t>
            </a:fld>
            <a:endParaRPr lang="en-US"/>
          </a:p>
        </p:txBody>
      </p:sp>
    </p:spTree>
    <p:extLst>
      <p:ext uri="{BB962C8B-B14F-4D97-AF65-F5344CB8AC3E}">
        <p14:creationId xmlns:p14="http://schemas.microsoft.com/office/powerpoint/2010/main" val="1105134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EEDDF5-73E4-9149-A202-79127A66563B}" type="datetimeFigureOut">
              <a:rPr lang="en-US" smtClean="0"/>
              <a:t>6/16/12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E3C68-89A7-EC48-ABEF-F0BC4CCA2FFA}" type="slidenum">
              <a:rPr lang="en-US" smtClean="0"/>
              <a:t>‹#›</a:t>
            </a:fld>
            <a:endParaRPr lang="en-US"/>
          </a:p>
        </p:txBody>
      </p:sp>
    </p:spTree>
    <p:extLst>
      <p:ext uri="{BB962C8B-B14F-4D97-AF65-F5344CB8AC3E}">
        <p14:creationId xmlns:p14="http://schemas.microsoft.com/office/powerpoint/2010/main" val="1330109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EEDDF5-73E4-9149-A202-79127A66563B}" type="datetimeFigureOut">
              <a:rPr lang="en-US" smtClean="0"/>
              <a:t>6/16/12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E3C68-89A7-EC48-ABEF-F0BC4CCA2FFA}" type="slidenum">
              <a:rPr lang="en-US" smtClean="0"/>
              <a:t>‹#›</a:t>
            </a:fld>
            <a:endParaRPr lang="en-US"/>
          </a:p>
        </p:txBody>
      </p:sp>
    </p:spTree>
    <p:extLst>
      <p:ext uri="{BB962C8B-B14F-4D97-AF65-F5344CB8AC3E}">
        <p14:creationId xmlns:p14="http://schemas.microsoft.com/office/powerpoint/2010/main" val="187408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EEDDF5-73E4-9149-A202-79127A66563B}" type="datetimeFigureOut">
              <a:rPr lang="en-US" smtClean="0"/>
              <a:t>6/16/12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E3C68-89A7-EC48-ABEF-F0BC4CCA2FFA}" type="slidenum">
              <a:rPr lang="en-US" smtClean="0"/>
              <a:t>‹#›</a:t>
            </a:fld>
            <a:endParaRPr lang="en-US"/>
          </a:p>
        </p:txBody>
      </p:sp>
    </p:spTree>
    <p:extLst>
      <p:ext uri="{BB962C8B-B14F-4D97-AF65-F5344CB8AC3E}">
        <p14:creationId xmlns:p14="http://schemas.microsoft.com/office/powerpoint/2010/main" val="341651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EEDDF5-73E4-9149-A202-79127A66563B}" type="datetimeFigureOut">
              <a:rPr lang="en-US" smtClean="0"/>
              <a:t>6/16/12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EE3C68-89A7-EC48-ABEF-F0BC4CCA2FFA}" type="slidenum">
              <a:rPr lang="en-US" smtClean="0"/>
              <a:t>‹#›</a:t>
            </a:fld>
            <a:endParaRPr lang="en-US"/>
          </a:p>
        </p:txBody>
      </p:sp>
    </p:spTree>
    <p:extLst>
      <p:ext uri="{BB962C8B-B14F-4D97-AF65-F5344CB8AC3E}">
        <p14:creationId xmlns:p14="http://schemas.microsoft.com/office/powerpoint/2010/main" val="458902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EEDDF5-73E4-9149-A202-79127A66563B}" type="datetimeFigureOut">
              <a:rPr lang="en-US" smtClean="0"/>
              <a:t>6/16/12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EE3C68-89A7-EC48-ABEF-F0BC4CCA2FFA}" type="slidenum">
              <a:rPr lang="en-US" smtClean="0"/>
              <a:t>‹#›</a:t>
            </a:fld>
            <a:endParaRPr lang="en-US"/>
          </a:p>
        </p:txBody>
      </p:sp>
    </p:spTree>
    <p:extLst>
      <p:ext uri="{BB962C8B-B14F-4D97-AF65-F5344CB8AC3E}">
        <p14:creationId xmlns:p14="http://schemas.microsoft.com/office/powerpoint/2010/main" val="2150391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EEDDF5-73E4-9149-A202-79127A66563B}" type="datetimeFigureOut">
              <a:rPr lang="en-US" smtClean="0"/>
              <a:t>6/16/12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EE3C68-89A7-EC48-ABEF-F0BC4CCA2FFA}" type="slidenum">
              <a:rPr lang="en-US" smtClean="0"/>
              <a:t>‹#›</a:t>
            </a:fld>
            <a:endParaRPr lang="en-US"/>
          </a:p>
        </p:txBody>
      </p:sp>
    </p:spTree>
    <p:extLst>
      <p:ext uri="{BB962C8B-B14F-4D97-AF65-F5344CB8AC3E}">
        <p14:creationId xmlns:p14="http://schemas.microsoft.com/office/powerpoint/2010/main" val="2409522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EEDDF5-73E4-9149-A202-79127A66563B}" type="datetimeFigureOut">
              <a:rPr lang="en-US" smtClean="0"/>
              <a:t>6/16/12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EE3C68-89A7-EC48-ABEF-F0BC4CCA2FFA}" type="slidenum">
              <a:rPr lang="en-US" smtClean="0"/>
              <a:t>‹#›</a:t>
            </a:fld>
            <a:endParaRPr lang="en-US"/>
          </a:p>
        </p:txBody>
      </p:sp>
    </p:spTree>
    <p:extLst>
      <p:ext uri="{BB962C8B-B14F-4D97-AF65-F5344CB8AC3E}">
        <p14:creationId xmlns:p14="http://schemas.microsoft.com/office/powerpoint/2010/main" val="4208922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EEDDF5-73E4-9149-A202-79127A66563B}" type="datetimeFigureOut">
              <a:rPr lang="en-US" smtClean="0"/>
              <a:t>6/16/12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EE3C68-89A7-EC48-ABEF-F0BC4CCA2FFA}" type="slidenum">
              <a:rPr lang="en-US" smtClean="0"/>
              <a:t>‹#›</a:t>
            </a:fld>
            <a:endParaRPr lang="en-US"/>
          </a:p>
        </p:txBody>
      </p:sp>
    </p:spTree>
    <p:extLst>
      <p:ext uri="{BB962C8B-B14F-4D97-AF65-F5344CB8AC3E}">
        <p14:creationId xmlns:p14="http://schemas.microsoft.com/office/powerpoint/2010/main" val="3789150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EEDDF5-73E4-9149-A202-79127A66563B}" type="datetimeFigureOut">
              <a:rPr lang="en-US" smtClean="0"/>
              <a:t>6/16/12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EE3C68-89A7-EC48-ABEF-F0BC4CCA2FFA}" type="slidenum">
              <a:rPr lang="en-US" smtClean="0"/>
              <a:t>‹#›</a:t>
            </a:fld>
            <a:endParaRPr lang="en-US"/>
          </a:p>
        </p:txBody>
      </p:sp>
    </p:spTree>
    <p:extLst>
      <p:ext uri="{BB962C8B-B14F-4D97-AF65-F5344CB8AC3E}">
        <p14:creationId xmlns:p14="http://schemas.microsoft.com/office/powerpoint/2010/main" val="1653894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EEDDF5-73E4-9149-A202-79127A66563B}" type="datetimeFigureOut">
              <a:rPr lang="en-US" smtClean="0"/>
              <a:t>6/16/12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E3C68-89A7-EC48-ABEF-F0BC4CCA2FFA}" type="slidenum">
              <a:rPr lang="en-US" smtClean="0"/>
              <a:t>‹#›</a:t>
            </a:fld>
            <a:endParaRPr lang="en-US"/>
          </a:p>
        </p:txBody>
      </p:sp>
    </p:spTree>
    <p:extLst>
      <p:ext uri="{BB962C8B-B14F-4D97-AF65-F5344CB8AC3E}">
        <p14:creationId xmlns:p14="http://schemas.microsoft.com/office/powerpoint/2010/main" val="3304141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EEDDF5-73E4-9149-A202-79127A66563B}" type="datetimeFigureOut">
              <a:rPr lang="en-US" smtClean="0"/>
              <a:t>6/16/12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E3C68-89A7-EC48-ABEF-F0BC4CCA2FFA}" type="slidenum">
              <a:rPr lang="en-US" smtClean="0"/>
              <a:t>‹#›</a:t>
            </a:fld>
            <a:endParaRPr lang="en-US"/>
          </a:p>
        </p:txBody>
      </p:sp>
    </p:spTree>
    <p:extLst>
      <p:ext uri="{BB962C8B-B14F-4D97-AF65-F5344CB8AC3E}">
        <p14:creationId xmlns:p14="http://schemas.microsoft.com/office/powerpoint/2010/main" val="115442321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EEDDF5-73E4-9149-A202-79127A66563B}" type="datetimeFigureOut">
              <a:rPr lang="en-US" smtClean="0"/>
              <a:t>6/16/12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EE3C68-89A7-EC48-ABEF-F0BC4CCA2FFA}" type="slidenum">
              <a:rPr lang="en-US" smtClean="0"/>
              <a:t>‹#›</a:t>
            </a:fld>
            <a:endParaRPr lang="en-US"/>
          </a:p>
        </p:txBody>
      </p:sp>
    </p:spTree>
    <p:extLst>
      <p:ext uri="{BB962C8B-B14F-4D97-AF65-F5344CB8AC3E}">
        <p14:creationId xmlns:p14="http://schemas.microsoft.com/office/powerpoint/2010/main" val="3611370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customXml" Target="../ink/ink1.xml"/><Relationship Id="rId4" Type="http://schemas.openxmlformats.org/officeDocument/2006/relationships/image" Target="../media/image58.em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customXml" Target="../ink/ink2.xml"/><Relationship Id="rId4" Type="http://schemas.openxmlformats.org/officeDocument/2006/relationships/image" Target="../media/image59.em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customXml" Target="../ink/ink3.xml"/><Relationship Id="rId4" Type="http://schemas.openxmlformats.org/officeDocument/2006/relationships/image" Target="../media/image60.em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customXml" Target="../ink/ink4.xml"/><Relationship Id="rId4" Type="http://schemas.openxmlformats.org/officeDocument/2006/relationships/image" Target="../media/image61.em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customXml" Target="../ink/ink5.xml"/><Relationship Id="rId4" Type="http://schemas.openxmlformats.org/officeDocument/2006/relationships/image" Target="../media/image62.emf"/><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customXml" Target="../ink/ink6.xml"/><Relationship Id="rId4" Type="http://schemas.openxmlformats.org/officeDocument/2006/relationships/image" Target="../media/image63.emf"/><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customXml" Target="../ink/ink7.xml"/><Relationship Id="rId5" Type="http://schemas.openxmlformats.org/officeDocument/2006/relationships/image" Target="../media/image66.emf"/><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6377" y="4732049"/>
            <a:ext cx="7772400" cy="1470025"/>
          </a:xfrm>
        </p:spPr>
        <p:txBody>
          <a:bodyPr/>
          <a:lstStyle/>
          <a:p>
            <a:r>
              <a:rPr lang="en-US" u="sng" dirty="0" smtClean="0"/>
              <a:t>Model Thinking</a:t>
            </a:r>
            <a:endParaRPr lang="en-US" u="sng" dirty="0"/>
          </a:p>
        </p:txBody>
      </p:sp>
      <p:sp>
        <p:nvSpPr>
          <p:cNvPr id="3" name="Subtitle 2"/>
          <p:cNvSpPr>
            <a:spLocks noGrp="1"/>
          </p:cNvSpPr>
          <p:nvPr>
            <p:ph type="subTitle" idx="1"/>
          </p:nvPr>
        </p:nvSpPr>
        <p:spPr>
          <a:xfrm>
            <a:off x="3844764" y="5499401"/>
            <a:ext cx="6400800" cy="1752600"/>
          </a:xfrm>
        </p:spPr>
        <p:txBody>
          <a:bodyPr/>
          <a:lstStyle/>
          <a:p>
            <a:r>
              <a:rPr lang="en-US" dirty="0" smtClean="0"/>
              <a:t>Scott  E Page</a:t>
            </a:r>
            <a:endParaRPr lang="en-US" dirty="0"/>
          </a:p>
        </p:txBody>
      </p:sp>
    </p:spTree>
    <p:extLst>
      <p:ext uri="{BB962C8B-B14F-4D97-AF65-F5344CB8AC3E}">
        <p14:creationId xmlns:p14="http://schemas.microsoft.com/office/powerpoint/2010/main" val="28213370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2236486" y="5099997"/>
            <a:ext cx="8229600" cy="1143000"/>
          </a:xfrm>
        </p:spPr>
        <p:txBody>
          <a:bodyPr/>
          <a:lstStyle/>
          <a:p>
            <a:pPr eaLnBrk="1" hangingPunct="1"/>
            <a:r>
              <a:rPr lang="en-US" dirty="0" smtClean="0">
                <a:solidFill>
                  <a:schemeClr val="tx1"/>
                </a:solidFill>
              </a:rPr>
              <a:t> Recombination</a:t>
            </a:r>
          </a:p>
        </p:txBody>
      </p:sp>
    </p:spTree>
    <p:extLst>
      <p:ext uri="{BB962C8B-B14F-4D97-AF65-F5344CB8AC3E}">
        <p14:creationId xmlns:p14="http://schemas.microsoft.com/office/powerpoint/2010/main" val="36124592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body" idx="1"/>
          </p:nvPr>
        </p:nvSpPr>
        <p:spPr/>
        <p:txBody>
          <a:bodyPr/>
          <a:lstStyle/>
          <a:p>
            <a:pPr eaLnBrk="1" hangingPunct="1">
              <a:buFontTx/>
              <a:buNone/>
            </a:pPr>
            <a:endParaRPr lang="en-US"/>
          </a:p>
          <a:p>
            <a:pPr eaLnBrk="1" hangingPunct="1">
              <a:buFontTx/>
              <a:buNone/>
            </a:pPr>
            <a:r>
              <a:rPr lang="en-US"/>
              <a:t>    	1	2	3	5	</a:t>
            </a:r>
            <a:r>
              <a:rPr lang="en-US" b="1"/>
              <a:t>_</a:t>
            </a:r>
            <a:r>
              <a:rPr lang="en-US"/>
              <a:t>	13</a:t>
            </a:r>
          </a:p>
          <a:p>
            <a:pPr lvl="1" eaLnBrk="1" hangingPunct="1">
              <a:buFontTx/>
              <a:buNone/>
            </a:pPr>
            <a:endParaRPr lang="en-US"/>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2752920" y="2319360"/>
              <a:ext cx="355320" cy="689760"/>
            </p14:xfrm>
          </p:contentPart>
        </mc:Choice>
        <mc:Fallback xmlns="">
          <p:pic>
            <p:nvPicPr>
              <p:cNvPr id="2" name="Ink 1"/>
              <p:cNvPicPr/>
              <p:nvPr/>
            </p:nvPicPr>
            <p:blipFill>
              <a:blip r:embed="rId4"/>
              <a:stretch>
                <a:fillRect/>
              </a:stretch>
            </p:blipFill>
            <p:spPr>
              <a:xfrm>
                <a:off x="2741400" y="1730520"/>
                <a:ext cx="378720" cy="538200"/>
              </a:xfrm>
              <a:prstGeom prst="rect">
                <a:avLst/>
              </a:prstGeom>
            </p:spPr>
          </p:pic>
        </mc:Fallback>
      </mc:AlternateContent>
    </p:spTree>
    <p:extLst>
      <p:ext uri="{BB962C8B-B14F-4D97-AF65-F5344CB8AC3E}">
        <p14:creationId xmlns:p14="http://schemas.microsoft.com/office/powerpoint/2010/main" val="184573437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xfrm>
            <a:off x="188473" y="1391781"/>
            <a:ext cx="7772400" cy="4114800"/>
          </a:xfrm>
        </p:spPr>
        <p:txBody>
          <a:bodyPr/>
          <a:lstStyle/>
          <a:p>
            <a:pPr eaLnBrk="1" hangingPunct="1">
              <a:buFontTx/>
              <a:buNone/>
            </a:pPr>
            <a:endParaRPr lang="en-US" dirty="0">
              <a:solidFill>
                <a:schemeClr val="accent2"/>
              </a:solidFill>
            </a:endParaRPr>
          </a:p>
          <a:p>
            <a:pPr eaLnBrk="1" hangingPunct="1">
              <a:buFontTx/>
              <a:buNone/>
            </a:pPr>
            <a:r>
              <a:rPr lang="en-US" dirty="0"/>
              <a:t>		1  	4	_	</a:t>
            </a:r>
            <a:r>
              <a:rPr lang="en-US" dirty="0" smtClean="0"/>
              <a:t>16	</a:t>
            </a:r>
            <a:r>
              <a:rPr lang="en-US" dirty="0"/>
              <a:t> </a:t>
            </a:r>
            <a:r>
              <a:rPr lang="en-US" dirty="0" smtClean="0"/>
              <a:t> 25</a:t>
            </a:r>
            <a:r>
              <a:rPr lang="en-US" dirty="0"/>
              <a:t> </a:t>
            </a:r>
            <a:r>
              <a:rPr lang="en-US" dirty="0" smtClean="0"/>
              <a:t>  36</a:t>
            </a:r>
            <a:endParaRPr lang="en-US" dirty="0"/>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1596600" y="2147040"/>
              <a:ext cx="344880" cy="662400"/>
            </p14:xfrm>
          </p:contentPart>
        </mc:Choice>
        <mc:Fallback xmlns="">
          <p:pic>
            <p:nvPicPr>
              <p:cNvPr id="2" name="Ink 1"/>
              <p:cNvPicPr/>
              <p:nvPr/>
            </p:nvPicPr>
            <p:blipFill>
              <a:blip r:embed="rId4"/>
              <a:stretch>
                <a:fillRect/>
              </a:stretch>
            </p:blipFill>
            <p:spPr>
              <a:xfrm>
                <a:off x="1584360" y="1599480"/>
                <a:ext cx="361440" cy="511920"/>
              </a:xfrm>
              <a:prstGeom prst="rect">
                <a:avLst/>
              </a:prstGeom>
            </p:spPr>
          </p:pic>
        </mc:Fallback>
      </mc:AlternateContent>
    </p:spTree>
    <p:extLst>
      <p:ext uri="{BB962C8B-B14F-4D97-AF65-F5344CB8AC3E}">
        <p14:creationId xmlns:p14="http://schemas.microsoft.com/office/powerpoint/2010/main" val="417687829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body" idx="1"/>
          </p:nvPr>
        </p:nvSpPr>
        <p:spPr>
          <a:xfrm>
            <a:off x="327217" y="1271045"/>
            <a:ext cx="7772400" cy="4114800"/>
          </a:xfrm>
        </p:spPr>
        <p:txBody>
          <a:bodyPr/>
          <a:lstStyle/>
          <a:p>
            <a:pPr eaLnBrk="1" hangingPunct="1">
              <a:buFontTx/>
              <a:buNone/>
            </a:pPr>
            <a:endParaRPr lang="en-US" dirty="0"/>
          </a:p>
          <a:p>
            <a:pPr eaLnBrk="1" hangingPunct="1">
              <a:buFontTx/>
              <a:buNone/>
            </a:pPr>
            <a:r>
              <a:rPr lang="en-US" dirty="0"/>
              <a:t>		1	 2	  6	  _	 1806</a:t>
            </a:r>
            <a:endParaRPr lang="en-US" dirty="0">
              <a:solidFill>
                <a:schemeClr val="accent2"/>
              </a:solidFill>
            </a:endParaRP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1172160" y="1863840"/>
              <a:ext cx="2247120" cy="2112000"/>
            </p14:xfrm>
          </p:contentPart>
        </mc:Choice>
        <mc:Fallback xmlns="">
          <p:pic>
            <p:nvPicPr>
              <p:cNvPr id="2" name="Ink 1"/>
              <p:cNvPicPr/>
              <p:nvPr/>
            </p:nvPicPr>
            <p:blipFill>
              <a:blip r:embed="rId4"/>
              <a:stretch>
                <a:fillRect/>
              </a:stretch>
            </p:blipFill>
            <p:spPr>
              <a:xfrm>
                <a:off x="1161360" y="1388160"/>
                <a:ext cx="2260440" cy="1606680"/>
              </a:xfrm>
              <a:prstGeom prst="rect">
                <a:avLst/>
              </a:prstGeom>
            </p:spPr>
          </p:pic>
        </mc:Fallback>
      </mc:AlternateContent>
    </p:spTree>
    <p:extLst>
      <p:ext uri="{BB962C8B-B14F-4D97-AF65-F5344CB8AC3E}">
        <p14:creationId xmlns:p14="http://schemas.microsoft.com/office/powerpoint/2010/main" val="183086765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type="body" idx="1"/>
          </p:nvPr>
        </p:nvSpPr>
        <p:spPr>
          <a:xfrm>
            <a:off x="361612" y="562284"/>
            <a:ext cx="3257071" cy="4525963"/>
          </a:xfrm>
        </p:spPr>
        <p:txBody>
          <a:bodyPr/>
          <a:lstStyle/>
          <a:p>
            <a:pPr eaLnBrk="1" hangingPunct="1">
              <a:buFontTx/>
              <a:buNone/>
            </a:pPr>
            <a:r>
              <a:rPr lang="en-US" sz="2800" dirty="0" smtClean="0"/>
              <a:t>How many ways to pick three objects from ten?			</a:t>
            </a:r>
            <a:endParaRPr lang="en-US" sz="2800" dirty="0"/>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289800" y="2730720"/>
              <a:ext cx="4037040" cy="1992480"/>
            </p14:xfrm>
          </p:contentPart>
        </mc:Choice>
        <mc:Fallback xmlns="">
          <p:pic>
            <p:nvPicPr>
              <p:cNvPr id="2" name="Ink 1"/>
              <p:cNvPicPr/>
              <p:nvPr/>
            </p:nvPicPr>
            <p:blipFill>
              <a:blip r:embed="rId4"/>
              <a:stretch>
                <a:fillRect/>
              </a:stretch>
            </p:blipFill>
            <p:spPr>
              <a:xfrm>
                <a:off x="279000" y="2036880"/>
                <a:ext cx="4060440" cy="1518480"/>
              </a:xfrm>
              <a:prstGeom prst="rect">
                <a:avLst/>
              </a:prstGeom>
            </p:spPr>
          </p:pic>
        </mc:Fallback>
      </mc:AlternateContent>
    </p:spTree>
    <p:extLst>
      <p:ext uri="{BB962C8B-B14F-4D97-AF65-F5344CB8AC3E}">
        <p14:creationId xmlns:p14="http://schemas.microsoft.com/office/powerpoint/2010/main" val="252180015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body" idx="1"/>
          </p:nvPr>
        </p:nvSpPr>
        <p:spPr>
          <a:xfrm>
            <a:off x="309181" y="762000"/>
            <a:ext cx="7772400" cy="4114800"/>
          </a:xfrm>
        </p:spPr>
        <p:txBody>
          <a:bodyPr>
            <a:normAutofit/>
          </a:bodyPr>
          <a:lstStyle/>
          <a:p>
            <a:pPr eaLnBrk="1" hangingPunct="1">
              <a:lnSpc>
                <a:spcPct val="90000"/>
              </a:lnSpc>
              <a:buFontTx/>
              <a:buNone/>
            </a:pPr>
            <a:r>
              <a:rPr lang="en-US" sz="2800" u="sng" dirty="0" smtClean="0"/>
              <a:t>52</a:t>
            </a:r>
            <a:r>
              <a:rPr lang="en-US" sz="2800" u="sng" dirty="0"/>
              <a:t>*51*50*49…*</a:t>
            </a:r>
            <a:r>
              <a:rPr lang="en-US" sz="2800" u="sng" dirty="0" smtClean="0"/>
              <a:t>33</a:t>
            </a:r>
          </a:p>
          <a:p>
            <a:pPr eaLnBrk="1" hangingPunct="1">
              <a:lnSpc>
                <a:spcPct val="90000"/>
              </a:lnSpc>
              <a:buFontTx/>
              <a:buNone/>
            </a:pPr>
            <a:r>
              <a:rPr lang="en-US" sz="2800" dirty="0" smtClean="0"/>
              <a:t>20</a:t>
            </a:r>
            <a:r>
              <a:rPr lang="en-US" sz="2800" dirty="0"/>
              <a:t>*19*18*…*2*1</a:t>
            </a:r>
          </a:p>
          <a:p>
            <a:pPr eaLnBrk="1" hangingPunct="1">
              <a:lnSpc>
                <a:spcPct val="90000"/>
              </a:lnSpc>
              <a:buFontTx/>
              <a:buNone/>
            </a:pPr>
            <a:endParaRPr lang="en-US" sz="2800" dirty="0"/>
          </a:p>
          <a:p>
            <a:pPr eaLnBrk="1" hangingPunct="1">
              <a:lnSpc>
                <a:spcPct val="90000"/>
              </a:lnSpc>
              <a:buFontTx/>
              <a:buNone/>
            </a:pPr>
            <a:endParaRPr lang="en-US" sz="2800" dirty="0"/>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273240" y="554880"/>
              <a:ext cx="3192840" cy="1610880"/>
            </p14:xfrm>
          </p:contentPart>
        </mc:Choice>
        <mc:Fallback xmlns="">
          <p:pic>
            <p:nvPicPr>
              <p:cNvPr id="2" name="Ink 1"/>
              <p:cNvPicPr/>
              <p:nvPr/>
            </p:nvPicPr>
            <p:blipFill>
              <a:blip r:embed="rId4"/>
              <a:stretch>
                <a:fillRect/>
              </a:stretch>
            </p:blipFill>
            <p:spPr>
              <a:xfrm>
                <a:off x="262080" y="408960"/>
                <a:ext cx="3218760" cy="1227960"/>
              </a:xfrm>
              <a:prstGeom prst="rect">
                <a:avLst/>
              </a:prstGeom>
            </p:spPr>
          </p:pic>
        </mc:Fallback>
      </mc:AlternateContent>
    </p:spTree>
    <p:extLst>
      <p:ext uri="{BB962C8B-B14F-4D97-AF65-F5344CB8AC3E}">
        <p14:creationId xmlns:p14="http://schemas.microsoft.com/office/powerpoint/2010/main" val="118684076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body" idx="1"/>
          </p:nvPr>
        </p:nvSpPr>
        <p:spPr>
          <a:xfrm>
            <a:off x="309181" y="762000"/>
            <a:ext cx="7772400" cy="4114800"/>
          </a:xfrm>
        </p:spPr>
        <p:txBody>
          <a:bodyPr>
            <a:normAutofit/>
          </a:bodyPr>
          <a:lstStyle/>
          <a:p>
            <a:pPr eaLnBrk="1" hangingPunct="1">
              <a:lnSpc>
                <a:spcPct val="90000"/>
              </a:lnSpc>
              <a:buFontTx/>
              <a:buNone/>
            </a:pPr>
            <a:r>
              <a:rPr lang="en-US" sz="2800" u="sng" dirty="0" smtClean="0"/>
              <a:t>52</a:t>
            </a:r>
            <a:r>
              <a:rPr lang="en-US" sz="2800" u="sng" dirty="0"/>
              <a:t>*51*50*49…*</a:t>
            </a:r>
            <a:r>
              <a:rPr lang="en-US" sz="2800" u="sng" dirty="0" smtClean="0"/>
              <a:t>33</a:t>
            </a:r>
          </a:p>
          <a:p>
            <a:pPr eaLnBrk="1" hangingPunct="1">
              <a:lnSpc>
                <a:spcPct val="90000"/>
              </a:lnSpc>
              <a:buFontTx/>
              <a:buNone/>
            </a:pPr>
            <a:r>
              <a:rPr lang="en-US" sz="2800" dirty="0" smtClean="0"/>
              <a:t>20</a:t>
            </a:r>
            <a:r>
              <a:rPr lang="en-US" sz="2800" dirty="0"/>
              <a:t>*19*18*…*2*1</a:t>
            </a:r>
          </a:p>
          <a:p>
            <a:pPr eaLnBrk="1" hangingPunct="1">
              <a:lnSpc>
                <a:spcPct val="90000"/>
              </a:lnSpc>
              <a:buFontTx/>
              <a:buNone/>
            </a:pPr>
            <a:endParaRPr lang="en-US" sz="2800" dirty="0"/>
          </a:p>
          <a:p>
            <a:pPr eaLnBrk="1" hangingPunct="1">
              <a:lnSpc>
                <a:spcPct val="90000"/>
              </a:lnSpc>
              <a:buFontTx/>
              <a:buNone/>
            </a:pPr>
            <a:r>
              <a:rPr lang="en-US" sz="2800" dirty="0"/>
              <a:t>Approximately 125 trillion</a:t>
            </a:r>
          </a:p>
          <a:p>
            <a:pPr eaLnBrk="1" hangingPunct="1">
              <a:lnSpc>
                <a:spcPct val="90000"/>
              </a:lnSpc>
              <a:buFontTx/>
              <a:buNone/>
            </a:pPr>
            <a:endParaRPr lang="en-US" sz="2800" dirty="0"/>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800280" y="3831360"/>
              <a:ext cx="2432520" cy="1665600"/>
            </p14:xfrm>
          </p:contentPart>
        </mc:Choice>
        <mc:Fallback xmlns="">
          <p:pic>
            <p:nvPicPr>
              <p:cNvPr id="2" name="Ink 1"/>
              <p:cNvPicPr/>
              <p:nvPr/>
            </p:nvPicPr>
            <p:blipFill>
              <a:blip r:embed="rId4"/>
              <a:stretch>
                <a:fillRect/>
              </a:stretch>
            </p:blipFill>
            <p:spPr>
              <a:xfrm>
                <a:off x="788040" y="2862720"/>
                <a:ext cx="2456640" cy="1272960"/>
              </a:xfrm>
              <a:prstGeom prst="rect">
                <a:avLst/>
              </a:prstGeom>
            </p:spPr>
          </p:pic>
        </mc:Fallback>
      </mc:AlternateContent>
    </p:spTree>
    <p:extLst>
      <p:ext uri="{BB962C8B-B14F-4D97-AF65-F5344CB8AC3E}">
        <p14:creationId xmlns:p14="http://schemas.microsoft.com/office/powerpoint/2010/main" val="221742679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581027" y="5210703"/>
            <a:ext cx="8229600" cy="1143000"/>
          </a:xfrm>
        </p:spPr>
        <p:txBody>
          <a:bodyPr/>
          <a:lstStyle/>
          <a:p>
            <a:pPr eaLnBrk="1" hangingPunct="1"/>
            <a:r>
              <a:rPr lang="en-US" dirty="0" smtClean="0">
                <a:solidFill>
                  <a:schemeClr val="tx1"/>
                </a:solidFill>
              </a:rPr>
              <a:t> Recombinant Growth</a:t>
            </a:r>
          </a:p>
        </p:txBody>
      </p:sp>
      <p:pic>
        <p:nvPicPr>
          <p:cNvPr id="2" name="Picture 1"/>
          <p:cNvPicPr>
            <a:picLocks noChangeAspect="1"/>
          </p:cNvPicPr>
          <p:nvPr/>
        </p:nvPicPr>
        <p:blipFill>
          <a:blip r:embed="rId3"/>
          <a:stretch>
            <a:fillRect/>
          </a:stretch>
        </p:blipFill>
        <p:spPr>
          <a:xfrm>
            <a:off x="894549" y="364181"/>
            <a:ext cx="2247727" cy="4495455"/>
          </a:xfrm>
          <a:prstGeom prst="rect">
            <a:avLst/>
          </a:prstGeom>
        </p:spPr>
      </p:pic>
      <p:sp>
        <p:nvSpPr>
          <p:cNvPr id="3" name="TextBox 2"/>
          <p:cNvSpPr txBox="1"/>
          <p:nvPr/>
        </p:nvSpPr>
        <p:spPr>
          <a:xfrm>
            <a:off x="641798" y="4745970"/>
            <a:ext cx="2242095" cy="646331"/>
          </a:xfrm>
          <a:prstGeom prst="rect">
            <a:avLst/>
          </a:prstGeom>
          <a:noFill/>
        </p:spPr>
        <p:txBody>
          <a:bodyPr wrap="none" rtlCol="0">
            <a:spAutoFit/>
          </a:bodyPr>
          <a:lstStyle/>
          <a:p>
            <a:r>
              <a:rPr lang="en-US" dirty="0" smtClean="0"/>
              <a:t>        Martin Weitzman</a:t>
            </a:r>
          </a:p>
          <a:p>
            <a:r>
              <a:rPr lang="en-US" dirty="0"/>
              <a:t> </a:t>
            </a:r>
            <a:r>
              <a:rPr lang="en-US" dirty="0" smtClean="0"/>
              <a:t>            </a:t>
            </a:r>
            <a:r>
              <a:rPr lang="en-US" dirty="0" err="1" smtClean="0">
                <a:solidFill>
                  <a:schemeClr val="tx1">
                    <a:lumMod val="50000"/>
                    <a:lumOff val="50000"/>
                  </a:schemeClr>
                </a:solidFill>
              </a:rPr>
              <a:t>Harvard.edu</a:t>
            </a:r>
            <a:endParaRPr lang="en-US" dirty="0">
              <a:solidFill>
                <a:schemeClr val="tx1">
                  <a:lumMod val="50000"/>
                  <a:lumOff val="50000"/>
                </a:schemeClr>
              </a:solidFill>
            </a:endParaRPr>
          </a:p>
        </p:txBody>
      </p:sp>
    </p:spTree>
    <p:extLst>
      <p:ext uri="{BB962C8B-B14F-4D97-AF65-F5344CB8AC3E}">
        <p14:creationId xmlns:p14="http://schemas.microsoft.com/office/powerpoint/2010/main" val="288658687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46936" y="623961"/>
            <a:ext cx="4137785" cy="4144883"/>
          </a:xfrm>
          <a:prstGeom prst="rect">
            <a:avLst/>
          </a:prstGeom>
        </p:spPr>
      </p:pic>
      <p:sp>
        <p:nvSpPr>
          <p:cNvPr id="4" name="TextBox 3"/>
          <p:cNvSpPr txBox="1"/>
          <p:nvPr/>
        </p:nvSpPr>
        <p:spPr>
          <a:xfrm>
            <a:off x="641799" y="4745969"/>
            <a:ext cx="996299" cy="369332"/>
          </a:xfrm>
          <a:prstGeom prst="rect">
            <a:avLst/>
          </a:prstGeom>
          <a:noFill/>
        </p:spPr>
        <p:txBody>
          <a:bodyPr wrap="none" rtlCol="0">
            <a:spAutoFit/>
          </a:bodyPr>
          <a:lstStyle/>
          <a:p>
            <a:r>
              <a:rPr lang="en-US" dirty="0" err="1" smtClean="0">
                <a:solidFill>
                  <a:schemeClr val="tx1">
                    <a:lumMod val="50000"/>
                    <a:lumOff val="50000"/>
                  </a:schemeClr>
                </a:solidFill>
              </a:rPr>
              <a:t>msu.edu</a:t>
            </a:r>
            <a:endParaRPr lang="en-US" dirty="0">
              <a:solidFill>
                <a:schemeClr val="tx1">
                  <a:lumMod val="50000"/>
                  <a:lumOff val="50000"/>
                </a:schemeClr>
              </a:solidFill>
            </a:endParaRPr>
          </a:p>
        </p:txBody>
      </p:sp>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357120" y="808320"/>
              <a:ext cx="3980520" cy="2905440"/>
            </p14:xfrm>
          </p:contentPart>
        </mc:Choice>
        <mc:Fallback xmlns="">
          <p:pic>
            <p:nvPicPr>
              <p:cNvPr id="2" name="Ink 1"/>
              <p:cNvPicPr/>
              <p:nvPr/>
            </p:nvPicPr>
            <p:blipFill>
              <a:blip r:embed="rId5"/>
              <a:stretch>
                <a:fillRect/>
              </a:stretch>
            </p:blipFill>
            <p:spPr>
              <a:xfrm>
                <a:off x="346680" y="592560"/>
                <a:ext cx="4004280" cy="2204640"/>
              </a:xfrm>
              <a:prstGeom prst="rect">
                <a:avLst/>
              </a:prstGeom>
            </p:spPr>
          </p:pic>
        </mc:Fallback>
      </mc:AlternateContent>
    </p:spTree>
    <p:extLst>
      <p:ext uri="{BB962C8B-B14F-4D97-AF65-F5344CB8AC3E}">
        <p14:creationId xmlns:p14="http://schemas.microsoft.com/office/powerpoint/2010/main" val="107200547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94587" y="1080604"/>
            <a:ext cx="3906061" cy="2980025"/>
          </a:xfrm>
          <a:prstGeom prst="rect">
            <a:avLst/>
          </a:prstGeom>
        </p:spPr>
      </p:pic>
    </p:spTree>
    <p:extLst>
      <p:ext uri="{BB962C8B-B14F-4D97-AF65-F5344CB8AC3E}">
        <p14:creationId xmlns:p14="http://schemas.microsoft.com/office/powerpoint/2010/main" val="47889749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2236486" y="5099997"/>
            <a:ext cx="8229600" cy="1143000"/>
          </a:xfrm>
        </p:spPr>
        <p:txBody>
          <a:bodyPr/>
          <a:lstStyle/>
          <a:p>
            <a:pPr eaLnBrk="1" hangingPunct="1"/>
            <a:r>
              <a:rPr lang="en-US" dirty="0" smtClean="0">
                <a:solidFill>
                  <a:schemeClr val="tx1"/>
                </a:solidFill>
              </a:rPr>
              <a:t>Exaptation</a:t>
            </a:r>
          </a:p>
        </p:txBody>
      </p:sp>
    </p:spTree>
    <p:extLst>
      <p:ext uri="{BB962C8B-B14F-4D97-AF65-F5344CB8AC3E}">
        <p14:creationId xmlns:p14="http://schemas.microsoft.com/office/powerpoint/2010/main" val="296195727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71158" y="1337058"/>
            <a:ext cx="4277089" cy="3715911"/>
          </a:xfrm>
          <a:prstGeom prst="rect">
            <a:avLst/>
          </a:prstGeom>
        </p:spPr>
      </p:pic>
      <p:sp>
        <p:nvSpPr>
          <p:cNvPr id="5" name="TextBox 4"/>
          <p:cNvSpPr txBox="1"/>
          <p:nvPr/>
        </p:nvSpPr>
        <p:spPr>
          <a:xfrm>
            <a:off x="407872" y="5238412"/>
            <a:ext cx="1790123" cy="369332"/>
          </a:xfrm>
          <a:prstGeom prst="rect">
            <a:avLst/>
          </a:prstGeom>
          <a:noFill/>
        </p:spPr>
        <p:txBody>
          <a:bodyPr wrap="none" rtlCol="0">
            <a:spAutoFit/>
          </a:bodyPr>
          <a:lstStyle/>
          <a:p>
            <a:r>
              <a:rPr lang="en-US" dirty="0" smtClean="0">
                <a:solidFill>
                  <a:schemeClr val="tx1">
                    <a:lumMod val="50000"/>
                    <a:lumOff val="50000"/>
                  </a:schemeClr>
                </a:solidFill>
              </a:rPr>
              <a:t>Photo: </a:t>
            </a:r>
            <a:r>
              <a:rPr lang="en-US" dirty="0" err="1" smtClean="0">
                <a:solidFill>
                  <a:schemeClr val="tx1">
                    <a:lumMod val="50000"/>
                    <a:lumOff val="50000"/>
                  </a:schemeClr>
                </a:solidFill>
              </a:rPr>
              <a:t>usairforce</a:t>
            </a:r>
            <a:endParaRPr lang="en-US" dirty="0">
              <a:solidFill>
                <a:schemeClr val="tx1">
                  <a:lumMod val="50000"/>
                  <a:lumOff val="50000"/>
                </a:schemeClr>
              </a:solidFill>
            </a:endParaRPr>
          </a:p>
        </p:txBody>
      </p:sp>
    </p:spTree>
    <p:extLst>
      <p:ext uri="{BB962C8B-B14F-4D97-AF65-F5344CB8AC3E}">
        <p14:creationId xmlns:p14="http://schemas.microsoft.com/office/powerpoint/2010/main" val="144045790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262238" y="685800"/>
            <a:ext cx="8458200" cy="1143000"/>
          </a:xfrm>
        </p:spPr>
        <p:txBody>
          <a:bodyPr/>
          <a:lstStyle/>
          <a:p>
            <a:pPr eaLnBrk="1" hangingPunct="1"/>
            <a:r>
              <a:rPr lang="en-US">
                <a:solidFill>
                  <a:schemeClr val="tx1"/>
                </a:solidFill>
              </a:rPr>
              <a:t>Masticity Landscape</a:t>
            </a:r>
            <a:endParaRPr lang="en-US"/>
          </a:p>
        </p:txBody>
      </p:sp>
      <p:sp>
        <p:nvSpPr>
          <p:cNvPr id="88067" name="Text Box 3"/>
          <p:cNvSpPr txBox="1">
            <a:spLocks noChangeArrowheads="1"/>
          </p:cNvSpPr>
          <p:nvPr/>
        </p:nvSpPr>
        <p:spPr bwMode="auto">
          <a:xfrm>
            <a:off x="-42562" y="1981200"/>
            <a:ext cx="7848600" cy="369332"/>
          </a:xfrm>
          <a:prstGeom prst="rect">
            <a:avLst/>
          </a:prstGeom>
          <a:noFill/>
          <a:ln w="9525">
            <a:noFill/>
            <a:miter lim="800000"/>
            <a:headEnd/>
            <a:tailEnd/>
          </a:ln>
        </p:spPr>
        <p:txBody>
          <a:bodyPr>
            <a:prstTxWarp prst="textNoShape">
              <a:avLst/>
            </a:prstTxWarp>
            <a:spAutoFit/>
          </a:bodyPr>
          <a:lstStyle/>
          <a:p>
            <a:pPr eaLnBrk="1" hangingPunct="1"/>
            <a:endParaRPr lang="en-US"/>
          </a:p>
        </p:txBody>
      </p:sp>
      <p:sp>
        <p:nvSpPr>
          <p:cNvPr id="23556" name="Rectangle 4"/>
          <p:cNvSpPr>
            <a:spLocks noChangeArrowheads="1"/>
          </p:cNvSpPr>
          <p:nvPr/>
        </p:nvSpPr>
        <p:spPr bwMode="auto">
          <a:xfrm>
            <a:off x="262238" y="2209800"/>
            <a:ext cx="8229600" cy="1440394"/>
          </a:xfrm>
          <a:prstGeom prst="rect">
            <a:avLst/>
          </a:prstGeom>
          <a:noFill/>
          <a:ln w="9525">
            <a:noFill/>
            <a:miter lim="800000"/>
            <a:headEnd/>
            <a:tailEnd/>
          </a:ln>
        </p:spPr>
        <p:txBody>
          <a:bodyPr>
            <a:prstTxWarp prst="textNoShape">
              <a:avLst/>
            </a:prstTxWarp>
            <a:spAutoFit/>
          </a:bodyPr>
          <a:lstStyle/>
          <a:p>
            <a:pPr eaLnBrk="1" hangingPunct="1">
              <a:spcBef>
                <a:spcPct val="50000"/>
              </a:spcBef>
              <a:buClr>
                <a:schemeClr val="accent1"/>
              </a:buClr>
              <a:buSzPct val="75000"/>
              <a:buFont typeface="Wingdings" charset="2"/>
              <a:buNone/>
            </a:pPr>
            <a:endParaRPr lang="en-US" sz="3000"/>
          </a:p>
          <a:p>
            <a:pPr eaLnBrk="1" hangingPunct="1">
              <a:spcBef>
                <a:spcPct val="20000"/>
              </a:spcBef>
              <a:buClr>
                <a:schemeClr val="tx1"/>
              </a:buClr>
              <a:buSzPct val="75000"/>
              <a:buFont typeface="Wingdings" charset="2"/>
              <a:buNone/>
            </a:pPr>
            <a:endParaRPr lang="en-US"/>
          </a:p>
          <a:p>
            <a:pPr eaLnBrk="1" hangingPunct="1">
              <a:spcBef>
                <a:spcPct val="20000"/>
              </a:spcBef>
              <a:buClr>
                <a:schemeClr val="tx1"/>
              </a:buClr>
              <a:buSzPct val="75000"/>
              <a:buFont typeface="Wingdings" charset="2"/>
              <a:buNone/>
            </a:pPr>
            <a:endParaRPr lang="en-US" sz="3000"/>
          </a:p>
        </p:txBody>
      </p:sp>
      <p:sp>
        <p:nvSpPr>
          <p:cNvPr id="88069" name="Line 5"/>
          <p:cNvSpPr>
            <a:spLocks noChangeShapeType="1"/>
          </p:cNvSpPr>
          <p:nvPr/>
        </p:nvSpPr>
        <p:spPr bwMode="auto">
          <a:xfrm flipV="1">
            <a:off x="1100438" y="3124200"/>
            <a:ext cx="1219200" cy="2133600"/>
          </a:xfrm>
          <a:prstGeom prst="line">
            <a:avLst/>
          </a:prstGeom>
          <a:noFill/>
          <a:ln w="38100">
            <a:solidFill>
              <a:schemeClr val="tx1"/>
            </a:solidFill>
            <a:miter lim="800000"/>
            <a:headEnd/>
            <a:tailEnd/>
          </a:ln>
        </p:spPr>
        <p:txBody>
          <a:bodyPr wrap="none">
            <a:prstTxWarp prst="textNoShape">
              <a:avLst/>
            </a:prstTxWarp>
          </a:bodyPr>
          <a:lstStyle/>
          <a:p>
            <a:endParaRPr lang="en-US"/>
          </a:p>
        </p:txBody>
      </p:sp>
      <p:sp>
        <p:nvSpPr>
          <p:cNvPr id="88070" name="Line 6"/>
          <p:cNvSpPr>
            <a:spLocks noChangeShapeType="1"/>
          </p:cNvSpPr>
          <p:nvPr/>
        </p:nvSpPr>
        <p:spPr bwMode="auto">
          <a:xfrm>
            <a:off x="2319638" y="3124200"/>
            <a:ext cx="762000" cy="838200"/>
          </a:xfrm>
          <a:prstGeom prst="line">
            <a:avLst/>
          </a:prstGeom>
          <a:noFill/>
          <a:ln w="38100">
            <a:solidFill>
              <a:schemeClr val="tx1"/>
            </a:solidFill>
            <a:miter lim="800000"/>
            <a:headEnd/>
            <a:tailEnd/>
          </a:ln>
        </p:spPr>
        <p:txBody>
          <a:bodyPr wrap="none">
            <a:prstTxWarp prst="textNoShape">
              <a:avLst/>
            </a:prstTxWarp>
          </a:bodyPr>
          <a:lstStyle/>
          <a:p>
            <a:endParaRPr lang="en-US"/>
          </a:p>
        </p:txBody>
      </p:sp>
      <p:sp>
        <p:nvSpPr>
          <p:cNvPr id="88071" name="Line 7"/>
          <p:cNvSpPr>
            <a:spLocks noChangeShapeType="1"/>
          </p:cNvSpPr>
          <p:nvPr/>
        </p:nvSpPr>
        <p:spPr bwMode="auto">
          <a:xfrm flipH="1">
            <a:off x="3081638" y="3276600"/>
            <a:ext cx="533400" cy="685800"/>
          </a:xfrm>
          <a:prstGeom prst="line">
            <a:avLst/>
          </a:prstGeom>
          <a:noFill/>
          <a:ln w="38100">
            <a:solidFill>
              <a:schemeClr val="tx1"/>
            </a:solidFill>
            <a:miter lim="800000"/>
            <a:headEnd/>
            <a:tailEnd/>
          </a:ln>
        </p:spPr>
        <p:txBody>
          <a:bodyPr wrap="none">
            <a:prstTxWarp prst="textNoShape">
              <a:avLst/>
            </a:prstTxWarp>
          </a:bodyPr>
          <a:lstStyle/>
          <a:p>
            <a:endParaRPr lang="en-US"/>
          </a:p>
        </p:txBody>
      </p:sp>
      <p:sp>
        <p:nvSpPr>
          <p:cNvPr id="88072" name="Line 8"/>
          <p:cNvSpPr>
            <a:spLocks noChangeShapeType="1"/>
          </p:cNvSpPr>
          <p:nvPr/>
        </p:nvSpPr>
        <p:spPr bwMode="auto">
          <a:xfrm>
            <a:off x="6053438" y="3886200"/>
            <a:ext cx="1524000" cy="1752600"/>
          </a:xfrm>
          <a:prstGeom prst="line">
            <a:avLst/>
          </a:prstGeom>
          <a:noFill/>
          <a:ln w="38100">
            <a:solidFill>
              <a:schemeClr val="tx1"/>
            </a:solidFill>
            <a:miter lim="800000"/>
            <a:headEnd/>
            <a:tailEnd/>
          </a:ln>
        </p:spPr>
        <p:txBody>
          <a:bodyPr wrap="none">
            <a:prstTxWarp prst="textNoShape">
              <a:avLst/>
            </a:prstTxWarp>
          </a:bodyPr>
          <a:lstStyle/>
          <a:p>
            <a:endParaRPr lang="en-US"/>
          </a:p>
        </p:txBody>
      </p:sp>
      <p:sp>
        <p:nvSpPr>
          <p:cNvPr id="88073" name="Line 9"/>
          <p:cNvSpPr>
            <a:spLocks noChangeShapeType="1"/>
          </p:cNvSpPr>
          <p:nvPr/>
        </p:nvSpPr>
        <p:spPr bwMode="auto">
          <a:xfrm flipV="1">
            <a:off x="4910438" y="4191000"/>
            <a:ext cx="762000" cy="609600"/>
          </a:xfrm>
          <a:prstGeom prst="line">
            <a:avLst/>
          </a:prstGeom>
          <a:noFill/>
          <a:ln w="38100">
            <a:solidFill>
              <a:schemeClr val="tx1"/>
            </a:solidFill>
            <a:miter lim="800000"/>
            <a:headEnd/>
            <a:tailEnd/>
          </a:ln>
        </p:spPr>
        <p:txBody>
          <a:bodyPr wrap="none">
            <a:prstTxWarp prst="textNoShape">
              <a:avLst/>
            </a:prstTxWarp>
          </a:bodyPr>
          <a:lstStyle/>
          <a:p>
            <a:endParaRPr lang="en-US"/>
          </a:p>
        </p:txBody>
      </p:sp>
      <p:sp>
        <p:nvSpPr>
          <p:cNvPr id="88074" name="Line 10"/>
          <p:cNvSpPr>
            <a:spLocks noChangeShapeType="1"/>
          </p:cNvSpPr>
          <p:nvPr/>
        </p:nvSpPr>
        <p:spPr bwMode="auto">
          <a:xfrm flipH="1" flipV="1">
            <a:off x="3615038" y="3276600"/>
            <a:ext cx="609600" cy="1828800"/>
          </a:xfrm>
          <a:prstGeom prst="line">
            <a:avLst/>
          </a:prstGeom>
          <a:noFill/>
          <a:ln w="38100">
            <a:solidFill>
              <a:schemeClr val="tx1"/>
            </a:solidFill>
            <a:miter lim="800000"/>
            <a:headEnd/>
            <a:tailEnd/>
          </a:ln>
        </p:spPr>
        <p:txBody>
          <a:bodyPr wrap="none">
            <a:prstTxWarp prst="textNoShape">
              <a:avLst/>
            </a:prstTxWarp>
          </a:bodyPr>
          <a:lstStyle/>
          <a:p>
            <a:endParaRPr lang="en-US"/>
          </a:p>
        </p:txBody>
      </p:sp>
      <p:sp>
        <p:nvSpPr>
          <p:cNvPr id="88075" name="Line 11"/>
          <p:cNvSpPr>
            <a:spLocks noChangeShapeType="1"/>
          </p:cNvSpPr>
          <p:nvPr/>
        </p:nvSpPr>
        <p:spPr bwMode="auto">
          <a:xfrm flipV="1">
            <a:off x="4224638" y="2667000"/>
            <a:ext cx="457200" cy="2438400"/>
          </a:xfrm>
          <a:prstGeom prst="line">
            <a:avLst/>
          </a:prstGeom>
          <a:noFill/>
          <a:ln w="38100">
            <a:solidFill>
              <a:schemeClr val="tx1"/>
            </a:solidFill>
            <a:miter lim="800000"/>
            <a:headEnd/>
            <a:tailEnd/>
          </a:ln>
        </p:spPr>
        <p:txBody>
          <a:bodyPr wrap="none">
            <a:prstTxWarp prst="textNoShape">
              <a:avLst/>
            </a:prstTxWarp>
          </a:bodyPr>
          <a:lstStyle/>
          <a:p>
            <a:endParaRPr lang="en-US"/>
          </a:p>
        </p:txBody>
      </p:sp>
      <p:sp>
        <p:nvSpPr>
          <p:cNvPr id="88076" name="Line 12"/>
          <p:cNvSpPr>
            <a:spLocks noChangeShapeType="1"/>
          </p:cNvSpPr>
          <p:nvPr/>
        </p:nvSpPr>
        <p:spPr bwMode="auto">
          <a:xfrm>
            <a:off x="4681838" y="2667000"/>
            <a:ext cx="228600" cy="2133600"/>
          </a:xfrm>
          <a:prstGeom prst="line">
            <a:avLst/>
          </a:prstGeom>
          <a:noFill/>
          <a:ln w="38100">
            <a:solidFill>
              <a:schemeClr val="tx1"/>
            </a:solidFill>
            <a:miter lim="800000"/>
            <a:headEnd/>
            <a:tailEnd/>
          </a:ln>
        </p:spPr>
        <p:txBody>
          <a:bodyPr wrap="none">
            <a:prstTxWarp prst="textNoShape">
              <a:avLst/>
            </a:prstTxWarp>
          </a:bodyPr>
          <a:lstStyle/>
          <a:p>
            <a:endParaRPr lang="en-US"/>
          </a:p>
        </p:txBody>
      </p:sp>
      <p:sp>
        <p:nvSpPr>
          <p:cNvPr id="88077" name="Line 13"/>
          <p:cNvSpPr>
            <a:spLocks noChangeShapeType="1"/>
          </p:cNvSpPr>
          <p:nvPr/>
        </p:nvSpPr>
        <p:spPr bwMode="auto">
          <a:xfrm flipH="1" flipV="1">
            <a:off x="5672438" y="4191000"/>
            <a:ext cx="228600" cy="381000"/>
          </a:xfrm>
          <a:prstGeom prst="line">
            <a:avLst/>
          </a:prstGeom>
          <a:noFill/>
          <a:ln w="38100">
            <a:solidFill>
              <a:schemeClr val="tx1"/>
            </a:solidFill>
            <a:miter lim="800000"/>
            <a:headEnd/>
            <a:tailEnd/>
          </a:ln>
        </p:spPr>
        <p:txBody>
          <a:bodyPr wrap="none">
            <a:prstTxWarp prst="textNoShape">
              <a:avLst/>
            </a:prstTxWarp>
          </a:bodyPr>
          <a:lstStyle/>
          <a:p>
            <a:endParaRPr lang="en-US"/>
          </a:p>
        </p:txBody>
      </p:sp>
      <p:sp>
        <p:nvSpPr>
          <p:cNvPr id="88078" name="Line 14"/>
          <p:cNvSpPr>
            <a:spLocks noChangeShapeType="1"/>
          </p:cNvSpPr>
          <p:nvPr/>
        </p:nvSpPr>
        <p:spPr bwMode="auto">
          <a:xfrm flipH="1">
            <a:off x="5901038" y="3886200"/>
            <a:ext cx="152400" cy="685800"/>
          </a:xfrm>
          <a:prstGeom prst="line">
            <a:avLst/>
          </a:prstGeom>
          <a:noFill/>
          <a:ln w="38100">
            <a:solidFill>
              <a:schemeClr val="tx1"/>
            </a:solidFill>
            <a:miter lim="800000"/>
            <a:headEnd/>
            <a:tailEnd/>
          </a:ln>
        </p:spPr>
        <p:txBody>
          <a:bodyPr wrap="none">
            <a:prstTxWarp prst="textNoShape">
              <a:avLst/>
            </a:prstTxWarp>
          </a:bodyPr>
          <a:lstStyle/>
          <a:p>
            <a:endParaRPr lang="en-US"/>
          </a:p>
        </p:txBody>
      </p:sp>
      <p:sp>
        <p:nvSpPr>
          <p:cNvPr id="88079" name="Text Box 15"/>
          <p:cNvSpPr txBox="1">
            <a:spLocks noChangeArrowheads="1"/>
          </p:cNvSpPr>
          <p:nvPr/>
        </p:nvSpPr>
        <p:spPr bwMode="auto">
          <a:xfrm>
            <a:off x="2167238" y="2590800"/>
            <a:ext cx="312906" cy="369332"/>
          </a:xfrm>
          <a:prstGeom prst="rect">
            <a:avLst/>
          </a:prstGeom>
          <a:noFill/>
          <a:ln w="9525">
            <a:noFill/>
            <a:miter lim="800000"/>
            <a:headEnd/>
            <a:tailEnd/>
          </a:ln>
        </p:spPr>
        <p:txBody>
          <a:bodyPr wrap="none">
            <a:prstTxWarp prst="textNoShape">
              <a:avLst/>
            </a:prstTxWarp>
            <a:spAutoFit/>
          </a:bodyPr>
          <a:lstStyle/>
          <a:p>
            <a:r>
              <a:rPr lang="en-US"/>
              <a:t>B</a:t>
            </a:r>
          </a:p>
        </p:txBody>
      </p:sp>
      <p:sp>
        <p:nvSpPr>
          <p:cNvPr id="88080" name="Text Box 16"/>
          <p:cNvSpPr txBox="1">
            <a:spLocks noChangeArrowheads="1"/>
          </p:cNvSpPr>
          <p:nvPr/>
        </p:nvSpPr>
        <p:spPr bwMode="auto">
          <a:xfrm>
            <a:off x="3413426" y="2743200"/>
            <a:ext cx="326682" cy="369332"/>
          </a:xfrm>
          <a:prstGeom prst="rect">
            <a:avLst/>
          </a:prstGeom>
          <a:noFill/>
          <a:ln w="9525">
            <a:noFill/>
            <a:miter lim="800000"/>
            <a:headEnd/>
            <a:tailEnd/>
          </a:ln>
        </p:spPr>
        <p:txBody>
          <a:bodyPr wrap="none">
            <a:prstTxWarp prst="textNoShape">
              <a:avLst/>
            </a:prstTxWarp>
            <a:spAutoFit/>
          </a:bodyPr>
          <a:lstStyle/>
          <a:p>
            <a:r>
              <a:rPr lang="en-US"/>
              <a:t>D</a:t>
            </a:r>
          </a:p>
        </p:txBody>
      </p:sp>
      <p:sp>
        <p:nvSpPr>
          <p:cNvPr id="88081" name="Text Box 17"/>
          <p:cNvSpPr txBox="1">
            <a:spLocks noChangeArrowheads="1"/>
          </p:cNvSpPr>
          <p:nvPr/>
        </p:nvSpPr>
        <p:spPr bwMode="auto">
          <a:xfrm>
            <a:off x="4453239" y="2209800"/>
            <a:ext cx="318229" cy="369332"/>
          </a:xfrm>
          <a:prstGeom prst="rect">
            <a:avLst/>
          </a:prstGeom>
          <a:noFill/>
          <a:ln w="9525">
            <a:noFill/>
            <a:miter lim="800000"/>
            <a:headEnd/>
            <a:tailEnd/>
          </a:ln>
        </p:spPr>
        <p:txBody>
          <a:bodyPr wrap="none">
            <a:prstTxWarp prst="textNoShape">
              <a:avLst/>
            </a:prstTxWarp>
            <a:spAutoFit/>
          </a:bodyPr>
          <a:lstStyle/>
          <a:p>
            <a:r>
              <a:rPr lang="en-US"/>
              <a:t>A</a:t>
            </a:r>
          </a:p>
        </p:txBody>
      </p:sp>
      <p:sp>
        <p:nvSpPr>
          <p:cNvPr id="88082" name="Text Box 18"/>
          <p:cNvSpPr txBox="1">
            <a:spLocks noChangeArrowheads="1"/>
          </p:cNvSpPr>
          <p:nvPr/>
        </p:nvSpPr>
        <p:spPr bwMode="auto">
          <a:xfrm>
            <a:off x="5901039" y="3352800"/>
            <a:ext cx="290727" cy="369332"/>
          </a:xfrm>
          <a:prstGeom prst="rect">
            <a:avLst/>
          </a:prstGeom>
          <a:noFill/>
          <a:ln w="9525">
            <a:noFill/>
            <a:miter lim="800000"/>
            <a:headEnd/>
            <a:tailEnd/>
          </a:ln>
        </p:spPr>
        <p:txBody>
          <a:bodyPr wrap="none">
            <a:prstTxWarp prst="textNoShape">
              <a:avLst/>
            </a:prstTxWarp>
            <a:spAutoFit/>
          </a:bodyPr>
          <a:lstStyle/>
          <a:p>
            <a:r>
              <a:rPr lang="en-US"/>
              <a:t>F</a:t>
            </a:r>
          </a:p>
        </p:txBody>
      </p:sp>
      <p:sp>
        <p:nvSpPr>
          <p:cNvPr id="88083" name="Text Box 19"/>
          <p:cNvSpPr txBox="1">
            <a:spLocks noChangeArrowheads="1"/>
          </p:cNvSpPr>
          <p:nvPr/>
        </p:nvSpPr>
        <p:spPr bwMode="auto">
          <a:xfrm>
            <a:off x="5470827" y="3733800"/>
            <a:ext cx="297377" cy="369332"/>
          </a:xfrm>
          <a:prstGeom prst="rect">
            <a:avLst/>
          </a:prstGeom>
          <a:noFill/>
          <a:ln w="9525">
            <a:noFill/>
            <a:miter lim="800000"/>
            <a:headEnd/>
            <a:tailEnd/>
          </a:ln>
        </p:spPr>
        <p:txBody>
          <a:bodyPr wrap="none">
            <a:prstTxWarp prst="textNoShape">
              <a:avLst/>
            </a:prstTxWarp>
            <a:spAutoFit/>
          </a:bodyPr>
          <a:lstStyle/>
          <a:p>
            <a:r>
              <a:rPr lang="en-US"/>
              <a:t>E</a:t>
            </a:r>
          </a:p>
        </p:txBody>
      </p:sp>
    </p:spTree>
    <p:extLst>
      <p:ext uri="{BB962C8B-B14F-4D97-AF65-F5344CB8AC3E}">
        <p14:creationId xmlns:p14="http://schemas.microsoft.com/office/powerpoint/2010/main" val="31473699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2355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895102" y="5299839"/>
            <a:ext cx="8229600" cy="1143000"/>
          </a:xfrm>
        </p:spPr>
        <p:txBody>
          <a:bodyPr/>
          <a:lstStyle/>
          <a:p>
            <a:pPr eaLnBrk="1" hangingPunct="1"/>
            <a:r>
              <a:rPr lang="en-US" dirty="0" smtClean="0">
                <a:solidFill>
                  <a:schemeClr val="tx1"/>
                </a:solidFill>
              </a:rPr>
              <a:t>Gifts of Athena</a:t>
            </a:r>
          </a:p>
        </p:txBody>
      </p:sp>
      <p:sp>
        <p:nvSpPr>
          <p:cNvPr id="3" name="TextBox 2"/>
          <p:cNvSpPr txBox="1"/>
          <p:nvPr/>
        </p:nvSpPr>
        <p:spPr>
          <a:xfrm>
            <a:off x="1080571" y="4567698"/>
            <a:ext cx="1905540" cy="646331"/>
          </a:xfrm>
          <a:prstGeom prst="rect">
            <a:avLst/>
          </a:prstGeom>
          <a:noFill/>
        </p:spPr>
        <p:txBody>
          <a:bodyPr wrap="none" rtlCol="0">
            <a:spAutoFit/>
          </a:bodyPr>
          <a:lstStyle/>
          <a:p>
            <a:pPr algn="ctr"/>
            <a:r>
              <a:rPr lang="en-US" dirty="0"/>
              <a:t> </a:t>
            </a:r>
            <a:r>
              <a:rPr lang="en-US" dirty="0" smtClean="0"/>
              <a:t>Joel </a:t>
            </a:r>
            <a:r>
              <a:rPr lang="en-US" dirty="0" err="1" smtClean="0"/>
              <a:t>Mokyr</a:t>
            </a:r>
            <a:endParaRPr lang="en-US" dirty="0" smtClean="0"/>
          </a:p>
          <a:p>
            <a:pPr algn="ctr"/>
            <a:r>
              <a:rPr lang="en-US" dirty="0" err="1" smtClean="0">
                <a:solidFill>
                  <a:schemeClr val="tx1">
                    <a:lumMod val="50000"/>
                    <a:lumOff val="50000"/>
                  </a:schemeClr>
                </a:solidFill>
              </a:rPr>
              <a:t>Northwestern.edu</a:t>
            </a:r>
            <a:endParaRPr lang="en-US" dirty="0">
              <a:solidFill>
                <a:schemeClr val="tx1">
                  <a:lumMod val="50000"/>
                  <a:lumOff val="50000"/>
                </a:schemeClr>
              </a:solidFill>
            </a:endParaRPr>
          </a:p>
        </p:txBody>
      </p:sp>
      <p:pic>
        <p:nvPicPr>
          <p:cNvPr id="4" name="Picture 3"/>
          <p:cNvPicPr>
            <a:picLocks noChangeAspect="1"/>
          </p:cNvPicPr>
          <p:nvPr/>
        </p:nvPicPr>
        <p:blipFill>
          <a:blip r:embed="rId3"/>
          <a:stretch>
            <a:fillRect/>
          </a:stretch>
        </p:blipFill>
        <p:spPr>
          <a:xfrm>
            <a:off x="641799" y="275270"/>
            <a:ext cx="3025475" cy="4381564"/>
          </a:xfrm>
          <a:prstGeom prst="rect">
            <a:avLst/>
          </a:prstGeom>
        </p:spPr>
      </p:pic>
    </p:spTree>
    <p:extLst>
      <p:ext uri="{BB962C8B-B14F-4D97-AF65-F5344CB8AC3E}">
        <p14:creationId xmlns:p14="http://schemas.microsoft.com/office/powerpoint/2010/main" val="104549606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6377" y="4732049"/>
            <a:ext cx="7772400" cy="1470025"/>
          </a:xfrm>
        </p:spPr>
        <p:txBody>
          <a:bodyPr/>
          <a:lstStyle/>
          <a:p>
            <a:r>
              <a:rPr lang="en-US" u="sng" dirty="0" smtClean="0"/>
              <a:t>Model Thinking</a:t>
            </a:r>
            <a:endParaRPr lang="en-US" u="sng" dirty="0"/>
          </a:p>
        </p:txBody>
      </p:sp>
      <p:sp>
        <p:nvSpPr>
          <p:cNvPr id="3" name="Subtitle 2"/>
          <p:cNvSpPr>
            <a:spLocks noGrp="1"/>
          </p:cNvSpPr>
          <p:nvPr>
            <p:ph type="subTitle" idx="1"/>
          </p:nvPr>
        </p:nvSpPr>
        <p:spPr>
          <a:xfrm>
            <a:off x="3844764" y="5499401"/>
            <a:ext cx="6400800" cy="1752600"/>
          </a:xfrm>
        </p:spPr>
        <p:txBody>
          <a:bodyPr/>
          <a:lstStyle/>
          <a:p>
            <a:r>
              <a:rPr lang="en-US" dirty="0" smtClean="0"/>
              <a:t>Scott  E Page</a:t>
            </a:r>
            <a:endParaRPr lang="en-US" dirty="0"/>
          </a:p>
        </p:txBody>
      </p:sp>
    </p:spTree>
    <p:extLst>
      <p:ext uri="{BB962C8B-B14F-4D97-AF65-F5344CB8AC3E}">
        <p14:creationId xmlns:p14="http://schemas.microsoft.com/office/powerpoint/2010/main" val="326086180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169</Words>
  <Application>Microsoft Macintosh PowerPoint</Application>
  <PresentationFormat>On-screen Show (4:3)</PresentationFormat>
  <Paragraphs>51</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Model Thinking</vt:lpstr>
      <vt:lpstr> Recombination</vt:lpstr>
      <vt:lpstr>PowerPoint Presentation</vt:lpstr>
      <vt:lpstr>PowerPoint Presentation</vt:lpstr>
      <vt:lpstr>PowerPoint Presentation</vt:lpstr>
      <vt:lpstr>PowerPoint Presentation</vt:lpstr>
      <vt:lpstr>PowerPoint Presentation</vt:lpstr>
      <vt:lpstr>PowerPoint Presentation</vt:lpstr>
      <vt:lpstr> Recombinant Growth</vt:lpstr>
      <vt:lpstr>PowerPoint Presentation</vt:lpstr>
      <vt:lpstr>PowerPoint Presentation</vt:lpstr>
      <vt:lpstr>Exaptation</vt:lpstr>
      <vt:lpstr>PowerPoint Presentation</vt:lpstr>
      <vt:lpstr>Masticity Landscape</vt:lpstr>
      <vt:lpstr>Gifts of Athena</vt:lpstr>
      <vt:lpstr>Model Thinking</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 Thinking</dc:title>
  <dc:creator>THOMAS HICKEY</dc:creator>
  <cp:lastModifiedBy>THOMAS HICKEY</cp:lastModifiedBy>
  <cp:revision>1</cp:revision>
  <dcterms:created xsi:type="dcterms:W3CDTF">2012-06-16T18:07:07Z</dcterms:created>
  <dcterms:modified xsi:type="dcterms:W3CDTF">2012-06-16T18:07:26Z</dcterms:modified>
</cp:coreProperties>
</file>