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ink/ink2.xml" ContentType="application/inkml+xml"/>
  <Override PartName="/ppt/notesSlides/notesSlide7.xml" ContentType="application/vnd.openxmlformats-officedocument.presentationml.notesSlide+xml"/>
  <Override PartName="/ppt/ink/ink3.xml" ContentType="application/inkml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ink/ink4.xml" ContentType="application/inkml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ink/ink5.xml" ContentType="application/inkml+xml"/>
  <Override PartName="/ppt/notesSlides/notesSlide12.xml" ContentType="application/vnd.openxmlformats-officedocument.presentationml.notesSlide+xml"/>
  <Override PartName="/ppt/ink/ink6.xml" ContentType="application/inkml+xml"/>
  <Override PartName="/ppt/notesSlides/notesSlide13.xml" ContentType="application/vnd.openxmlformats-officedocument.presentationml.notesSlide+xml"/>
  <Override PartName="/ppt/ink/ink7.xml" ContentType="application/inkml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6"/>
  </p:notes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0" d="100"/>
          <a:sy n="70" d="100"/>
        </p:scale>
        <p:origin x="-720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interSettings" Target="printerSettings/printerSettings1.bin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1T19:50:30.63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13762 7401 16,'-9'-5'31,"-1"-3"-1,-2 1 0,2-1-24,-5-2-2,3 3-1,-2 0-2,0-1-1,0 1 0,-1 1-1,-1 7 0,-3 5 1,-2 7-1,-3 8 1,-1 7 0,0 8 1,1 4 0,6 5 0,4-4 1,12-1 1,8-7 0,12-7 1,9-13-1,10-9 0,2-13 0,9-8-1,-1-12 2,2-7-2,-6-9-1,-2-1 0,-8-2 0,-9 1 0,-8 2 0,-12 5-1,-13 6 1,-9 9-1,-11 8 1,-7 11-1,-6 11 0,-6 10 0,0 13-1,1 10 1,6 11-1,6 6 1,11 3-1,11 0 1,10-4 0,11-6 0,9-8 1,10-12 0,5-14 0,5-11 0,-1-11 1,3-7-1,-4-13 1,-2-5-1,-6-8 0,-7-4-1,-10 0 1,-9-2-1,-10 3 1,-9 4-1,-7 8 1,-4 8 0,-3 10 0,-1 11 1,1 11-1,3 10 0,2 7-1,5 5 1,4 2-1,2-1 0,5-1 0,3-5 0,3-7 0,4-7 0,1-3 0,0-8-1,0 0-2,0 0-6,11-10-26,-7-9-1,6 1 0,-6-7-1</inkml:trace>
  <inkml:trace contextRef="#ctx0" brushRef="#br0" timeOffset="844.0483">13532 7459 47,'0'0'34,"0"0"1,0 0-2,0 0-31,0 0-2,0 0-1,0 0 1,0 0-1,0 0 0,0 0 1,6 8 0,-6-8 1,0 0 0,0 0 1,-11 8 0,11-8 0,0 0 0,0 0 0,-10 2 0,10-2 0,0 0 0,0 0-1,0 0 0,0 0 0,-10-10 0,10 10 0,-16-11 0,4 3-1,-2-2 1,-5-2-1,-2-2 0,-4-2 0,-2-3 1,-2 1-1,-3-2 1,-7-1-1,-3-3 1,-5 2-1,-4-2 0,-7 0 0,-7 2-1,-3-3 1,-2 0-1,0-2 0,-3 2 0,0-2 1,1-1-1,2-2 1,-1-2 0,1 1 0,-1-1 1,0-1-1,2 0 1,-2 2-2,2 2 2,1 1-1,3 3 1,1 1-1,0 2 0,4 1 2,3-1-3,4 1 2,4 1-1,7 0 1,3 2-1,5 0 2,5 1-2,6 2 0,2 1 1,3 2-1,3 1 1,3 3-1,2 1 1,10 7-1,-13-11 0,13 11 0,0 0 1,0 0-2,0 0 1,-9-5 0,9 5 0,0 0 0,0 0 0,0 0-1,9 2 1,-9-2-1,12 1 0,-12-1-2,18 2-5,-13-10-15,7 6-14,-5-7-1,4 4 0,-7-3 7</inkml:trace>
  <inkml:trace contextRef="#ctx0" brushRef="#br0" timeOffset="1348.0771">11324 6642 13,'-16'15'27,"3"3"1,-5-4-1,2 0-26,5-1 2,-2-3 0,4-1 1,-2-7 0,11-2 1,-18-10 1,10 0-1,-5-9 1,1-2-1,-6-10-2,-3 1 1,-5-7-3,-2-1 1,-5-1-1,-1-1 0,-4-1-1,0 5 0,1 2 1,3 1-1,2 4 1,7 5-1,4 2 0,4 4 0,6 4 1,4 4-1,6 2 1,1 8 0,15-3 1,3 10 0,3 3 1,8 7 0,6-2 1,10 6-1,3-1 0,6 1 0,2-6-1,4-3-1,0-6 0,0-4-2,-2-2-2,-8-11-23,3 4-12,-8-7 0,-6-2-2</inkml:trace>
  <inkml:trace contextRef="#ctx0" brushRef="#br0" timeOffset="3640.2082">18484 6604 37,'-13'-28'34,"-2"-3"0,-2-1-1,-9-3-28,5 6-3,-4-3 1,-1 3-3,-6 2 0,-6 2 0,-8 5 0,-8 6-1,-10 8 1,-9 8-1,-3 10 0,-6 8 1,-4 14-1,1 10 0,0 12 1,4 11 1,6 13 0,7 17 0,6 15 1,9 20 0,9 16 0,13 11 1,15 11-2,16 3 1,17-4 0,18-9 0,19-15-2,16-17 1,19-20 0,15-18 0,14-23 0,10-15 0,10-22 0,7-15 1,4-18-1,3-16 0,-5-19 1,1-17-1,-8-18-1,-4-16 0,-13-15 0,-10-15 0,-13-18 0,-8-13 0,-17-7 1,-16-3-1,-18-2 2,-18 9 0,-19 8-1,-17 15 0,-20 18 0,-18 17-1,-18 15-1,-15 15-1,-10 16-6,-19 3-28,1 10-1,-14 2 0,-2 5-1</inkml:trace>
  <inkml:trace contextRef="#ctx0" brushRef="#br0" timeOffset="4427.2532">10273 4952 51,'-74'-7'33,"1"3"-1,4 1-1,2 5-31,4 10 0,0 13 0,0 14 0,0 20 0,0 18 0,0 22 1,6 23 0,9 20 0,11 16 0,15 10-1,20 4 0,20-8 2,26-8-2,27-20 0,23-21 1,23-30 0,23-26 1,14-35 0,14-21 1,6-30-1,2-21 0,-4-28 0,-7-17 0,-12-18-1,-17-15 1,-20-16-1,-18-11 1,-27-6-1,-24 0 1,-27 5-1,-22 8 1,-25 12 0,-23 17 1,-25 21-3,-23 20 1,-16 24-4,-23 13-14,-7 24-17,-18 10-2,-5 16-1,-12 4-1</inkml:trace>
  <inkml:trace contextRef="#ctx0" brushRef="#br0" timeOffset="5072.2901">6004 6196 27,'-58'-11'28,"-6"16"0,-16 7-2,-13 17-27,-5 15 2,-7 18 1,-3 17 2,-2 17 0,9 17 1,2 13 1,23 20 1,17 13 0,30 19-1,20 5-3,33 5 0,25-8-1,27-14 0,24-24 0,20-28-1,12-41 2,13-36 1,5-43-1,4-35 0,-6-36 1,-2-25-1,-8-30 0,-12-23-2,-16-18-1,-16-16 0,-19-5-1,-17 0 0,-20 6 0,-16 12-1,-19 20 2,-16 22-1,-13 25-1,-13 24 1,-8 26-2,-12 17-6,3 28-26,-10 17-1,0 20-1,-4 9 0</inkml:trace>
  <inkml:trace contextRef="#ctx0" brushRef="#br0" timeOffset="5975.3417">6790 7682 1,'-17'3'0,"17"-3"3,-13 2 11,13-2-18,-9 2-6,9-2 7,0 0 3</inkml:trace>
  <inkml:trace contextRef="#ctx0" brushRef="#br0" timeOffset="6652.3805">7171 8402 1,'6'8'22,"-6"-8"1,0 0-11,0 0-6,0 0 0,0 0-2,0 0-1,0 0 0,-6-8 0,6 8 0,0 0 0,0 0 1,0 0 0,0 0 0,0 0-1,0 0 0,0 0 0,0 0-1,-9-4 0,9 4-1,0 0-1,-11-1 0,11 1-2,-9-1-5,9 1-17,0 0-4,-8-9 1,8 9 1</inkml:trace>
  <inkml:trace contextRef="#ctx0" brushRef="#br0" timeOffset="7355.4207">6413 7557 34,'2'9'29,"-2"-9"0,0 0-13,0 0-9,0 0-1,0 0-2,-9-5-2,9 5 0,0 0 0,0 0-2,0 0 1,0 0 0,14-1 1,-3 1 0,0-5 1,9 3 1,0-2 0,10 2 0,4-1 0,8 3-1,2-2 0,4 4 0,-1-2-1,2 0-1,-3-1-1,-5 0 1,-8-2 0,-7 0 0,-7-1-1,-4 1 1,-15 3-1,12-7 0,-12 7-1,0 0-1,-11-5-4,-2-4-13,5 7-15,-4-3-1,1 0 0,-2-2 1</inkml:trace>
  <inkml:trace contextRef="#ctx0" brushRef="#br0" timeOffset="7695.4401">6753 7381 39,'0'0'30,"0"0"0,0 0-1,0 0-26,0 0-1,21 3-1,0 0-1,6 2 0,6 1 0,6 2 1,2 2 0,2 1 0,0 0 0,-2 1 1,-6-3 1,-5 1 0,-8-4 1,-5 2 0,-17-8-1,10 15 1,-17-5-2,-4 4 0,-4 2-1,-2 0-3,1 6-5,-9-6-24,8 0-3,-5-6 0,3-4 0</inkml:trace>
  <inkml:trace contextRef="#ctx0" brushRef="#br0" timeOffset="8193.4686">5940 7441 26,'0'0'29,"0"0"0,-2-7 0,-12 3-23,1 6-3,-8 1 0,-2 3-2,-11 3 0,-2 3 1,-7-2 0,-2 3 0,-3-2 0,0-1 0,-1-3 0,2-1-1,6-1-2,-1-4-3,10 5-9,0-5-17,4-1 0,5-1-1,2-5 1</inkml:trace>
  <inkml:trace contextRef="#ctx0" brushRef="#br0" timeOffset="8536.4882">5369 7349 46,'-16'12'29,"-3"8"1,-6 9-9,-6 0-19,2 8 1,-1 4-3,-4 2-1,3 0 1,0 1-1,3-4 0,4-5 0,2-5 1,4-3 0,2-6 1,8-1 1,-1-6 1,8-1 0,1-13 0,14 9 0,4-13 1,11-4-2,8-6-3,6-9-21,12-5-9,8-4 0,0-7-2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1T19:52:57.15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6984 7112 40,'-13'-45'32,"-6"0"0,-5 1-2,-7 1-27,-3 5-1,-11 5 0,-7 8-1,-8 11-1,-10 13 0,-11 19 0,-7 13 1,-10 18 2,-1 18 1,2 13-1,9 22 2,10 13 0,19 17 0,17 10 0,29 16 0,29 5-2,30 7-2,25-7 1,25-11-2,25-20 1,18-23 0,15-33-1,12-31 1,5-36-1,4-33 0,1-31 1,-2-23-1,-10-22 0,-11-18 0,-18-12 0,-24-8-1,-28-9 1,-26 0 0,-31 1 0,-32 7 0,-32 9 0,-22 10 1,-23 15 0,-14 20 0,-16 20 1,-11 21-2,-5 20 1,-2 16 0,4 16 0,4 9-2,9 10-1,7-1-2,24 12-11,10-11-21,22 1-2,11-9 1,20-6-1</inkml:trace>
  <inkml:trace contextRef="#ctx0" brushRef="#br0" timeOffset="591.0338">9008 7824 47,'4'-32'36,"-6"2"0,-12 1-1,-10 6-32,-8 6-1,-4 7 0,-6 8-2,-6 10 0,-4 9 0,-2 7-1,1 10 1,6 8 0,9 7 0,11 5 0,13 0 1,17 0 1,14-7-2,16-6 2,16-15-1,13-12-1,9-20 1,7-17-1,2-14 0,-3-11-1,-11-6 3,-12-2-1,-23 0 2,-18 6 0,-26 8 0,-21 12 2,-20 8-2,-9 9 1,-9 6-2,1 4 0,7 5-5,7-4-8,23 4-26,4-9-2,19-5 1,6-12-2</inkml:trace>
  <inkml:trace contextRef="#ctx0" brushRef="#br0" timeOffset="1127.0644">8545 6554 55,'-47'28'36,"-2"6"-2,4 4 1,5 5-36,8 2-2,23 2 2,11-5-1,16-5 1,13-8 0,12-11 0,8-11 2,3-12 1,4-9 0,-6-12 0,-2-4 1,-14-7 1,-11 1-1,-18-2 0,-13 2 1,-19 2-2,-13 4 1,-14 3-1,-4 2 0,-5 3-1,2 1 0,6 4-1,6 3-2,14 4-2,8-2-2,25 12-15,0 0-17,18 0 1,6 4-1,15 7 2</inkml:trace>
  <inkml:trace contextRef="#ctx0" brushRef="#br0" timeOffset="1755.1003">10422 7628 25,'29'-42'34,"-3"-5"-1,-5-5-1,-8 1-23,-3-2-6,-3 4-2,-8 1 0,-8 6-3,-11 12 1,-13 9-1,-11 16 0,-14 13 2,-11 20 0,-5 22 3,-12 18 1,5 24 1,1 17 0,17 22 1,12 9 0,23 9 0,22-8-2,26-7-1,25-19-1,27-20 1,26-35-2,20-33 0,15-36 0,14-31 0,8-32 0,-3-23-1,-5-18 0,-17-13 1,-25-3 0,-28-1-1,-33 10 1,-37 15 1,-39 20 0,-30 21-1,-31 21 0,-18 20 0,-19 20-1,-5 17 0,0 10-2,4 3-3,21 9-18,7-14-15,19-5-1,10-17 0,21-13-1</inkml:trace>
  <inkml:trace contextRef="#ctx0" brushRef="#br0" timeOffset="2323.1328">9375 4810 71,'-102'85'36,"4"19"-2,15 24-1,18 22-34,16 20 1,24 11 0,27 4 0,25-6 0,23-16 1,19-26 0,20-29 1,17-44 0,18-36-1,12-43 1,8-33 0,2-30 0,1-28-1,-10-25 1,-12-17 0,-21-14-1,-24-6 1,-27 4 0,-24 7 0,-32 12 0,-25 18 0,-22 22-1,-20 20-2,-12 28-2,-18 15-6,0 27-28,-15 12 0,5 16-2,-7 4-1</inkml:trace>
  <inkml:trace contextRef="#ctx0" brushRef="#br0" timeOffset="2846.1628">7712 5359 44,'-23'-12'29,"-9"-1"0,-3 4-1,-9 1-28,-5 11-3,-6 6 0,-5 16 1,-3 12 0,2 16 3,3 15 0,7 10 2,11 8-1,9-1 3,19 0-2,14-14 2,19-10-2,12-25 1,18-22 1,4-29-1,15-22 0,1-27-1,4-16 1,-4-15-2,-3-6 1,-13-6-1,-10 8 0,-14 7-1,-16 12 0,-14 19-3,-19 12-9,-12 25-24,-16 14 0,-7 20 0,-14 11-2</inkml:trace>
  <inkml:trace contextRef="#ctx0" brushRef="#br0" timeOffset="29455.6847">908 4702 37,'-45'-17'33,"45"17"0,0 0-1,-38 46-26,31-2-4,4 16 0,4 22-1,2 22 0,2 21 0,0 23 0,1 23-1,0 21 1,-2 19-1,-1 14 1,-2 8-1,-2 4 1,-3 4 2,-1-8-2,-3-5 1,-4-19 0,2-10 2,0-21 0,-2-11-2,0-16 0,4-16 0,1-16-1,6-15 1,1-14 0,1-11-2,7-12 1,6-11 0,10-14 0,9-7 0,12-7 1,17-8-1,24-9 0,24-5-1,15-5 1,20-4-1,11-3 1,20-2-1,6-2 1,6-1-2,-2 0 1,-2 3 1,-2 2-1,-7 3 0,-2 7 1,-12 4 0,-8 7-2,-12 7 2,-12 6-1,-12 3 1,-12 2-1,-8 2 1,-10-6-1,-12-2 0,-10-9 0,-11-11 1,-8-15-1,-7-17 0,-8-23 0,-8-21 1,-5-24-1,-4-23 0,-4-23 0,0-23 0,-4-20-1,-1-22 2,-2-16-1,0-17-1,0-10 1,0-13 1,-1-10 0,0-4 1,-1 0-1,-1 7 1,-1 10 0,-3 17 0,-4 17 1,-4 23-1,-6 22 0,-3 25-3,-3 26-1,-11 14-18,6 31-17,-6 10-1,5 17-1,0 6-3</inkml:trace>
  <inkml:trace contextRef="#ctx0" brushRef="#br0" timeOffset="30718.757">1361 6466 52,'-63'0'35,"-4"7"0,-2 2-2,-2 10-34,9 12 1,6 15-2,2 16-1,5 15 1,2 19 0,4 16 0,4 17 1,5 15 1,7 13 0,10 9 1,15 7 2,10 5-1,14-1 0,14-8 0,13-14 1,19-16-1,13-24 1,21-25-3,12-27 2,12-28-1,8-26 1,7-22-1,0-22 0,1-14 0,-4-15 0,-14-12 0,-10-8-1,-13-7 1,-6-9-1,-14-7 0,-10-4 0,-14-6 1,-15-6-1,-13-5 0,-13-4 0,-12 0 0,-19 1 1,-12 5 0,-18 6-1,-14 10 0,-14 13 0,-9 14 0,-11 15 1,-3 13 0,0 14-1,-4 10 0,0 12-1,7 8 0,10 11-3,-5 1-10,4 14-23,9 0 0,6 6-1,15-3 0</inkml:trace>
  <inkml:trace contextRef="#ctx0" brushRef="#br0" timeOffset="31386.7952">3613 6358 59,'-65'9'33,"-6"14"-3,-8 10 0,-4 18-34,-2 12 0,12 19 0,1 12 2,11 15-1,12 13 3,15 8 2,18 7 0,19-1 1,20 0 1,19-11 0,19-5 0,15-19-1,17-13 0,9-25 0,13-19-1,4-24 1,9-21-2,2-22 1,-1-18-1,-4-20 1,-9-18-1,-14-17 1,-13-15-1,-17-11 0,-20-12-1,-23-9 1,-18-6 0,-24-1-1,-19 3 0,-20 8 0,-17 12 0,-12 16 0,-13 17 0,-8 20 1,-6 18-2,-7 18 0,-4 15-2,2 18-3,-7 3-18,9 16-12,-5 3 0,6 8-1</inkml:trace>
  <inkml:trace contextRef="#ctx0" brushRef="#br0" timeOffset="32063.8339">1819 4982 45,'-141'81'30,"11"8"0,3 8 0,20 14-30,14 12 2,28 13-1,20 9 2,33 10-2,24 4 1,31 2-2,22-8 1,17-12 1,20-21 0,14-18-1,13-32 1,8-26-1,11-32 2,-6-23 1,0-26-1,0-19 1,-3-20-1,-3-12 0,-5-13 0,-9-8-1,-13-6 0,-8-5 0,-11-3 0,-14 1-2,-16 2 0,-16 2 2,-15 6-2,-18 6 0,-18 4 1,-19 8-1,-15 9 1,-19 6-1,-15 11 2,-11 8-2,-9 11 0,-6 10-1,-2 17-1,-5 7-5,11 21-13,-5 2-15,10 15-3,4 3 0,10 4 0</inkml:trace>
  <inkml:trace contextRef="#ctx0" brushRef="#br0" timeOffset="32950.8846">3787 4519 69,'-13'3'33,"-2"2"-1,-5 1-1,-3 3-31,-1 11-2,-4 8 0,1 12-1,-2 8 1,0 14 1,3 10 0,5 7 1,8 4 1,10-5 1,15-3 0,9-14 0,12-11 0,7-23-1,10-18 1,3-23 0,3-18-1,-5-15 1,-4-13-1,-9-5 2,-7-3-2,-14 2 2,-12 5-2,-17 10 1,-10 11-1,-13 11 0,-10 13 0,-7 11-2,-6 4-4,7 15-13,-2 0-16,5 8 0,4 0-2,8 2 1</inkml:trace>
  <inkml:trace contextRef="#ctx0" brushRef="#br0" timeOffset="33542.9185">3978 5654 57,'0'0'32,"-23"8"-1,0 1 0,-8 6-31,-5 3 1,-6 6-1,-6 4 0,-2 6-1,-5 4 0,4 6 1,3 1-1,8 2 0,8-3 0,12 0 0,16-6 0,13-9 1,15-7 0,10-15 1,9-11 0,8-13 0,6-12 1,1-15-1,-2-6 2,-5-8-1,-7-1 1,-12 0-1,-9 5 0,-17 4 1,-11 11-1,-16 9 0,-10 9-2,-8 12-1,-12 4-6,3 14-25,-10 7-2,-1 12 0,-4 6-1</inkml:trace>
  <inkml:trace contextRef="#ctx0" brushRef="#br0" timeOffset="34039.9469">3004 6511 62,'-7'-10'34,"7"10"0,-18 8-1,1 5-35,0 9 0,0 6 0,-2 12 1,0 8-2,1 9 2,2 5 0,2-3 0,8-3 2,5-7-1,7-8 1,11-15 0,6-14 1,6-18-1,4-14 0,1-14 1,-1-9-1,-6-7 1,-6-3-1,-12-1 1,-8 4 0,-13 3 0,-11 8-1,-10 10 1,-8 13-1,-7 10-2,-1 7-1,1 14-4,-6 0-11,12 17-19,1 3 0,10 7 0,2-1 0</inkml:trace>
  <inkml:trace contextRef="#ctx0" brushRef="#br0" timeOffset="34543.9758">2999 7995 59,'-12'13'36,"0"-1"-1,-8-1-2,-3-2-34,4 5-2,-4 5 1,2 9-1,-5 8 2,3 11 0,1 11 1,2 9 1,7 4 1,8-3 0,10-3 1,7-13-1,14-16 0,6-21 0,7-19-1,4-22 0,1-16 0,-3-12 0,-6-5 0,-9-3-1,-11 3 0,-14 7 0,-11 9 0,-14 11-2,-7 9 2,-4 11-3,-5 4 0,8 12-9,-3-2-24,15 7 1,5 1-1,14 3 1</inkml:trace>
  <inkml:trace contextRef="#ctx0" brushRef="#br0" timeOffset="34934.9981">3588 8317 54,'-10'21'33,"-10"2"1,-1 6-1,-4 3-30,3 13-2,7 8-2,8 8 2,13 6-1,9 3 1,13-3 0,10-5-1,9-13 1,9-14-1,5-16 2,4-21-1,-4-19 0,-1-13 2,-11-16-2,-7-5 2,-15-8-2,-12 2 1,-16 1-1,-13 6 0,-11 5-1,-11 5-1,-5 9-1,-5 3-4,6 12-4,-7 1-25,14 9-1,3 0 1,10 6-1</inkml:trace>
  <inkml:trace contextRef="#ctx0" brushRef="#br0" timeOffset="35280.0179">4317 8152 60,'-32'31'34,"-9"6"0,-9-2-1,0 10-31,0 3 0,7 6-1,9 1 0,14 1 0,14-6 0,15-8 0,13-13-1,12-15 1,10-18-1,5-20 0,1-20 1,-2-16-1,-5-10 0,-11-7 0,-10-1-1,-15-2-3,-9 13-10,-22 2-20,-10 12-1,-17 9-1,-8 14 1</inkml:trace>
  <inkml:trace contextRef="#ctx0" brushRef="#br0" timeOffset="35775.0462">2553 8326 58,'-30'5'36,"-12"-1"-1,-3 7 0,-9 7-36,5 9 0,1 14 1,7 14 0,7 11 0,12 10 0,16 2 1,17 1 0,17-8 0,15-13-1,11-23 1,11-22-1,5-29 0,3-21 0,-3-24 0,-7-13 0,-6-12 0,-11-3 0,-12 0-1,-17 6 2,-11 9-2,-15 8 0,-9 15-5,-19 3-17,-1 17-11,-9 10-2,-1 11 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1T19:55:04.4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3987 3761 77,'-62'-33'36,"3"1"-1,-8-6-1,6 1-33,-3 4 0,-2 4-1,0 9-2,-5 6-1,-2 15-1,-8 10 1,-2 17-2,-8 10 2,-1 17 1,-1 9 0,0 13 3,5 11 0,3 7 2,13 11 0,11 5 0,20 6 1,13-1-3,19 0 1,21-4-2,19-3 0,22-9-1,21-7 1,20-11-1,16-9 0,19-10 0,16-10 1,14-8-1,9-8 1,15-10 0,3-8-1,6-8 1,9-9 0,2-8 1,-1-9-1,0-11 2,-2-10-2,-9-14 2,-3-8-1,-7-16 1,-11-9 0,-11-13 0,-9-9-1,-15-9 1,-9-5 0,-15-6 0,-16 0-1,-20-1 1,-17 4-1,-23 2 0,-21 5 1,-24 5-1,-22 6-1,-24 6 1,-21 8 0,-26 8 0,-24 11-1,-21 9 1,-22 13 1,-22 11-2,-18 13 1,-15 11-1,-14 11-2,-3 17-7,-7 3-26,9 13-2,-1 4-2,12 7-1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1T19:56:08.89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2259 5876 32,'-20'-10'32,"1"0"1,-3 0-1,8 5-25,-6-4 0,20 9-3,-13-6-2,13 6-1,-1 8-1,5 3 1,4 9-2,3 7 1,5 10 1,1 11-1,2 12 1,5 14-1,0 12 1,5 12-1,4 11 2,4 11-2,6 12 1,8 6 0,6 7 0,9 1 0,10-1 0,11-2 0,7-5 0,7-8 0,6-10-1,8-9 2,6-11-1,3-11-1,0-13 1,3-9 0,3-15 1,2-10-1,-2-17 0,-1-12 0,-5-15 0,1-13 0,-2-14-1,-7-17 1,-5-18 1,-7-17-2,-7-20 1,-5-21-1,-7-20 0,-8-17 0,-10-14 0,-6-12 0,-11-3 0,-5-1-1,-8 6 1,-9 9 0,-8 13 0,-7 9 1,-6 15 0,-6 12 0,-8 12-1,-6 8 1,-5 12-1,-4 10 1,-6 9-1,-1 10-2,1 16-3,-7 1-20,9 17-10,-3 7 0,7 12-1</inkml:trace>
  <inkml:trace contextRef="#ctx0" brushRef="#br0" timeOffset="1643.0939">1875 5905 41,'-3'-21'33,"3"-4"-1,5-2-1,1-2-29,20-2-1,8-3 1,7-1-1,19-3-1,9 0 1,8-5-2,6 1 2,7 0-1,2 5 2,2 8-2,0 7 1,-5 9-1,-3 9 1,0 15 0,-2 7-1,-1 9 0,0 5-1,3 2 2,2 0-2,-1 1 1,2-1-1,3-4 0,2-1 1,1-2-1,3 0 1,0-1 0,-1-3 0,-2-2 0,-1-4 0,-4-7 0,-4-6 0,-5-7 0,-6-5 1,-7-7 0,-5-2 0,-7-4 0,-5-1-1,-5-1 1,-4-3-1,2 1-1,-1-3 0,2 0 0,6-5-2,9 1 1,4-3 0,9 0 1,3 1 1,2 0 0,2 1 2,-1 0 0,1 1 1,-3-3-1,2 4 0,-4 2-2,-2-2-5,4 8-26,-6 7-1,-7 10 0,-8 10-1</inkml:trace>
  <inkml:trace contextRef="#ctx0" brushRef="#br0" timeOffset="2611.1493">2705 6146 24,'-1'-20'30,"-4"-4"-1,-1-1-1,1 3-23,-5-3 0,1 3-1,-2 1-2,-1 4-1,-5 4 0,-1 7-1,-3 13 1,-2 11-2,0 13 2,1 14-2,0 12 2,6 7-1,6 2 1,6-3 0,7-9 0,7-10 2,5-19 0,9-15 0,2-24 1,4-11-1,-4-16 0,2-6 0,-6-9-1,-2-2 1,-5-2-2,-8 6 1,-4 5-1,-5 9 0,-4 6-1,-4 8 0,-6 8-1,-4 5-4,5 14-7,-7 0-22,8 8 0,1 2 0,5 2 0</inkml:trace>
  <inkml:trace contextRef="#ctx0" brushRef="#br0" timeOffset="3147.18">3205 6530 51,'-10'-17'34,"-6"-5"-1,-4 0 0,-13 0-32,5 10-1,-4 9 1,-4 14-2,0 17 0,-2 17 0,5 23-1,6 19 1,9 22 1,14 16 0,16 10 0,13 2 1,11-7 0,14-12 0,8-22 1,9-21 0,6-33 0,3-28 1,-1-36-1,5-23 1,-4-27-1,-2-15 1,-10-18-2,-7-14 0,-11-4 0,-12-2-2,-16 6 1,-14 8-1,-16 12 1,-16 10 0,-13 18-1,-15 17 1,-8 15 0,-6 15 0,-5 13-1,-1 9-1,4 14-5,0-1-13,15 13-14,5 1 0,12 2-1,5-2 0</inkml:trace>
  <inkml:trace contextRef="#ctx0" brushRef="#br0" timeOffset="3697.2114">3572 5870 53,'-33'-4'31,"-2"8"1,-2 7-1,0 11-30,4 13 0,7 11-2,4 7 0,7 6 0,6-1 0,8-3 0,10-8 1,8-13-1,9-15 1,8-17 1,8-16 0,4-9 0,1-13 0,-2-5 1,-5-6 0,-6 2 0,-7 2-2,-10 5 1,-7 8-3,-11 4-2,1 13-14,-9 3-13,-2 12-1,1 7 0,2 5-1</inkml:trace>
  <inkml:trace contextRef="#ctx0" brushRef="#br0" timeOffset="4151.2374">4245 7012 43,'-26'7'33,"-1"5"-1,-1 5-1,-4 10-29,8 13-1,4 13-1,7 12 1,7 8-2,5 2 1,9-2-1,6-10 0,14-17 0,6-19 1,6-26 0,2-25 1,0-22 0,-2-15-2,-8-13 3,-8-1-1,-11-1 1,-11 6-2,-13 8 1,-8 14-3,-8 12-1,-10 8-6,5 14-22,-5 7-1,3 7 0,3 7 0</inkml:trace>
  <inkml:trace contextRef="#ctx0" brushRef="#br0" timeOffset="4627.2646">5066 5945 44,'-24'-22'34,"-8"10"-3,-10 12 2,-13 13-28,6 16-3,-4 15-1,2 17-2,4 19 1,8 18-1,11 17 2,15 18-2,19 5 2,18-1 1,16-13-1,16-14 2,13-27 0,10-29 0,7-40 0,5-37-1,-1-39 1,-2-27 0,-9-23-1,-8-17-1,-17-13-1,-18-2 1,-24-1 0,-20 9-1,-26 16-1,-22 17 1,-19 23-2,-15 22 1,-5 31-12,-7 16-21,3 24 0,2 15-3,7 14 0</inkml:trace>
  <inkml:trace contextRef="#ctx0" brushRef="#br0" timeOffset="6672.3816">3233 6189 58,'-15'31'35,"4"-5"-1,6-12 0,5-14-34,15-4 1,8-13-1,8-14 0,5-13 0,5-14 1,0-13-1,-2-17 1,-2-10-1,-6-9 0,-9-9 2,-10-10-1,-11-5 0,-15-7 1,-11-4 0,-17-4 2,-12 2 0,-19 2 1,-16 9-3,-17 10 2,-12 17-1,-14 16 0,-10 19-3,-5 17 1,0 16-3,6 13 0,10 4-9,15 20-27,10 0 1,12 6-2,15-3-1</inkml:trace>
  <inkml:trace contextRef="#ctx0" brushRef="#br0" timeOffset="7039.4026">2054 4704 73,'-30'-19'38,"3"-21"-1,-5-30 0,4-22-36,-4-27-1,1-21 0,3-18-1,-4-7-1,-3 5 0,-5 12 0,2 20-1,-3 22 0,4 33-4,-3 24-1,10 40-5,0 19-18,15 30-3,6 14-1,6 20 1</inkml:trace>
  <inkml:trace contextRef="#ctx0" brushRef="#br0" timeOffset="7406.4236">2315 5886 63,'5'-14'37,"1"-6"0,-14-14 0,-3-13-35,-9-13-3,0-13 2,-4-17-2,-6-14 1,-4-12-2,-15-13 0,-4-3 0,-16-6-1,-7 10 0,-11 6 0,-3 22 0,-10 11-4,-3 29-22,10 21-3,2 25-3,15 21 2</inkml:trace>
  <inkml:trace contextRef="#ctx0" brushRef="#br0" timeOffset="7755.4435">1235 5363 68,'0'0'39,"0"0"0,-9-68-2,-2-1-38,-13-23 2,1-22-3,-4-21 1,1-17-3,-1-11 0,0-9 0,-7 10-1,7 9 0,0 21 1,2 19 1,4 27 1,3 22 2,2 25 1,16 39 1,0 0 1,-7 36 0,17 19 0,6 16-1,15 11-2,11 1-13,20 12-21,13-8 0,9-13-2,8-15 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1T19:56:55.80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3550 3198 65,'-19'22'34,"1"3"-1,-4 1-1,6 3-30,0 1 0,7 5-1,2 6-1,3 3 1,2 6-1,2 9 0,2 9 1,1 11-2,-1 12 1,0 15 0,-3 14 1,-1 12 0,-3 13 1,-2 12-1,-4 9-1,1 13 2,-2 6-1,1 13 1,-2 9-2,3 11 0,-2 9-1,1 11 1,0 7 0,-1 8 0,-2 7-1,3 3 1,-2 3 1,0 2-1,-3 1 1,0 3 0,0-2 1,-2-4-2,2-7 2,-2-9-1,0-13 1,1-9 0,2-20 0,1-13 0,0-22 0,3-12-1,-2-17 1,2-14-2,0-15 0,1-16 1,1-16-1,0-14 0,3-13 1,-1-13-2,3-13 1,1-7 1,2-8-1,0-4 0,1-11-1,6 11 1,-6-11 0,18 6 0,-1-2 0,5-1-1,11 1 1,8 1 0,10 2 0,11 2 1,14 1-2,12-1 1,12 2 0,13 2 0,12-1 0,13-1 0,16 0 0,14-3 0,13-1 0,14-1 0,16-3 0,12-1 1,18-3-1,11-2 1,16 1 0,11-3 0,14-1 0,12 0 1,8 0-1,8 2 0,5 0 0,39 2-1,-25-1-1,7 0 0,7 2 0,9 0-1,9-1-1,6 0 1,7 0 0,1 0 1,0 2 0,0 0 1,1 0 1,0 2 1,21-2-1,-21 2 1,-2-1 0,-34-4 0,31 1 0,-2-2-1,-5 1-1,-8-3 1,-31 1-1,12-1 0,-9 1 0,-5 1-1,-11 0 1,-11 1 0,-15 0 0,-14 0 0,-15 0 0,-11 0-1,-18 0 1,-10-2 0,-15 2-1,-14-2 1,-15 2-1,-10-1 0,-13 3 0,-13 0 0,-12 2 0,-16 0-1,-13 3 1,-9 1 0,-15 0 0,-9 2 0,-10 0 1,-8 0-1,-9 0 1,-5-1 0,-6 0 0,-7-2 0,-2 1 0,-7-4 0,-5 2 0,-2-3 0,-3-3 0,-1-3 0,-2-8 0,1-8 0,1-8 0,1-11-1,4-12 0,1-14 0,2-12 0,1-11-1,3-10 0,-1-10 1,1-12-1,-2-10 1,1-14 0,-2-14 1,0-14-2,0-18 2,-1-14-1,3-15 0,-2-12 0,2-10 1,-1-10 0,-1-8 0,-3-8 1,-2-4 0,-4-5 1,-5-2-1,-2-3 0,-7-3-1,-3-1 0,-3 2 1,-1 5-2,-1 5 2,0 5-1,0 4 0,1 7 2,0 7 0,2 12 1,0 9-1,0 10 1,1 9-2,1 9 2,1 15-1,2 13-1,1 13 1,2 11-1,1 16 1,1 14-1,2 14 0,1 11-1,0 12 2,-1 10-2,0 8 0,-3 8 1,-3 7-1,-4 3 0,-6 9 1,-6 4-1,-8 4 0,-11 5 0,-11 4-1,-15 7 1,-15 1 0,-20 7-1,-21 4 1,-24 5-2,-26 4 1,-26 3-1,-29 5 1,-26 2 0,-26 4-1,-26 1 1,-28 2 0,-19 2 1,-23-1 0,-21 2 1,-26 1 0,-11 2-1,-22-1 1,-14 6-1,-17 1 1,-12 1-1,-12 3 0,-5 0 1,-8 4-1,-10-2 2,2 3 1,1-1-1,2 1-1,3 1 0,5-1-1,-2 2 1,13 2-2,6 3 0,4 1-1,9 3 1,16 0-1,14-1 2,17-1 0,16-3-1,19-5 1,19-8 0,26-5 0,25-10 0,23-7 0,24-8 0,29-6-2,31-2-4,17-14-21,40 6-11,19-4-1,27 3-1</inkml:trace>
  <inkml:trace contextRef="#ctx0" brushRef="#br0" timeOffset="12594.7203">11989 11814 23,'7'-13'32,"0"5"0,-7 8 0,8 3-21,-6 5-4,7 18 0,-5 7-5,3 16 1,-2 6-2,0 9-1,1 3 0,-3 0-2,2-1-2,-6-11-1,6 0-2,-8-23-3,8 1-3,-8-23-9,3-10-10,10-4 1,-1-16 8</inkml:trace>
  <inkml:trace contextRef="#ctx0" brushRef="#br0" timeOffset="12800.7321">12270 11720 47,'19'37'34,"-11"10"0,3 17-1,-4 8-28,4 15-4,3 10-3,-1-1-2,3 1-5,-7-18-4,8-3-13,-11-20-8,0-15 0,-7-18 3</inkml:trace>
  <inkml:trace contextRef="#ctx0" brushRef="#br0" timeOffset="12995.7433">12144 12037 61,'54'-4'37,"2"-6"-1,9 0-2,-4 0-36,1-5-5,7 8-26,-18-3-2,-9 8 0,-17 2-1</inkml:trace>
  <inkml:trace contextRef="#ctx0" brushRef="#br0" timeOffset="13175.7536">11997 12439 61,'17'8'37,"12"-19"1,20-5-3,3-13-36,14-8-3,20 4-21,-1-12-10,7 6-1,-8-2 0</inkml:trace>
  <inkml:trace contextRef="#ctx0" brushRef="#br0" timeOffset="13543.7746">13730 12075 68,'0'0'38,"-18"-14"-2,-4 12 0,-17 0-33,-2 6-3,1 11 0,-1 10-1,2 14 0,4 12 1,10 12-1,8 6 1,13 1 0,11-1 0,11-8 0,11-12 0,8-12-1,5-18-2,11-15-7,-4-26-24,4-10 0,-6-19-1,-3-9 1</inkml:trace>
  <inkml:trace contextRef="#ctx0" brushRef="#br0" timeOffset="13880.7939">14044 11736 82,'29'45'37,"-7"13"-1,6 22-1,-6 6-34,4 12 1,-2-1-1,-1-3-1,-2-12 0,-3-13 0,-1-17 1,-2-17 0,4-20-1,-1-16 0,2-16 0,0-11 0,2-9 1,1-3-1,0-1 0,1 5-1,-2 5 2,1 13 0,1 13-1,-1 15 1,0 13-1,-2 10-1,-1 6 0,-3 2-2,1 1-5,-7-14-6,7 3-22,-10-17 0,6-6 0,-7-18 1</inkml:trace>
  <inkml:trace contextRef="#ctx0" brushRef="#br0" timeOffset="14434.8256">14874 12397 76,'11'44'36,"6"4"-1,-1-9 0,9-1-32,0-14-1,7-12 0,-2-14-1,1-10-1,-4-11 0,-1-9 0,-5-6 0,-6-4 0,-2-2 0,-5 0-1,-1 4-1,-4 2 0,4 10-4,-4 0-1,11 18-1,-6-1 0,10 15 0,-4-1 1,8 8 5,1 5 2,1 3 4,6 10 2,-7-3 3,8 12-1,-7-4 1,5 10-2,-9-2-2,3 2-1,-8-6-2,-1-3 0,-4-9-1,-3-8 1,-7-18-1,12 5 0,-7-19 0,2-10-1,0-8 1,0-7-1,3-4 0,3 1 0,-1 4 0,2 7 1,2 12-1,2 15 1,2 16 0,2 16-1,0 9 0,1 6 0,-1 4 0,-3-4-2,1-2-2,-8-15-4,8-7-29,-20-19 0,13-14-1,-13-19 1</inkml:trace>
  <inkml:trace contextRef="#ctx0" brushRef="#br0" timeOffset="14744.8433">16012 11908 86,'19'50'37,"6"20"-1,-9 0 0,0 12-35,6 4 0,4-5 0,-3-8-1,-2-11-1,-3-16 2,-1-16 0,-2-19-1,-1-20 1,-2-18 0,1-13 0,-2-17 0,-1-13 0,2-15-1,0-7 0,0 1-1,1 3 0,2 11-2,-3 5-2,7 24-11,-11 6-20,3 28 0,-11 14 0,-1 8-1</inkml:trace>
  <inkml:trace contextRef="#ctx0" brushRef="#br0" timeOffset="14873.8507">16278 12325 82,'-2'63'36,"13"-5"1,4-20-3,7-10-34,16-4-26,-1-23-9,9-9-2,-5-20-1</inkml:trace>
  <inkml:trace contextRef="#ctx0" brushRef="#br0" timeOffset="15232.8712">16951 11897 84,'-15'-2'38,"-14"-4"-1,-2 12-2,-13-2-34,-2 7-2,2 8-1,-2 3-2,7 6 0,6 2 1,13 3 0,9 0 1,17 0 1,15-1 0,16-3 2,14 1 0,10-1 1,10 2 0,-1-1 2,2 1-2,-10 0 2,-9 3 0,-20 0-1,-16 3 1,-23-1-1,-19 1 1,-22 0-2,-18 0-1,-16 0-3,-17-9-8,-1 4-28,-17-15-1,1-8-1,-11-18-3</inkml:trace>
  <inkml:trace contextRef="#ctx0" brushRef="#br0" timeOffset="17366.9933">1044 6997 27,'0'0'36,"-51"38"-1,51-38-1,-43 41-22,43-41-14,-57 62 0,31-23 1,-2 6 0,2 3 0,3 2 2,3 1-1,6-3 0,9-4 1,7-5-1,-2-39 0,29 55 0,-29-55 1,63 20 0,-19-23 0,13-6 1,12-5 0,14-5 1,7 3-1,2 2 1,-2 5-1,-4 7 1,-8 12 0,-20 7 0,-20 13 0,-25 8 0,-18 8-1,-20 3 0,-14 5-1,-16-3 1,-7-4-3,-2-8-1,0-16-8,-9-8-29,11-19 0,6-11-1,6-15 0</inkml:trace>
  <inkml:trace contextRef="#ctx0" brushRef="#br0" timeOffset="17608.0071">1279 6782 60,'36'44'40,"4"7"0,4 14-2,2 3-39,1 2 2,9 1-2,-4-6 0,-3-5-4,-11-17-4,4-5-28,-13-18 1,-6-12-2,-11-17 1</inkml:trace>
  <inkml:trace contextRef="#ctx0" brushRef="#br0" timeOffset="18000.0295">1200 6408 58,'5'-51'40,"4"0"-1,8-11-2,7-7-35,8-1-1,9 0-1,5 4-1,9 6 1,-4 13 0,1 14-1,-3 19 2,-5 21 0,-7 23-1,-2 19 1,-2 18-1,-3 14 1,-1 6-1,-1 2 1,-2-2-1,4-6-1,2-11 0,0-13 1,0-15-1,1-12 0,2-12 1,3-11-1,3-13 1,1-10 2,-1-12-1,1-10-1,0-9 0,-5-14-4,3 3-22,-21-10-9,-6 5-2,-27 0 0</inkml:trace>
  <inkml:trace contextRef="#ctx0" brushRef="#br0" timeOffset="18195.0407">1636 6432 64,'-13'14'38,"13"-14"2,-5-13-3,11-20-36,9-11-1,12-11 1,10-11-3,1-14-6,15-2-29,-6-7 1,6 5-2,-7 1 2</inkml:trace>
  <inkml:trace contextRef="#ctx0" brushRef="#br0" timeOffset="18505.0584">2111 5399 68,'-2'-16'37,"2"7"2,-8-1-3,2-2-34,-5 8-1,0 5-1,1 6-1,-3 9 1,-1 9-1,-6 8 0,3 12 2,7 9-2,5 7 1,9 3 0,10-4 2,14-7-1,16-13 0,20-16 1,10-21-1,7-23 1,6-23 0,2-22-1,0-15-1,-4-14 0,-11-7-1,-14-3-2,-2 10-12,-23 1-22,-9 13 1,-15 13-2,-12 17 1</inkml:trace>
  <inkml:trace contextRef="#ctx0" brushRef="#br0" timeOffset="20052.1469">2062 5381 54,'3'-14'36,"0"0"-3,1 1 1,-1 1-33,3 2-1,-6 10 1,12-11 0,-12 11-1,11 7 1,-7 4 0,2 3 0,-3 7 0,2 6 0,-3 3 0,4 5-1,0 1 2,2 4-2,-1-2 1,0 0-2,3-5 1,2-1 0,1-4-1,-5-6-1,6-1-3,-8-8-2,7 4-9,-10-9-19,2 0 1,-5-8-1,0 0 3</inkml:trace>
  <inkml:trace contextRef="#ctx0" brushRef="#br0" timeOffset="28960.6564">12935 7462 1,'0'0'28,"-10"4"0,10-4 0,-3 10-22,3-10 0,-10 9 0,10-9-2,-11 12 0,11-12 1,-12 16-1,3-10 0,3 4 0,-4-4 0,5 2 0,-5-5 0,10-3 0,-14-1-1,9-9 0,0-10 0,5-7-2,0-11 1,5-8-2,2-11 0,2-7 0,1-8-1,1-7 1,-2-6 0,0-2-1,-3-2 1,-2-1 1,-5-1 0,0 1 0,-5 3 1,-1 3-1,-1 5 0,-2 4 2,1 4-2,-2 5-1,-2 5 1,2 5 0,-4 7 0,2 6 1,-1 5-1,0 6-1,0 4 2,1 6-2,1 2 1,4 2 0,1 4-1,1 1 0,2 2 0,1-1 0,1 2-1,0 0-1,2 10-1,-5-16-6,5 16-20,0-9-8,0 9 0,0 0 0</inkml:trace>
  <inkml:trace contextRef="#ctx0" brushRef="#br0" timeOffset="29348.6786">12646 5971 43,'0'0'33,"-9"1"1,1-10-1,-1-5-32,0-6-1,2-2 0,-1-5 0,1-5 0,1 0 0,2-3 0,3-1 1,4 0-1,4 0 0,4 1 0,4 2 1,3 4 0,3 2 0,2 6 1,-1 5 0,1 9 0,-2 7 0,-1 13 1,-4 8 0,-1 12-1,-3 8 1,1 6-2,-4 3 0,0 1 0,0-2-1,2-5-1,1-4-3,-1-12-5,11 0-26,-7-11-1,4 0-1,-3-8 1</inkml:trace>
  <inkml:trace contextRef="#ctx0" brushRef="#br0" timeOffset="30083.7206">12812 7608 25,'1'-13'32,"-1"13"-1,7-12 2,-7 12-29,11 9-2,-5 8 0,2 14 1,-3 12 0,1 18 0,-7 14 1,1 19 0,-7 12 0,0 17 1,-6 5-1,4 7 0,-7-1-1,2-1-2,-2-8 1,1-8-1,1-14-1,0-14 0,2-16 0,-1-14-2,6-10-1,-5-20-7,12-10-23,0-19-3,-10-5 1,2-16-2</inkml:trace>
  <inkml:trace contextRef="#ctx0" brushRef="#br0" timeOffset="30354.7361">12530 8943 47,'-15'0'35,"1"4"0,3 11-1,0 6-31,8 10-1,5 8 0,8 9-1,6 7 0,4 2 0,3-1 0,4-5 0,2-10 0,1-11 0,0-17 0,0-15-1,-3-19 0,2-13-1,0-14 0,-1-12-1,2-7-3,-6-17-7,9 1-23,-11-7 1,4 1-1,-4-3 1</inkml:trace>
  <inkml:trace contextRef="#ctx0" brushRef="#br0" timeOffset="30895.7671">12572 7399 39,'-12'6'33,"12"-6"0,-2 12-1,14-3-31,14 4 0,18 2 1,14 1-1,17 4 1,13-3-1,15 1 1,12-6 0,12-3 1,7-7-1,7-3 1,3-7-1,8-3 1,1-6-1,2-1 0,-3-2 0,-2-1-1,-5 0-1,-8 1-1,-15 4-1,-14-3-5,-7 7-28,-24-2-1,-15 0 0,-21-1 0</inkml:trace>
  <inkml:trace contextRef="#ctx0" brushRef="#br0" timeOffset="31242.7869">14444 7219 52,'-40'5'35,"16"1"0,13-5 1,11-1-35,27-1-1,13 5 0,15 1 0,9 5 0,10 2 0,3 4 0,2 2 0,-5 5 0,-3 1 1,-8 1 0,-13 1-1,-9 2 2,-13 1-1,-8 4 1,-12 2-1,-9 2 1,-9 3-1,-7 3 0,-3 1-3,-11-7-9,-1 1-24,-7-10 0,-4-6-1,-10-10 0</inkml:trace>
  <inkml:trace contextRef="#ctx0" brushRef="#br0" timeOffset="31820.82">12838 7425 37,'0'0'32,"12"-2"0,-12 2-1,0 0-31,9-11 0,-9 11 0,-3-13 0,-6 5 0,-7 3 0,-11 1 1,-9 2 0,-14 4 1,-10 3 0,-19 4 0,-10 4 1,-15 1 0,-8 4 0,-10-3 0,-5 3 0,-6-2-1,-2-1-1,4-2 0,4-3 0,1-1-1,6-2 0,8 0-1,7-5 0,13 2-4,5-6-3,16 7-11,4-5-16,11 0 1,4-1-1,7-1 14</inkml:trace>
  <inkml:trace contextRef="#ctx0" brushRef="#br0" timeOffset="32280.8463">10788 7216 29,'-34'23'33,"-6"7"-1,-10 0 0,-12 4-29,0 7 0,-8 0 0,1 4 0,-1-3-2,4-2 2,5-6-2,10-2 0,12-9-1,11-3 1,14-5-1,11-5 0,10-1 1,13-3-1,5-3 2,12 0-1,3-3 1,9 0 1,0-3-1,5 0 0,1-4 0,4 2 0,3-4-2,1-2-3,16 3-30,-1-5-3,3-1 1,0-4-2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1T19:57:44.7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12610 7630 9,'-8'9'26,"-3"-6"2,11-3-3,-15 7-23,15-7-2,0 0 0,0 0 1,0 0 1,0 0 0,18-14 0,-1 0 2,10-6-1,9-13 1,14-7-1,12-12 1,10-10-1,12-10-2,13-9 1,13-12-1,10-6 0,5-5 0,5-3 1,3-8 0,7-1 1,-3-5 2,1 3-1,-9 0-1,1 6 0,-8 0 0,-5 9-1,-14 12 0,-11 12-1,-12 11-1,-10 17 1,-14 12-1,-12 14 0,-11 13 0,-9 12-1,-4 12-3,-8 1-7,0 12-23,-6 2-1,0 2 0,-6-2 1</inkml:trace>
  <inkml:trace contextRef="#ctx0" brushRef="#br0" timeOffset="400.0228">14770 5803 24,'-28'-4'32,"2"1"-1,6-4 0,4-3-29,15 0 0,12-5-1,14-5-1,12-5 0,12-6 0,12-6-1,8-5 1,7 0 0,3 0 1,-4 5-2,-9 8 4,-14 8-1,-14 14 1,-25 13 3,-18 19-3,-24 14 2,-16 17-2,-19 9 1,-6 10-2,-9 7-1,-1 0-4,8 3-11,0-7-19,8-6-2,0-10 0,5-7 2</inkml:trace>
  <inkml:trace contextRef="#ctx0" brushRef="#br0" timeOffset="1110.0634">12551 7605 32,'0'0'31,"0"0"0,0 0 0,-12-8-30,3-1-1,-1-5 1,-6-3-1,-4-6 0,-7-3 0,-7-6 0,-9-4 0,-8-5 0,-6-4 0,-7-5 0,-7-5 0,-7-4-1,-7-7 0,-8-1 1,-4-3 1,-4 0 0,-6-1 0,-1 3 2,-8-1-1,2 3 2,2-1-1,7 4 0,6-6 0,7 2-1,6-3 0,8 0 0,10 1-1,5 2 1,6 4-1,6 7 0,1 8-1,4 6 1,4 9-1,2 7-2,7 10-2,-1 0-8,11 10-22,4 1 0,8 1-1,2-2 0</inkml:trace>
  <inkml:trace contextRef="#ctx0" brushRef="#br0" timeOffset="1535.0878">10314 6324 34,'8'34'33,"-3"-11"0,-5-10-1,0-13-32,0 0 1,4-16-1,-2-7 1,-2-7-1,-3-7 2,0-8-1,-4-9-1,-3-2 1,-4-3 0,-2-1-1,-3 2 1,-2 2-1,-1 3 1,-1 6-1,0 8 1,3 7-1,5 8 0,2 8 0,13 16 1,0 0 0,1 8 0,16 14 0,7 5 1,10 5-1,11 2 1,9 4 0,9-3-3,3-8-10,9-3-22,3-10-2,-3-10-1,-3-8 0</inkml:trace>
  <inkml:trace contextRef="#ctx0" brushRef="#br0" timeOffset="2422.1385">12562 7616 19,'-9'-14'33,"5"1"-2,0 1 0,3 1-18,1 11-13,10-9 0,5 13 0,6 8 0,8 6 1,10 10 0,12 12 1,9 8 0,11 12 1,12 8-1,11 8 1,11 4-1,9 7 1,5 0-2,2 7 2,4 2-1,5 2-1,-2-1 2,2 0-2,-7-3 0,1-2 0,-2-8 0,-3-7-1,-4-13 1,-7-8-1,-8-12 0,-6-7 0,-8-8-1,-8-9-3,-6-2-3,-17-13-11,0 2-14,-12-7-2,-5-3 2,-13-7 0</inkml:trace>
  <inkml:trace contextRef="#ctx0" brushRef="#br0" timeOffset="2780.159">14693 9144 51,'-5'23'33,"12"4"1,6 3-1,10 0-32,8 12-1,8 1 0,7 3 1,5-1 0,3-6 0,-2-10 0,-3-14 0,1-17 0,-3-18 0,3-16 0,-1-19-1,-3-16-2,0-10-5,-10-12-26,-1-6 0,-10-4 0,-8 6-1</inkml:trace>
  <inkml:trace contextRef="#ctx0" brushRef="#br0" timeOffset="3371.1928">12632 7508 30,'-25'23'30,"-15"6"0,-12 13-1,-17 13-30,-9 16 0,-12 12 1,-11 12-1,-14 9 1,-12 6 0,-6 9 0,-4 1 2,0 2-1,-1-3 1,2-3-1,6-5 1,13-6-1,14-9-1,14-17-5,19-9-24,12-15-1,18-19 1,14-15-2</inkml:trace>
  <inkml:trace contextRef="#ctx0" brushRef="#br0" timeOffset="3695.2113">10466 9078 33,'-41'57'31,"-3"-1"0,2 1-1,0 2-29,9 2-1,7 1 1,8-6 0,6-5 0,8-6 0,12-7 1,10-15-1,15-10 0,13-14 0,10-13 0,12-16 0,9-15-2,11-12-4,4-17-21,10-8-5,1-7-1,-2-5-2</inkml:trace>
  <inkml:trace contextRef="#ctx0" brushRef="#br0" timeOffset="16090.9203">12754 5646 22,'-8'-10'31,"8"10"1,-14-15 0,6 7-29,8 8-1,-8-7 1,8 7-2,0 17 0,2 13 0,2 16 0,3 21 1,-1 22 0,4 23 0,-3 19-1,1 12 1,-1 7-1,0-2 1,-2-8 0,0-8-1,-2-17 1,0-13 0,1-14 0,2-11 0,0-12-1,2-10-2,-1-7 0,-3-14-4,10-2-15,-6-16-14,-8-16 0,11-3-1</inkml:trace>
  <inkml:trace contextRef="#ctx0" brushRef="#br0" timeOffset="16550.9466">12453 6320 15,'-14'11'31,"1"-7"-1,3-2 0,-2-6-25,5-12-2,8-7-1,4-13 0,5-8 0,3-13-1,3-12 0,5-14 0,3-7 0,-1-5 0,0 1 0,-4 1 0,-1 11 2,-7 11-1,0 16 1,-6 16-1,1 20 2,-6 19 0,8 28-2,-4 21 1,8 20-2,4 17 0,7 12-1,9 8 0,6-1-3,10-4 0,-1-13-2,10-7-8,-10-20-21,6-12 1,-5-14-2,-5-9 10</inkml:trace>
  <inkml:trace contextRef="#ctx0" brushRef="#br0" timeOffset="17091.9776">12900 7500 18,'-67'11'31,"4"-2"0,7 1 0,5-2-23,11-2-6,19 3 0,12 1 0,15 1-2,18-3 0,20-1 1,19-1-1,18-1 1,16-1 0,19 1 1,14-2 1,14 1 0,5-4 1,8 2 0,-1-4-1,3 2 1,-7-6-1,-5-2 0,-7-6-2,-7-1 0,-13-5 0,-11-2-2,-11 1-1,-15-3-2,-9 8-6,-19-4-24,-14 2-1,-17-1 0,-13 1 1</inkml:trace>
  <inkml:trace contextRef="#ctx0" brushRef="#br0" timeOffset="17407.9956">14366 7221 38,'-25'6'33,"10"3"1,15-9-2,11 11-29,18-4-2,19-1 0,19 0 1,13 0-1,13 2 0,6-2 0,5 3-1,-4 3 0,-8 3 1,-10 6-1,-19 9 1,-19 7 1,-21 8-1,-22 6 2,-16 8-1,-19 2-1,-16 2-2,-8 7-12,-16-8-19,-8-2-1,-8-8-1,-2-10-1</inkml:trace>
  <inkml:trace contextRef="#ctx0" brushRef="#br0" timeOffset="17782.017">12461 7584 33,'3'-13'32,"2"5"0,-5 8-1,16 25-30,-4 13 0,7 29 0,4 27 0,5 30 1,3 25-1,2 19 0,-1 9-1,1 4 1,-5-6-1,-3-16 0,-7-21 0,-6-26-2,-2-21-9,-9-26-19,-2-21-1,-4-20 0,-4-19 0</inkml:trace>
  <inkml:trace contextRef="#ctx0" brushRef="#br0" timeOffset="18068.0334">12525 9184 55,'14'78'37,"2"3"-1,-5-16-1,-1-3-35,6-6 0,1-11 1,-5-17-1,0-18 0,1-22 1,1-20-1,6-12-2,0-17-1,10-10-3,-5-19-22,10-9-8,-1-11 1,0-3-1</inkml:trace>
  <inkml:trace contextRef="#ctx0" brushRef="#br0" timeOffset="18531.0599">12775 7488 35,'-21'14'33,"-5"-4"-1,-2-4 1,-8-9-31,-5 4-2,-5-2 1,-7-2-1,-13 0 1,-13-1 0,-13-1 1,-11 2 1,-14 0 0,-10 6-1,-11 3 1,-3 6-1,-7 2 1,-1 5-1,1 2-1,3 1 0,9 0-2,9-3 0,12 0-3,6-8-1,20 5-7,8-9-22,18-3 0,10-6-1,13-3 2</inkml:trace>
  <inkml:trace contextRef="#ctx0" brushRef="#br0" timeOffset="18948.0837">10769 7309 5,'-10'-1'27,"-7"-4"0,-2 2-12,-2 9-3,-10 0-1,-1 11-4,-14 4-1,-5 12 0,-13 2 0,-1 10 0,-10 1-2,1 5 0,-1-4-1,6 1-1,5-2-1,12-3 0,11-3-1,11-1 0,12-5-1,13-3 2,12-4-1,13-6 1,14-7 0,15-9 1,14-11-1,15-12-3,19-4-18,6-12-13,6-9 0,1-5-2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2" units="cm"/>
          <inkml:channel name="Y" type="integer" max="16320" units="cm"/>
          <inkml:channel name="F" type="integer" max="255" units="dev"/>
        </inkml:traceFormat>
        <inkml:channelProperties>
          <inkml:channelProperty channel="X" name="resolution" value="999.99994" units="1/cm"/>
          <inkml:channelProperty channel="Y" name="resolution" value="999.99988" units="1/cm"/>
          <inkml:channelProperty channel="F" name="resolution" value="0" units="1/dev"/>
        </inkml:channelProperties>
      </inkml:inkSource>
      <inkml:timestamp xml:id="ts0" timeString="2012-03-01T19:58:22.534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</inkml:brush>
  </inkml:definitions>
  <inkml:trace contextRef="#ctx0" brushRef="#br0">1806 6511 32,'-25'7'33,"0"-1"-1,-1-2 0,1 0-30,1 0 0,2-1-1,6 0 0,1 3-1,4 1-1,-1 4 0,3 4 0,0 2 0,1 3 0,0 1 0,2 0 0,1-5 1,3-3 2,2-13 0,10-5 3,9-22-2,8-14 1,10-24 1,9-14-1,9-21-1,8-19 1,9-17-1,9-13-1,2-7 0,6-2 1,0-1 0,3 6-1,-3 9 2,1 11-2,-2 14 1,-4 20-1,-5 14 0,-4 22-1,-5 22 1,-6 24 0,-5 26-2,1 26 0,-7 31-1,-5 23 1,-3 24-1,-6 14 1,-3 9-1,-3 2 0,-3-5 0,-4-9 2,-1-20-2,-1-16 1,-2-24 1,2-17-1,3-20 0,1-19 1,1-24 0,2-23-1,1-19 1,4-23-2,5-14 2,2-17-1,5-11 1,7-5-1,2 3 1,8 10 0,2 12 1,3 17 0,-1 21 0,4 24-2,-1 25 1,1 25-1,2 29 0,-2 25-1,-1 22 0,-1 18 1,-6 9-1,-8 4 1,-7-3 0,-7-9 0,-7-15 0,-6-21 1,-2-23 0,1-22-2,3-28 2,4-29-2,9-27 1,6-25 0,7-28 1,6-22-1,4-17 1,3-7-1,2 2 1,0 15 1,-3 18-1,-2 27 0,-2 35-1,-2 39 0,-3 46 0,-2 39 0,0 36-1,-3 26 0,1 17 0,-2 6 0,-4-3 0,-1-14 0,-2-23 0,-2-28 1,2-35 0,3-34 0,-2-33 1,5-32 0,0-31 0,1-27 0,3-29 0,-1-24 1,1-18 0,0-10-1,2-4 1,7 6-2,3 9 1,3 16 0,2 22-1,3 24 0,3 24-1,2 23 1,2 26 0,-1 24 1,-3 25 0,-2 25-1,-6 33 1,-3 30 0,-7 34-1,-9 31 0,-6 31 0,-4 19 0,-1 12-1,0 0 0,7-9 0,2-16 0,13-20-2,4-26 0,9-18-2,1-15-2,7 1-5,-10-6-25,6 8-3,-8 3-1,-5 5 1</inkml:trace>
  <inkml:trace contextRef="#ctx0" brushRef="#br0" timeOffset="2804.1604">842 10456 39,'-43'11'34,"43"-11"1,0 0-1,0 0-30,-41-1-3,41 1 0,0 0-2,0 0 0,0 0-1,43-25 2,-43 25 0,0 0 0,57-29-1,-57 29 2,48-21 0,-48 21 0,44-19 0,-44 19 1,43-13 0,-43 13-1,0 0 0,48-6 1,-48 6-1,0 0 1,0 0 0,0 0-1,0 0 1,0 0 0,39 0 1,-39 0-1,0 0 1,0 0-1,0 0 0,0 0 0,0 0-1,0 0 0,0 0 0,0 0 0,0 0-1,0 0 1,0 0-1,0 0 1,0 0-1,0 0 1,0 0-1,0 0 1,0 0-1,0 0 1,0 0-1,0 0 0,0 0 0,0 0 0,0 0 0,0 0 0,0 0 0,0 0 0,0 0-1,-37 40 1,37-40 0,0 0 0,0 0 0,-21 35 0,21-35 1,0 0-1,-15 35 1,15-35-1,0 0 1,-12 38-1,12-38 1,0 0-1,0 0 0,7 35 0,-7-35 0,0 0 0,0 0 1,0 0-1,31-37 0,-14-6 1,2-16 0,10-16-1,2-17-1,18-22 0,-1-16 0,13-15 0,1-10 1,7-5-2,-2-5 1,5-5 0,-3-2 1,-1 6 0,1 7-1,-3 12 1,-1 8 0,-1 11 0,4 14 0,2 17-1,2 20 1,1 17 0,-4 19 1,5 20 0,1 28-1,0 24 0,-4 25 1,1 20-1,0 21 0,1 16 1,1 16 0,-3 5-1,-1 4 1,-2 0-1,-2-4 1,-7-4 0,-3-6 0,-6-8 0,-3-10-1,-4-6 2,-4-14-1,-1-10 0,-2-16-1,0-13 2,-1-18-2,2-20 0,1-27 1,5-28-1,2-27 0,4-28-1,5-29 0,6-25 0,4-21 1,3-12-1,6-4 0,1 0 1,2 4 0,-1 8 0,1 14 1,0 13 0,0 15-1,-1 16 1,-2 17 0,-3 19-1,1 23 0,0 23 1,-2 29 0,-4 28-1,-1 33 0,-3 27 0,-2 28 1,0 25 0,-5 22-1,0 24 1,-4 20 0,0 16-1,-4 15 2,3 14 0,-3 4-1,0 2 0,-3-1 0,0-12 0,-4-16 1,0-18-1,-3-27-1,-2-26 0,-1-31 1,0-25-1,0-29 0,1-26 0,5-29 0,1-29 0,2-25 0,2-24 1,3-21-2,6-23 1,4-18 0,4-11 1,5-8-1,1-2 1,6 4-3,0 8 1,-1 14 0,-2 20 0,-4 21 1,-5 24-2,-2 28 1,-2 27 0,-5 30 3,0 26 0,-2 23-1,-4 18-1,-1 14 1,2 8 1,-5 3-1,-2-4 0,-1-9-2,-2-16 1,-2-15-1,2-19 2,0-19-1,-2-24 0,2-28-1,1-23 1,2-30 0,1-26-1,5-24 0,1-18-2,3-15 1,0-6-1,6 1 0,-1 5 0,3 11 0,0 18-1,-1 21 2,-2 23 1,-1 28 0,0 31 1,-3 33 2,0 38-2,-3 39 2,-1 34 0,-5 34 1,0 22-1,-6 14 1,-4 5 0,-6-5-1,-2-16 1,-5-24-1,-2-30 0,-3-28-2,0-28 1,1-23-1,0-27 0,-1-28-1,-4-30 1,-1-29-1,0-28 0,-2-36-1,3-33-2,6-29 1,3-21-2,11-10 0,5 0 0,8 12 0,5 13 0,5 30 2,-3 29 1,-1 32 0,-3 31 2,-5 31 1,1 31 1,-4 28 1,4 34 0,-2 30 1,2 35 0,-2 37 0,-2 35 0,-5 67 1,-5-7-2,-5 18 1,-4 12-1,-6 4 0,-2-6 0,-2-16-1,5-20-1,8-65-1,10 6-1,12-31-4,6-37-6,29-24-16,-2-43-14,15-25-2,-4-32 1,-2-21-1</inkml:trace>
  <inkml:trace contextRef="#ctx0" brushRef="#br0" timeOffset="13739.7859">3048 4448 1,'-15'-3'22,"-7"-5"3,5 2 2,0 0-11,-3-7 0,6 5-5,-5-6-3,6 5-1,-7-4-1,4 6-2,-3 1-1,1 7-1,-3 6-1,2 11-1,-1 11 0,3 7 0,3 12-1,5 3 1,6 2 0,10-4 0,9-6 1,9-13 0,10-16 0,7-16 1,5-19 0,4-15 0,-2-12 1,-4-6-1,-5-8 0,-8 4-1,-11 2 1,-10 7-2,-13 10 2,-9 14-1,-12 11 0,-7 17 0,-9 13 1,0 13-1,-3 12 0,2 8 0,4 3 0,7-1 0,6-4-1,10-8 1,6-10-1,7-10 1,0-19 0,14 2 1,-4-12 0,2-3 0,-4-5 1,0 0-1,-4-2-1,-1 1-3,0 6-5,-8-3-27,9 0-2,0-3-1,11 2-1</inkml:trace>
  <inkml:trace contextRef="#ctx0" brushRef="#br0" timeOffset="14280.8169">4455 4404 57,'-5'-10'35,"-9"-2"0,-2 5 0,-7-1-18,-2 11-17,5 10-1,1 9-1,4 13 0,1 8-1,9 9 1,3 2-1,7 1 1,7-4 2,6-8-1,4-11 2,6-17 0,2-14 1,-1-19 0,1-9 1,-8-13 0,-2-5 0,-8-6 1,-6 3-2,-12 1 1,-4 9-1,-7 8 0,-2 12 0,-3 12-1,1 15 0,-1 14 0,7 11 1,3 7-1,6 6 0,7-1-1,9-5 0,9-8-2,9-16-2,16-11-11,3-25-21,17-13 0,3-20-1,9-10 0</inkml:trace>
  <inkml:trace contextRef="#ctx0" brushRef="#br0" timeOffset="14808.8471">6070 3873 84,'-12'-3'37,"2"3"-2,-7-2 0,-7 1-37,2 6 0,-3 4-1,1 10-1,-5 5 1,1 11 0,-1 5 2,2 8-1,3 1 2,6 0 0,7-4 2,7-10-1,10-9 0,8-16 1,8-15-1,6-16 1,4-8-1,1-12 1,-2-5-1,-7-2 2,-5 4-2,-15 5 2,-10 11-1,-15 11 0,-8 16 0,-11 12 0,-2 13-1,-2 9 0,8 3-1,9 6-3,11-6-2,22 2-8,9-21-23,26-10 0,10-18-1,18-14 0</inkml:trace>
  <inkml:trace contextRef="#ctx0" brushRef="#br0" timeOffset="15496.8864">7486 3118 13,'0'0'28,"8"-13"1,-5 5 1,-3 8-11,3-15-8,-3 15 1,8-15-4,-8 15-3,5-11-1,-5 11-2,0 0 0,-4 17-1,1 6 0,-2 9-1,3 8 1,4 7-1,6 1 0,9-2 0,10-8 0,11-14 1,10-17 1,10-14 0,5-21 0,3-11 0,-9-14 1,-4-2 1,-15-7-1,-9 7 1,-20 2-1,-12 7 0,-18 8 1,-7 13-1,-11 8-1,-4 10 0,-4 11 0,4 7-2,1 9 0,4 6-2,10 9-5,-7-5-26,15 12-4,-5-6-1,2 6-1</inkml:trace>
  <inkml:trace contextRef="#ctx0" brushRef="#br0" timeOffset="16239.9289">2299 7673 52,'18'-11'36,"-4"-7"-1,1-2-1,-2-2-36,0-2 0,3 0 0,0 2 0,-1 4 0,-5 2 1,-10 16 0,10-4 1,-9 15 0,-1 14 2,-4 10 0,5 8 0,-1 1 1,7 2-1,5-7 0,8-6 0,7-18 0,8-16-2,2-19 0,0-17 2,0-16-2,-5-8 2,-10-6-1,-7-1 0,-17 5 0,-15 11 1,-14 8 1,-11 18-2,-16 19 2,-5 19-1,-7 13 0,4 12-1,6 8-1,16 3 0,20 3-5,17-13-8,33-5-24,11-19-1,26-15 0,10-18 0</inkml:trace>
  <inkml:trace contextRef="#ctx0" brushRef="#br0" timeOffset="16782.96">4954 6863 67,'-40'6'36,"3"3"1,-5 3-2,4 5-36,3 9 0,7 8 0,11 10-1,7 1 1,14 2-1,7-4 1,12-8-1,7-15 0,10-17 1,3-20-1,2-22 1,-1-16 1,-3-12 1,-6-6 1,-14-2 0,-10 7 1,-13 7 2,-8 14-2,-13 13 2,-7 22-2,-9 16 0,0 16 0,-1 14-2,6 12 1,7 11-3,11 5 0,16 6-4,6-9-4,25 0-29,8-13 2,20-9-2,6-15 0</inkml:trace>
  <inkml:trace contextRef="#ctx0" brushRef="#br0" timeOffset="17368.9935">7561 9100 79,'-27'-9'36,"-9"-4"-2,-5 7-7,-6-7-28,1 3-1,1 5 1,-1 6 0,5 8 0,5 9 0,8 10 0,7 7 0,10 5 1,8-3-1,12-2 2,6-7-2,10-13 0,3-15 1,3-18 0,1-14 0,-1-14 0,-2-7 0,-6-8 1,-6 0 1,-11 1 0,-7 10 1,-11 9 0,-7 13 0,-8 14-1,-1 14 0,-1 8-1,5 10-2,11 8-2,8-8-19,21 3-14,10-13-1,19-11 0,8-17-1</inkml:trace>
  <inkml:trace contextRef="#ctx0" brushRef="#br0" timeOffset="17820.0193">8556 8025 46,'-12'0'34,"-5"4"-1,-3 6 1,-3 10-35,-2 7 2,0 8-1,1 8 0,5 2 1,6 2-1,8-4 0,9-7 0,8-13 1,11-13-2,9-18 2,7-16-1,2-14 0,1-11 2,-5-10-1,-5-2 2,-12-3 0,-10 4 0,-18 4 0,-12 10 1,-17 6 0,-8 13-1,-10 9 0,-3 10-1,0 10 0,3 7-1,9 10-2,10 3-2,17 6-3,9-8-13,20 4-18,13-9-1,16-5 0,10-13 0</inkml:trace>
  <inkml:trace contextRef="#ctx0" brushRef="#br0" timeOffset="18383.0515">9868 7602 29,'0'0'32,"0"0"0,-13-4 2,-11 1-30,0 6 0,-8-2 0,1 4 0,-8 1-1,3 7 0,-4 3-1,3 7-1,2 6-1,5 8 0,5 5 0,9 6-1,8 2 1,9-1-1,11-6 1,9-8 0,10-14 1,8-14-1,7-17 1,6-15 0,-1-16 0,1-8 0,-7-9 1,-5-2 1,-9-1-1,-11 3 1,-15 4-1,-11 7 0,-14 6 1,-13 12-1,-9 11 0,-7 15 0,-6 14 0,-1 12 0,3 10-1,6 6 0,9 5-1,11 0 0,14-6-2,13-9-1,20-8-6,6-17-29,23-13 0,9-15 0,11-11-1</inkml:trace>
  <inkml:trace contextRef="#ctx0" brushRef="#br1" timeOffset="29902.7104">2988 3824 64,'-43'4'34,"-3"3"-3,-6 7 1,-4 11-30,0 12-2,7 13 0,4 16-1,8 14 2,10 17-2,10 15 2,18 13-3,17 5 2,16-2-1,17-6 1,19-16-1,14-19 2,11-30-1,11-31 2,6-37 1,8-29-1,-2-32 2,-1-20-1,-12-23 0,-7-9-1,-19-12 1,-13-2-2,-25 1 0,-19 8 2,-22 10-3,-21 16 1,-20 14 0,-17 19 0,-15 20-2,-9 20 2,-6 19-2,-2 16-1,5 18-2,2 0-14,20 17-16,10-3-2,20 1 1,11-9-1</inkml:trace>
  <inkml:trace contextRef="#ctx0" brushRef="#br1" timeOffset="30647.753">3205 4205 48,'-41'-1'30,"6"-1"-1,2-5 1,7-5-28,13-7 0,12-8 0,14-8-2,16-10 0,16-11 1,18-10-1,21-8 1,18-8-1,18-5 0,20-6 0,16-1 1,17-2 0,16 1 0,11-2 2,10 4 0,6-1 1,8 7 0,2 0-1,6 8 2,-3 1-2,5 9 1,-3 4-2,0 12 0,-8 8-2,-3 14 2,-16 11-2,-10 17 1,-18 11-1,-19 12 1,-23 9-1,-18 4 0,-22 1 0,-14-1 1,-14-5-2,-14-6 1,-9-5-2,-8-11-1,0 1-8,-11-12-23,2-1 1,-9-8-2,-1 1 1</inkml:trace>
  <inkml:trace contextRef="#ctx0" brushRef="#br1" timeOffset="31142.7813">8007 2376 72,'-52'-16'34,"-3"8"0,-11 1-1,2 13-32,-8 13 0,2 12-1,1 15 1,3 12 0,8 12-1,8 5-1,13 6 1,13-5-1,15-6 1,14-10-1,15-11 0,9-10 0,13-15 0,5-7 1,4-9-1,0-4 2,1-1-1,-4-2 0,-1-1 0,-4 1 1,-6-2 0,-3 0 0,-5-5 0,-4-3 0,-3-4 1,-2-4-2,-1-4 1,-3-1-2,1 0 0,-2-1 0,2 3-1,-5 1-1,2 6 2,-5 3-2,-9 10 2,10-15-2,-10 15-6,0 0-22,-8-3 0,-1-2 0,9 5-1</inkml:trace>
  <inkml:trace contextRef="#ctx0" brushRef="#br1" timeOffset="31563.8054">7942 2446 71,'-34'-24'34,"-13"5"1,-7 15-1,-15 11-31,-3 20 0,-11 18 1,0 23-2,-6 23 1,6 21-2,6 19 1,14 14 0,18 5-1,22 3-1,30-7 1,28-15-1,27-23 1,23-27-2,25-33 1,17-34 1,15-35 0,9-31 0,3-31-1,-2-23 2,-10-21-1,-16-11 0,-23-7 1,-25 2-1,-31 3 0,-32 12 1,-37 16 0,-30 18-1,-28 24-1,-21 20 1,-23 23 0,-10 21-1,-5 20-2,0 15-1,10 20-5,-2 4-29,23 14 0,10-4-2,22 6 0</inkml:trace>
  <inkml:trace contextRef="#ctx0" brushRef="#br1" timeOffset="32761.8739">8382 8084 22,'10'3'15,"-10"-3"-1,16 1 0,-16-1-2,18 1-3,-18-1-3,19 11-1,-5 0-2,2 3-2,4 2 0,3-1-1,2-2 0,1-6 0,0-6 0,1-9 0,-5-10 2,-1-5-1,-8-9 3,-3 2-1,-9-1 2,-3 5-1,-11 3 1,-5 11 0,-9 7 0,0 15 0,-6 5-1,2 8-1,-2 0 0,6 4 0,3-2-2,7-1 1,7-8-2,6-4 1,4-12-2,0 0 0,17 7-2,-7-12-3,12 5-16,-7-6-11,3-1-1,-4-3-1</inkml:trace>
  <inkml:trace contextRef="#ctx0" brushRef="#br1" timeOffset="33211.8997">8573 7559 28,'-30'-11'31,"-5"11"-1,-6 4 0,-11 10-30,3 12 0,-3 15 2,2 17-2,2 18 2,4 15 0,8 15 0,15 12 0,13 2 0,19-2 0,19-13-1,19-18 1,16-27 0,15-24-1,6-37 2,7-26-1,-3-27 1,-3-13 0,-13-17 0,-12-5 0,-21-4-2,-16 4 0,-21 7-1,-19 9-2,-13 13-1,-19 3-11,-5 17-19,-10 10-3,2 12 1,-2 10 1</inkml:trace>
  <inkml:trace contextRef="#ctx0" brushRef="#br1" timeOffset="34102.9506">8486 7954 23,'0'0'33,"12"9"-1,-12-9 0,0 0-16,0 0-17,13-13 1,-4 2-1,2-4 1,0-4 0,-2-4 0,1-5 1,-4-8-1,-3-4 1,-5-5-1,-6-6 1,-6-7 0,-6-7 0,-9-6 1,-6-4-1,-10-3 1,-6-3 0,-14-1 1,-8 0-2,-14 0 2,-9 4-2,-11 2 1,-9 1-1,-17 3 0,-7 3-1,-7 4 0,-8 5-1,-7 8 0,-7 6 0,-3 9 0,-8 9-1,0 11 1,-6 11 1,-6 15 0,-3 12 1,-1 15 1,-7 12 0,-3 10 1,7 9 1,-2 2-1,13 5 1,10-9-1,15-3 0,14-12-1,23-8-1,15-11 0,16-11 0,15-8-1,17-6 1,10-6-1,12-2 0,9-2 1,8 0-2,7-1 1,8 0 0,9 5 0,-5-13-1,5 13 1,4-13-1,-4 13 1,5-13 0,-5 13-1,6-10 2,-6 10-1,0 0 0,0 0 0,0 0 0,0 0 0,0 0 0,0 0 0,-13 0 0,4 3 0,-4 1 0,1 0 0,-5 1 0,0 1 0,-4 0 0,-1 1 0,-3 0 0,-2 2 0,-2 1 1,-4-1-1,0 2 0,-5 0 0,0 2 0,-4 0 0,-1 2 0,1-1 0,-1-1-1,3 2 0,1-5-4,10 7-13,-1-15-20,8-2 2,0-9-2,6-4 1</inkml:trace>
  <inkml:trace contextRef="#ctx0" brushRef="#br1" timeOffset="34502.9735">2693 6886 56,'-21'20'36,"-6"0"0,-1 5-1,-17 3-35,7 10-1,-4 9 0,-4 12 1,-1 11-1,-3 7 1,4 9 0,5 8 0,8 3 2,16 2-1,17-4 0,19-9 1,19-15 0,16-16-1,11-23 0,12-22 1,6-29-1,0-23 0,-4-23 0,-3-19 1,-9-13-1,-9-6 0,-14-3 0,-15 7 1,-18 10-2,-19 14 0,-18 16-2,-20 14-7,-10 29-28,-22 14 0,-11 18-2,-17 7-2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6896BC-54ED-1743-9BBB-D0E321FD3A35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978B353-3C14-6248-B699-B6CFEE5817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701161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16878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1746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Sewell Wright 1932</a:t>
            </a:r>
          </a:p>
        </p:txBody>
      </p:sp>
      <p:sp>
        <p:nvSpPr>
          <p:cNvPr id="31747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9384B466-28B9-A94A-9257-B83728AB6A04}" type="slidenum">
              <a:rPr lang="en-US" sz="1200">
                <a:latin typeface="Calibri"/>
              </a:rPr>
              <a:pPr/>
              <a:t>2</a:t>
            </a:fld>
            <a:endParaRPr lang="en-US" sz="1200" dirty="0">
              <a:latin typeface="Calibri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202267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7797E861-ED25-EA4A-BDA9-BDA5EDEA5D64}" type="slidenum">
              <a:rPr lang="en-US" sz="1200">
                <a:latin typeface="Calibri"/>
              </a:rPr>
              <a:pPr/>
              <a:t>4</a:t>
            </a:fld>
            <a:endParaRPr lang="en-US" sz="1200" dirty="0">
              <a:latin typeface="Calibri"/>
            </a:endParaRPr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 lIns="90443" tIns="45222" rIns="90443" bIns="45222"/>
          <a:lstStyle/>
          <a:p>
            <a:pPr eaLnBrk="1" hangingPunct="1"/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08449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3165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263628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609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2647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80507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C691DD7-A5F7-C944-9A09-9C755214E9BF}" type="slidenum">
              <a:rPr lang="en-US" sz="1200">
                <a:latin typeface="Calibri"/>
              </a:rPr>
              <a:pPr/>
              <a:t>11</a:t>
            </a:fld>
            <a:endParaRPr lang="en-US" sz="1200" dirty="0">
              <a:latin typeface="Calibri"/>
            </a:endParaRPr>
          </a:p>
        </p:txBody>
      </p:sp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fld id="{2C691DD7-A5F7-C944-9A09-9C755214E9BF}" type="slidenum">
              <a:rPr lang="en-US" sz="1200">
                <a:latin typeface="Calibri"/>
              </a:rPr>
              <a:pPr/>
              <a:t>12</a:t>
            </a:fld>
            <a:endParaRPr lang="en-US" sz="1200" dirty="0">
              <a:latin typeface="Calibri"/>
            </a:endParaRPr>
          </a:p>
        </p:txBody>
      </p:sp>
      <p:sp>
        <p:nvSpPr>
          <p:cNvPr id="41986" name="Rectangle 2"/>
          <p:cNvSpPr>
            <a:spLocks noGrp="1" noRot="1" noChangeAspect="1" noChangeArrowheads="1"/>
          </p:cNvSpPr>
          <p:nvPr>
            <p:ph type="sldImg"/>
          </p:nvPr>
        </p:nvSpPr>
        <p:spPr>
          <a:solidFill>
            <a:srgbClr val="FFFFFF"/>
          </a:solidFill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solidFill>
            <a:srgbClr val="FFFFFF"/>
          </a:solidFill>
          <a:ln>
            <a:solidFill>
              <a:srgbClr val="000000"/>
            </a:solidFill>
          </a:ln>
          <a:extLst>
            <a:ext uri="{FAA26D3D-D897-4be2-8F04-BA451C77F1D7}">
              <ma14:placeholderFlag xmlns:ma14="http://schemas.microsoft.com/office/mac/drawingml/2011/main" val="1"/>
            </a:ext>
          </a:extLst>
        </p:spPr>
        <p:txBody>
          <a:bodyPr/>
          <a:lstStyle/>
          <a:p>
            <a:endParaRPr lang="en-US">
              <a:ea typeface="ＭＳ Ｐゴシック" charset="0"/>
              <a:cs typeface="ＭＳ Ｐゴシック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83199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7E74D86-F2B3-A841-9E08-51A65C18E5E2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4883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DBDEC-82A1-3D44-B477-CDDE01A9CC5A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5ECF-A458-9E41-96F9-BDF0AB5B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44224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DBDEC-82A1-3D44-B477-CDDE01A9CC5A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5ECF-A458-9E41-96F9-BDF0AB5B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7738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DBDEC-82A1-3D44-B477-CDDE01A9CC5A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5ECF-A458-9E41-96F9-BDF0AB5B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40138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DBDEC-82A1-3D44-B477-CDDE01A9CC5A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5ECF-A458-9E41-96F9-BDF0AB5B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22716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DBDEC-82A1-3D44-B477-CDDE01A9CC5A}" type="datetimeFigureOut">
              <a:rPr lang="en-US" smtClean="0"/>
              <a:t>6/16/12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5ECF-A458-9E41-96F9-BDF0AB5B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42310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DBDEC-82A1-3D44-B477-CDDE01A9CC5A}" type="datetimeFigureOut">
              <a:rPr lang="en-US" smtClean="0"/>
              <a:t>6/16/12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5ECF-A458-9E41-96F9-BDF0AB5B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189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DBDEC-82A1-3D44-B477-CDDE01A9CC5A}" type="datetimeFigureOut">
              <a:rPr lang="en-US" smtClean="0"/>
              <a:t>6/16/12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5ECF-A458-9E41-96F9-BDF0AB5B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14149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DBDEC-82A1-3D44-B477-CDDE01A9CC5A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5ECF-A458-9E41-96F9-BDF0AB5B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40768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DBDEC-82A1-3D44-B477-CDDE01A9CC5A}" type="datetimeFigureOut">
              <a:rPr lang="en-US" smtClean="0"/>
              <a:t>6/16/12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5ECF-A458-9E41-96F9-BDF0AB5B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25569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DBDEC-82A1-3D44-B477-CDDE01A9CC5A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5ECF-A458-9E41-96F9-BDF0AB5B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01438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0DBDEC-82A1-3D44-B477-CDDE01A9CC5A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EC5ECF-A458-9E41-96F9-BDF0AB5B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2271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0DBDEC-82A1-3D44-B477-CDDE01A9CC5A}" type="datetimeFigureOut">
              <a:rPr lang="en-US" smtClean="0"/>
              <a:t>6/16/12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EC5ECF-A458-9E41-96F9-BDF0AB5BAAB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661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4" Type="http://schemas.openxmlformats.org/officeDocument/2006/relationships/image" Target="../media/image40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4" Type="http://schemas.openxmlformats.org/officeDocument/2006/relationships/image" Target="../media/image41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ustomXml" Target="../ink/ink3.xml"/><Relationship Id="rId4" Type="http://schemas.openxmlformats.org/officeDocument/2006/relationships/image" Target="../media/image42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4" Type="http://schemas.openxmlformats.org/officeDocument/2006/relationships/image" Target="../media/image43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4" Type="http://schemas.openxmlformats.org/officeDocument/2006/relationships/image" Target="../media/image44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customXml" Target="../ink/ink6.xml"/><Relationship Id="rId4" Type="http://schemas.openxmlformats.org/officeDocument/2006/relationships/image" Target="../media/image45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7.xml"/><Relationship Id="rId4" Type="http://schemas.openxmlformats.org/officeDocument/2006/relationships/image" Target="../media/image46.emf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683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Rectangle 2"/>
          <p:cNvSpPr>
            <a:spLocks noGrp="1" noChangeArrowheads="1"/>
          </p:cNvSpPr>
          <p:nvPr>
            <p:ph type="ctrTitle"/>
          </p:nvPr>
        </p:nvSpPr>
        <p:spPr>
          <a:xfrm>
            <a:off x="-1484223" y="5064549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latin typeface="Calibri"/>
                <a:ea typeface="ＭＳ Ｐゴシック" charset="0"/>
                <a:cs typeface="ＭＳ Ｐゴシック" charset="0"/>
              </a:rPr>
              <a:t>Heuristics</a:t>
            </a:r>
            <a:r>
              <a:rPr lang="en-US" dirty="0">
                <a:latin typeface="Calibri"/>
                <a:ea typeface="ＭＳ Ｐゴシック" charset="0"/>
                <a:cs typeface="ＭＳ Ｐゴシック" charset="0"/>
              </a:rPr>
              <a:t/>
            </a:r>
            <a:br>
              <a:rPr lang="en-US" dirty="0">
                <a:latin typeface="Calibri"/>
                <a:ea typeface="ＭＳ Ｐゴシック" charset="0"/>
                <a:cs typeface="ＭＳ Ｐゴシック" charset="0"/>
              </a:rPr>
            </a:br>
            <a:endParaRPr lang="en-US" sz="2800" dirty="0">
              <a:solidFill>
                <a:schemeClr val="bg2"/>
              </a:solidFill>
              <a:latin typeface="Calibri"/>
              <a:ea typeface="ＭＳ Ｐゴシック" charset="0"/>
              <a:cs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1419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456" y="699611"/>
            <a:ext cx="3353081" cy="4525963"/>
          </a:xfrm>
        </p:spPr>
        <p:txBody>
          <a:bodyPr/>
          <a:lstStyle/>
          <a:p>
            <a:pPr marL="609600" indent="-609600" eaLnBrk="1" hangingPunct="1">
              <a:buFont typeface="Times" charset="0"/>
              <a:buNone/>
            </a:pPr>
            <a:endParaRPr lang="en-US" dirty="0"/>
          </a:p>
          <a:p>
            <a:pPr marL="609600" indent="-609600" eaLnBrk="1" hangingPunct="1">
              <a:buFont typeface="Times" charset="0"/>
              <a:buNone/>
            </a:pPr>
            <a:r>
              <a:rPr lang="en-US" b="1" dirty="0" err="1"/>
              <a:t>Hillclimb</a:t>
            </a:r>
            <a:r>
              <a:rPr lang="en-US" b="1" dirty="0"/>
              <a:t>: </a:t>
            </a:r>
            <a:r>
              <a:rPr lang="en-US" dirty="0"/>
              <a:t>move locally to better points</a:t>
            </a:r>
          </a:p>
          <a:p>
            <a:pPr marL="609600" indent="-609600" eaLnBrk="1" hangingPunct="1">
              <a:buFont typeface="Times" charset="0"/>
              <a:buNone/>
            </a:pPr>
            <a:endParaRPr lang="en-US" dirty="0"/>
          </a:p>
          <a:p>
            <a:pPr marL="609600" indent="-609600" eaLnBrk="1" hangingPunct="1">
              <a:buFont typeface="Times" charset="0"/>
              <a:buNone/>
            </a:pP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28982382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7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762000"/>
            <a:ext cx="8458200" cy="1143000"/>
          </a:xfrm>
        </p:spPr>
        <p:txBody>
          <a:bodyPr/>
          <a:lstStyle/>
          <a:p>
            <a:pPr eaLnBrk="1" hangingPunct="1"/>
            <a:r>
              <a:rPr lang="en-US" dirty="0">
                <a:latin typeface="Calibri"/>
                <a:ea typeface="ＭＳ Ｐゴシック" charset="0"/>
                <a:cs typeface="ＭＳ Ｐゴシック" charset="0"/>
              </a:rPr>
              <a:t>Local Optima</a:t>
            </a:r>
          </a:p>
        </p:txBody>
      </p:sp>
      <p:sp>
        <p:nvSpPr>
          <p:cNvPr id="45058" name="Text Box 3"/>
          <p:cNvSpPr txBox="1">
            <a:spLocks noChangeArrowheads="1"/>
          </p:cNvSpPr>
          <p:nvPr/>
        </p:nvSpPr>
        <p:spPr bwMode="auto">
          <a:xfrm>
            <a:off x="381000" y="2057401"/>
            <a:ext cx="784860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endParaRPr lang="en-US" dirty="0">
              <a:latin typeface="Calibri"/>
            </a:endParaRP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685800" y="2286000"/>
            <a:ext cx="8229600" cy="14403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  <a:buClr>
                <a:schemeClr val="accent1"/>
              </a:buClr>
              <a:buSzPct val="75000"/>
              <a:buFont typeface="Wingdings" charset="0"/>
              <a:buNone/>
            </a:pPr>
            <a:endParaRPr lang="en-US" sz="3000"/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endParaRPr lang="en-US"/>
          </a:p>
          <a:p>
            <a:pPr eaLnBrk="1" hangingPunct="1">
              <a:spcBef>
                <a:spcPct val="20000"/>
              </a:spcBef>
              <a:buClr>
                <a:schemeClr val="tx1"/>
              </a:buClr>
              <a:buSzPct val="75000"/>
              <a:buFont typeface="Wingdings" charset="0"/>
              <a:buNone/>
            </a:pPr>
            <a:endParaRPr lang="en-US" sz="3000"/>
          </a:p>
        </p:txBody>
      </p:sp>
      <p:sp>
        <p:nvSpPr>
          <p:cNvPr id="45060" name="Line 5"/>
          <p:cNvSpPr>
            <a:spLocks noChangeShapeType="1"/>
          </p:cNvSpPr>
          <p:nvPr/>
        </p:nvSpPr>
        <p:spPr bwMode="auto">
          <a:xfrm flipV="1">
            <a:off x="990600" y="3657600"/>
            <a:ext cx="1219200" cy="21336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5061" name="Line 6"/>
          <p:cNvSpPr>
            <a:spLocks noChangeShapeType="1"/>
          </p:cNvSpPr>
          <p:nvPr/>
        </p:nvSpPr>
        <p:spPr bwMode="auto">
          <a:xfrm>
            <a:off x="2209800" y="3657600"/>
            <a:ext cx="762000" cy="8382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5062" name="Line 7"/>
          <p:cNvSpPr>
            <a:spLocks noChangeShapeType="1"/>
          </p:cNvSpPr>
          <p:nvPr/>
        </p:nvSpPr>
        <p:spPr bwMode="auto">
          <a:xfrm flipH="1">
            <a:off x="2971800" y="2971800"/>
            <a:ext cx="762000" cy="16002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5063" name="Line 8"/>
          <p:cNvSpPr>
            <a:spLocks noChangeShapeType="1"/>
          </p:cNvSpPr>
          <p:nvPr/>
        </p:nvSpPr>
        <p:spPr bwMode="auto">
          <a:xfrm>
            <a:off x="6553200" y="3733800"/>
            <a:ext cx="2133600" cy="24384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5064" name="Line 9"/>
          <p:cNvSpPr>
            <a:spLocks noChangeShapeType="1"/>
          </p:cNvSpPr>
          <p:nvPr/>
        </p:nvSpPr>
        <p:spPr bwMode="auto">
          <a:xfrm flipV="1">
            <a:off x="5791200" y="3733800"/>
            <a:ext cx="762000" cy="6096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5065" name="Line 10"/>
          <p:cNvSpPr>
            <a:spLocks noChangeShapeType="1"/>
          </p:cNvSpPr>
          <p:nvPr/>
        </p:nvSpPr>
        <p:spPr bwMode="auto">
          <a:xfrm flipH="1" flipV="1">
            <a:off x="3733800" y="2971800"/>
            <a:ext cx="2057400" cy="137160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45066" name="Oval 11"/>
          <p:cNvSpPr>
            <a:spLocks noChangeArrowheads="1"/>
          </p:cNvSpPr>
          <p:nvPr/>
        </p:nvSpPr>
        <p:spPr bwMode="auto">
          <a:xfrm>
            <a:off x="2057400" y="3276600"/>
            <a:ext cx="304800" cy="3810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45067" name="Oval 11"/>
          <p:cNvSpPr>
            <a:spLocks noChangeArrowheads="1"/>
          </p:cNvSpPr>
          <p:nvPr/>
        </p:nvSpPr>
        <p:spPr bwMode="auto">
          <a:xfrm>
            <a:off x="3581400" y="2514600"/>
            <a:ext cx="304800" cy="3810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>
              <a:solidFill>
                <a:schemeClr val="accent2"/>
              </a:solidFill>
            </a:endParaRPr>
          </a:p>
        </p:txBody>
      </p:sp>
      <p:sp>
        <p:nvSpPr>
          <p:cNvPr id="45068" name="Oval 12"/>
          <p:cNvSpPr>
            <a:spLocks noChangeArrowheads="1"/>
          </p:cNvSpPr>
          <p:nvPr/>
        </p:nvSpPr>
        <p:spPr bwMode="auto">
          <a:xfrm>
            <a:off x="6400800" y="3276600"/>
            <a:ext cx="304800" cy="381000"/>
          </a:xfrm>
          <a:prstGeom prst="ellipse">
            <a:avLst/>
          </a:prstGeom>
          <a:solidFill>
            <a:schemeClr val="accent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eaLnBrk="1" hangingPunct="1"/>
            <a:endParaRPr lang="en-US">
              <a:solidFill>
                <a:schemeClr val="accent2"/>
              </a:solidFill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1769400" y="2316960"/>
              <a:ext cx="5283360" cy="1795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758600" y="1729440"/>
                <a:ext cx="5306760" cy="1366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395678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8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820" grpId="0" build="p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50324" y="5329531"/>
            <a:ext cx="8229600" cy="1143000"/>
          </a:xfrm>
        </p:spPr>
        <p:txBody>
          <a:bodyPr/>
          <a:lstStyle/>
          <a:p>
            <a:r>
              <a:rPr lang="en-US" dirty="0" smtClean="0"/>
              <a:t>Do the Opposite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74190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50324" y="5329531"/>
            <a:ext cx="8229600" cy="1143000"/>
          </a:xfrm>
        </p:spPr>
        <p:txBody>
          <a:bodyPr/>
          <a:lstStyle/>
          <a:p>
            <a:r>
              <a:rPr lang="en-US" dirty="0" smtClean="0"/>
              <a:t>Big Rocks First!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237960" y="2068320"/>
              <a:ext cx="3821400" cy="23256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27520" y="1546920"/>
                <a:ext cx="3844800" cy="1761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562704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" y="274639"/>
            <a:ext cx="4228079" cy="1143000"/>
          </a:xfrm>
        </p:spPr>
        <p:txBody>
          <a:bodyPr>
            <a:normAutofit fontScale="90000"/>
          </a:bodyPr>
          <a:lstStyle/>
          <a:p>
            <a:r>
              <a:rPr lang="en-US" sz="3600" dirty="0" smtClean="0"/>
              <a:t>No Free Lunch: </a:t>
            </a:r>
            <a:r>
              <a:rPr lang="en-US" sz="3600" dirty="0"/>
              <a:t/>
            </a:r>
            <a:br>
              <a:rPr lang="en-US" sz="3600" dirty="0"/>
            </a:br>
            <a:r>
              <a:rPr lang="en-US" sz="3600" dirty="0" err="1" smtClean="0"/>
              <a:t>Wolpert</a:t>
            </a:r>
            <a:r>
              <a:rPr lang="en-US" sz="3600" dirty="0" smtClean="0"/>
              <a:t> </a:t>
            </a:r>
            <a:r>
              <a:rPr lang="en-US" sz="3600" dirty="0"/>
              <a:t>&amp;</a:t>
            </a:r>
            <a:r>
              <a:rPr lang="en-US" sz="3600" dirty="0" smtClean="0"/>
              <a:t> </a:t>
            </a:r>
            <a:r>
              <a:rPr lang="en-US" sz="3600" dirty="0" err="1" smtClean="0"/>
              <a:t>McCready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5209" y="1809771"/>
            <a:ext cx="3842871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All algorithms that search the same number of points with the goal of locating the maximum value of a function defined on a finite set perform exactly the same when averaged over all possible functions.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/>
              <p14:cNvContentPartPr/>
              <p14:nvPr/>
            </p14:nvContentPartPr>
            <p14:xfrm>
              <a:off x="893160" y="1494240"/>
              <a:ext cx="1523880" cy="1085760"/>
            </p14:xfrm>
          </p:contentPart>
        </mc:Choice>
        <mc:Fallback xmlns="">
          <p:pic>
            <p:nvPicPr>
              <p:cNvPr id="4" name="Ink 3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80920" y="1107000"/>
                <a:ext cx="1549440" cy="840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1681610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10" y="274639"/>
            <a:ext cx="4856893" cy="1143000"/>
          </a:xfrm>
        </p:spPr>
        <p:txBody>
          <a:bodyPr/>
          <a:lstStyle/>
          <a:p>
            <a:r>
              <a:rPr lang="en-US" dirty="0" smtClean="0"/>
              <a:t>NFL (Informal)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1"/>
            <a:ext cx="3093748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800" dirty="0" smtClean="0"/>
              <a:t>Unless you know something about the problem being solved, no algorithm or heuristic performs better than any other.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392207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750324" y="5329531"/>
            <a:ext cx="8229600" cy="1143000"/>
          </a:xfrm>
        </p:spPr>
        <p:txBody>
          <a:bodyPr/>
          <a:lstStyle/>
          <a:p>
            <a:r>
              <a:rPr lang="en-US" dirty="0" smtClean="0"/>
              <a:t>Little Rocks First!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18960" y="1549440"/>
              <a:ext cx="1938600" cy="24523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07800" y="1151640"/>
                <a:ext cx="1953000" cy="1861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644604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399022" y="5077365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Diverse Heuristics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41311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4" name="Oval 4"/>
          <p:cNvSpPr>
            <a:spLocks noChangeArrowheads="1"/>
          </p:cNvSpPr>
          <p:nvPr/>
        </p:nvSpPr>
        <p:spPr bwMode="auto">
          <a:xfrm>
            <a:off x="2633664" y="1594435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65" name="Oval 5"/>
          <p:cNvSpPr>
            <a:spLocks noChangeArrowheads="1"/>
          </p:cNvSpPr>
          <p:nvPr/>
        </p:nvSpPr>
        <p:spPr bwMode="auto">
          <a:xfrm>
            <a:off x="1757364" y="1594435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66" name="Oval 6"/>
          <p:cNvSpPr>
            <a:spLocks noChangeArrowheads="1"/>
          </p:cNvSpPr>
          <p:nvPr/>
        </p:nvSpPr>
        <p:spPr bwMode="auto">
          <a:xfrm>
            <a:off x="3509964" y="1594435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67" name="Oval 7"/>
          <p:cNvSpPr>
            <a:spLocks noChangeArrowheads="1"/>
          </p:cNvSpPr>
          <p:nvPr/>
        </p:nvSpPr>
        <p:spPr bwMode="auto">
          <a:xfrm>
            <a:off x="5262564" y="1594435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68" name="Oval 8"/>
          <p:cNvSpPr>
            <a:spLocks noChangeArrowheads="1"/>
          </p:cNvSpPr>
          <p:nvPr/>
        </p:nvSpPr>
        <p:spPr bwMode="auto">
          <a:xfrm>
            <a:off x="4386264" y="1594435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57769" name="Oval 9"/>
          <p:cNvSpPr>
            <a:spLocks noChangeArrowheads="1"/>
          </p:cNvSpPr>
          <p:nvPr/>
        </p:nvSpPr>
        <p:spPr bwMode="auto">
          <a:xfrm>
            <a:off x="6138864" y="1594435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0" name="Oval 10"/>
          <p:cNvSpPr>
            <a:spLocks noChangeArrowheads="1"/>
          </p:cNvSpPr>
          <p:nvPr/>
        </p:nvSpPr>
        <p:spPr bwMode="auto">
          <a:xfrm>
            <a:off x="7015164" y="1594435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1" name="Text Box 11"/>
          <p:cNvSpPr txBox="1">
            <a:spLocks noChangeArrowheads="1"/>
          </p:cNvSpPr>
          <p:nvPr/>
        </p:nvSpPr>
        <p:spPr bwMode="auto">
          <a:xfrm>
            <a:off x="1943102" y="4866272"/>
            <a:ext cx="4164299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charset="0"/>
              </a:rPr>
              <a:t>number of chunks</a:t>
            </a:r>
            <a:endParaRPr lang="en-US" sz="3200" b="1" dirty="0">
              <a:latin typeface="Calibri"/>
            </a:endParaRPr>
          </a:p>
        </p:txBody>
      </p:sp>
      <p:sp>
        <p:nvSpPr>
          <p:cNvPr id="757772" name="Oval 12"/>
          <p:cNvSpPr>
            <a:spLocks noChangeArrowheads="1"/>
          </p:cNvSpPr>
          <p:nvPr/>
        </p:nvSpPr>
        <p:spPr bwMode="auto">
          <a:xfrm>
            <a:off x="2633664" y="24691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3" name="Oval 13"/>
          <p:cNvSpPr>
            <a:spLocks noChangeArrowheads="1"/>
          </p:cNvSpPr>
          <p:nvPr/>
        </p:nvSpPr>
        <p:spPr bwMode="auto">
          <a:xfrm>
            <a:off x="1757364" y="24691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4" name="Oval 14"/>
          <p:cNvSpPr>
            <a:spLocks noChangeArrowheads="1"/>
          </p:cNvSpPr>
          <p:nvPr/>
        </p:nvSpPr>
        <p:spPr bwMode="auto">
          <a:xfrm>
            <a:off x="3509964" y="24691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5" name="Oval 15"/>
          <p:cNvSpPr>
            <a:spLocks noChangeArrowheads="1"/>
          </p:cNvSpPr>
          <p:nvPr/>
        </p:nvSpPr>
        <p:spPr bwMode="auto">
          <a:xfrm>
            <a:off x="5262564" y="24691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6" name="Oval 16"/>
          <p:cNvSpPr>
            <a:spLocks noChangeArrowheads="1"/>
          </p:cNvSpPr>
          <p:nvPr/>
        </p:nvSpPr>
        <p:spPr bwMode="auto">
          <a:xfrm>
            <a:off x="4386264" y="24691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57777" name="Oval 17"/>
          <p:cNvSpPr>
            <a:spLocks noChangeArrowheads="1"/>
          </p:cNvSpPr>
          <p:nvPr/>
        </p:nvSpPr>
        <p:spPr bwMode="auto">
          <a:xfrm>
            <a:off x="6138864" y="24691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8" name="Oval 18"/>
          <p:cNvSpPr>
            <a:spLocks noChangeArrowheads="1"/>
          </p:cNvSpPr>
          <p:nvPr/>
        </p:nvSpPr>
        <p:spPr bwMode="auto">
          <a:xfrm>
            <a:off x="7015164" y="24691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9" name="Oval 19"/>
          <p:cNvSpPr>
            <a:spLocks noChangeArrowheads="1"/>
          </p:cNvSpPr>
          <p:nvPr/>
        </p:nvSpPr>
        <p:spPr bwMode="auto">
          <a:xfrm>
            <a:off x="2633664" y="33454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0" name="Oval 20"/>
          <p:cNvSpPr>
            <a:spLocks noChangeArrowheads="1"/>
          </p:cNvSpPr>
          <p:nvPr/>
        </p:nvSpPr>
        <p:spPr bwMode="auto">
          <a:xfrm>
            <a:off x="1757364" y="33454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1" name="Oval 21"/>
          <p:cNvSpPr>
            <a:spLocks noChangeArrowheads="1"/>
          </p:cNvSpPr>
          <p:nvPr/>
        </p:nvSpPr>
        <p:spPr bwMode="auto">
          <a:xfrm>
            <a:off x="3509964" y="33454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2" name="Oval 22"/>
          <p:cNvSpPr>
            <a:spLocks noChangeArrowheads="1"/>
          </p:cNvSpPr>
          <p:nvPr/>
        </p:nvSpPr>
        <p:spPr bwMode="auto">
          <a:xfrm>
            <a:off x="5262564" y="33454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3" name="Oval 23"/>
          <p:cNvSpPr>
            <a:spLocks noChangeArrowheads="1"/>
          </p:cNvSpPr>
          <p:nvPr/>
        </p:nvSpPr>
        <p:spPr bwMode="auto">
          <a:xfrm>
            <a:off x="4386264" y="33454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57784" name="Oval 24"/>
          <p:cNvSpPr>
            <a:spLocks noChangeArrowheads="1"/>
          </p:cNvSpPr>
          <p:nvPr/>
        </p:nvSpPr>
        <p:spPr bwMode="auto">
          <a:xfrm>
            <a:off x="6138864" y="33454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5" name="Oval 25"/>
          <p:cNvSpPr>
            <a:spLocks noChangeArrowheads="1"/>
          </p:cNvSpPr>
          <p:nvPr/>
        </p:nvSpPr>
        <p:spPr bwMode="auto">
          <a:xfrm>
            <a:off x="7015164" y="33454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6" name="Oval 26"/>
          <p:cNvSpPr>
            <a:spLocks noChangeArrowheads="1"/>
          </p:cNvSpPr>
          <p:nvPr/>
        </p:nvSpPr>
        <p:spPr bwMode="auto">
          <a:xfrm>
            <a:off x="2633664" y="42217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7" name="Oval 27"/>
          <p:cNvSpPr>
            <a:spLocks noChangeArrowheads="1"/>
          </p:cNvSpPr>
          <p:nvPr/>
        </p:nvSpPr>
        <p:spPr bwMode="auto">
          <a:xfrm>
            <a:off x="1757364" y="42217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8" name="Oval 28"/>
          <p:cNvSpPr>
            <a:spLocks noChangeArrowheads="1"/>
          </p:cNvSpPr>
          <p:nvPr/>
        </p:nvSpPr>
        <p:spPr bwMode="auto">
          <a:xfrm>
            <a:off x="3509964" y="42217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9" name="Oval 29"/>
          <p:cNvSpPr>
            <a:spLocks noChangeArrowheads="1"/>
          </p:cNvSpPr>
          <p:nvPr/>
        </p:nvSpPr>
        <p:spPr bwMode="auto">
          <a:xfrm>
            <a:off x="5262564" y="42217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90" name="Oval 30"/>
          <p:cNvSpPr>
            <a:spLocks noChangeArrowheads="1"/>
          </p:cNvSpPr>
          <p:nvPr/>
        </p:nvSpPr>
        <p:spPr bwMode="auto">
          <a:xfrm>
            <a:off x="4386264" y="42217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57791" name="Oval 31"/>
          <p:cNvSpPr>
            <a:spLocks noChangeArrowheads="1"/>
          </p:cNvSpPr>
          <p:nvPr/>
        </p:nvSpPr>
        <p:spPr bwMode="auto">
          <a:xfrm>
            <a:off x="6138864" y="42217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92" name="Oval 32"/>
          <p:cNvSpPr>
            <a:spLocks noChangeArrowheads="1"/>
          </p:cNvSpPr>
          <p:nvPr/>
        </p:nvSpPr>
        <p:spPr bwMode="auto">
          <a:xfrm>
            <a:off x="7015164" y="42217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70360" y="820320"/>
              <a:ext cx="7496280" cy="52886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0280" y="600840"/>
                <a:ext cx="7518960" cy="3987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536934638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57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7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57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57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7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57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57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57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7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57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57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7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7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57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57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57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57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57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57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57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57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57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57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57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57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57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57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57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57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57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57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57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57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57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57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57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57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5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57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57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57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57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57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57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57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57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57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57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57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57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57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57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5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64" grpId="0" animBg="1"/>
      <p:bldP spid="757765" grpId="0" animBg="1"/>
      <p:bldP spid="757766" grpId="0" animBg="1"/>
      <p:bldP spid="757767" grpId="0" animBg="1"/>
      <p:bldP spid="757768" grpId="0" animBg="1"/>
      <p:bldP spid="757769" grpId="0" animBg="1"/>
      <p:bldP spid="757770" grpId="0" animBg="1"/>
      <p:bldP spid="757771" grpId="0"/>
      <p:bldP spid="757772" grpId="0" animBg="1"/>
      <p:bldP spid="757773" grpId="0" animBg="1"/>
      <p:bldP spid="757774" grpId="0" animBg="1"/>
      <p:bldP spid="757775" grpId="0" animBg="1"/>
      <p:bldP spid="757776" grpId="0" animBg="1"/>
      <p:bldP spid="757777" grpId="0" animBg="1"/>
      <p:bldP spid="757778" grpId="0" animBg="1"/>
      <p:bldP spid="757779" grpId="0" animBg="1"/>
      <p:bldP spid="757780" grpId="0" animBg="1"/>
      <p:bldP spid="757781" grpId="0" animBg="1"/>
      <p:bldP spid="757782" grpId="0" animBg="1"/>
      <p:bldP spid="757783" grpId="0" animBg="1"/>
      <p:bldP spid="757784" grpId="0" animBg="1"/>
      <p:bldP spid="757785" grpId="0" animBg="1"/>
      <p:bldP spid="757786" grpId="0" animBg="1"/>
      <p:bldP spid="757787" grpId="0" animBg="1"/>
      <p:bldP spid="757788" grpId="0" animBg="1"/>
      <p:bldP spid="757789" grpId="0" animBg="1"/>
      <p:bldP spid="757790" grpId="0" animBg="1"/>
      <p:bldP spid="757791" grpId="0" animBg="1"/>
      <p:bldP spid="75779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64" name="Oval 4"/>
          <p:cNvSpPr>
            <a:spLocks noChangeArrowheads="1"/>
          </p:cNvSpPr>
          <p:nvPr/>
        </p:nvSpPr>
        <p:spPr bwMode="auto">
          <a:xfrm>
            <a:off x="2633664" y="1594435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65" name="Oval 5"/>
          <p:cNvSpPr>
            <a:spLocks noChangeArrowheads="1"/>
          </p:cNvSpPr>
          <p:nvPr/>
        </p:nvSpPr>
        <p:spPr bwMode="auto">
          <a:xfrm>
            <a:off x="1757364" y="1594435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66" name="Oval 6"/>
          <p:cNvSpPr>
            <a:spLocks noChangeArrowheads="1"/>
          </p:cNvSpPr>
          <p:nvPr/>
        </p:nvSpPr>
        <p:spPr bwMode="auto">
          <a:xfrm>
            <a:off x="3509964" y="1594435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67" name="Oval 7"/>
          <p:cNvSpPr>
            <a:spLocks noChangeArrowheads="1"/>
          </p:cNvSpPr>
          <p:nvPr/>
        </p:nvSpPr>
        <p:spPr bwMode="auto">
          <a:xfrm>
            <a:off x="5262564" y="1594435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68" name="Oval 8"/>
          <p:cNvSpPr>
            <a:spLocks noChangeArrowheads="1"/>
          </p:cNvSpPr>
          <p:nvPr/>
        </p:nvSpPr>
        <p:spPr bwMode="auto">
          <a:xfrm>
            <a:off x="4386264" y="1594435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57769" name="Oval 9"/>
          <p:cNvSpPr>
            <a:spLocks noChangeArrowheads="1"/>
          </p:cNvSpPr>
          <p:nvPr/>
        </p:nvSpPr>
        <p:spPr bwMode="auto">
          <a:xfrm>
            <a:off x="6138864" y="1594435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0" name="Oval 10"/>
          <p:cNvSpPr>
            <a:spLocks noChangeArrowheads="1"/>
          </p:cNvSpPr>
          <p:nvPr/>
        </p:nvSpPr>
        <p:spPr bwMode="auto">
          <a:xfrm>
            <a:off x="7015164" y="1594435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1" name="Text Box 11"/>
          <p:cNvSpPr txBox="1">
            <a:spLocks noChangeArrowheads="1"/>
          </p:cNvSpPr>
          <p:nvPr/>
        </p:nvSpPr>
        <p:spPr bwMode="auto">
          <a:xfrm>
            <a:off x="1943102" y="4866272"/>
            <a:ext cx="4164299" cy="5027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>
              <a:lnSpc>
                <a:spcPct val="80000"/>
              </a:lnSpc>
              <a:spcBef>
                <a:spcPct val="50000"/>
              </a:spcBef>
            </a:pPr>
            <a:r>
              <a:rPr lang="en-US" sz="3200" b="1" dirty="0">
                <a:solidFill>
                  <a:schemeClr val="bg1"/>
                </a:solidFill>
                <a:latin typeface="Arial Narrow" charset="0"/>
              </a:rPr>
              <a:t>number of chunks</a:t>
            </a:r>
            <a:endParaRPr lang="en-US" sz="3200" b="1" dirty="0">
              <a:latin typeface="Calibri"/>
            </a:endParaRPr>
          </a:p>
        </p:txBody>
      </p:sp>
      <p:sp>
        <p:nvSpPr>
          <p:cNvPr id="757772" name="Oval 12"/>
          <p:cNvSpPr>
            <a:spLocks noChangeArrowheads="1"/>
          </p:cNvSpPr>
          <p:nvPr/>
        </p:nvSpPr>
        <p:spPr bwMode="auto">
          <a:xfrm>
            <a:off x="2633664" y="24691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3" name="Oval 13"/>
          <p:cNvSpPr>
            <a:spLocks noChangeArrowheads="1"/>
          </p:cNvSpPr>
          <p:nvPr/>
        </p:nvSpPr>
        <p:spPr bwMode="auto">
          <a:xfrm>
            <a:off x="1757364" y="24691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4" name="Oval 14"/>
          <p:cNvSpPr>
            <a:spLocks noChangeArrowheads="1"/>
          </p:cNvSpPr>
          <p:nvPr/>
        </p:nvSpPr>
        <p:spPr bwMode="auto">
          <a:xfrm>
            <a:off x="3509964" y="24691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5" name="Oval 15"/>
          <p:cNvSpPr>
            <a:spLocks noChangeArrowheads="1"/>
          </p:cNvSpPr>
          <p:nvPr/>
        </p:nvSpPr>
        <p:spPr bwMode="auto">
          <a:xfrm>
            <a:off x="5262564" y="24691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6" name="Oval 16"/>
          <p:cNvSpPr>
            <a:spLocks noChangeArrowheads="1"/>
          </p:cNvSpPr>
          <p:nvPr/>
        </p:nvSpPr>
        <p:spPr bwMode="auto">
          <a:xfrm>
            <a:off x="4386264" y="24691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57777" name="Oval 17"/>
          <p:cNvSpPr>
            <a:spLocks noChangeArrowheads="1"/>
          </p:cNvSpPr>
          <p:nvPr/>
        </p:nvSpPr>
        <p:spPr bwMode="auto">
          <a:xfrm>
            <a:off x="6138864" y="24691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8" name="Oval 18"/>
          <p:cNvSpPr>
            <a:spLocks noChangeArrowheads="1"/>
          </p:cNvSpPr>
          <p:nvPr/>
        </p:nvSpPr>
        <p:spPr bwMode="auto">
          <a:xfrm>
            <a:off x="7015164" y="24691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79" name="Oval 19"/>
          <p:cNvSpPr>
            <a:spLocks noChangeArrowheads="1"/>
          </p:cNvSpPr>
          <p:nvPr/>
        </p:nvSpPr>
        <p:spPr bwMode="auto">
          <a:xfrm>
            <a:off x="2633664" y="33454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0" name="Oval 20"/>
          <p:cNvSpPr>
            <a:spLocks noChangeArrowheads="1"/>
          </p:cNvSpPr>
          <p:nvPr/>
        </p:nvSpPr>
        <p:spPr bwMode="auto">
          <a:xfrm>
            <a:off x="1757364" y="33454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1" name="Oval 21"/>
          <p:cNvSpPr>
            <a:spLocks noChangeArrowheads="1"/>
          </p:cNvSpPr>
          <p:nvPr/>
        </p:nvSpPr>
        <p:spPr bwMode="auto">
          <a:xfrm>
            <a:off x="3509964" y="33454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2" name="Oval 22"/>
          <p:cNvSpPr>
            <a:spLocks noChangeArrowheads="1"/>
          </p:cNvSpPr>
          <p:nvPr/>
        </p:nvSpPr>
        <p:spPr bwMode="auto">
          <a:xfrm>
            <a:off x="5262564" y="33454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3" name="Oval 23"/>
          <p:cNvSpPr>
            <a:spLocks noChangeArrowheads="1"/>
          </p:cNvSpPr>
          <p:nvPr/>
        </p:nvSpPr>
        <p:spPr bwMode="auto">
          <a:xfrm>
            <a:off x="4386264" y="33454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57784" name="Oval 24"/>
          <p:cNvSpPr>
            <a:spLocks noChangeArrowheads="1"/>
          </p:cNvSpPr>
          <p:nvPr/>
        </p:nvSpPr>
        <p:spPr bwMode="auto">
          <a:xfrm>
            <a:off x="6138864" y="33454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5" name="Oval 25"/>
          <p:cNvSpPr>
            <a:spLocks noChangeArrowheads="1"/>
          </p:cNvSpPr>
          <p:nvPr/>
        </p:nvSpPr>
        <p:spPr bwMode="auto">
          <a:xfrm>
            <a:off x="7015164" y="33454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6" name="Oval 26"/>
          <p:cNvSpPr>
            <a:spLocks noChangeArrowheads="1"/>
          </p:cNvSpPr>
          <p:nvPr/>
        </p:nvSpPr>
        <p:spPr bwMode="auto">
          <a:xfrm>
            <a:off x="2633664" y="42217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7" name="Oval 27"/>
          <p:cNvSpPr>
            <a:spLocks noChangeArrowheads="1"/>
          </p:cNvSpPr>
          <p:nvPr/>
        </p:nvSpPr>
        <p:spPr bwMode="auto">
          <a:xfrm>
            <a:off x="1757364" y="42217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8" name="Oval 28"/>
          <p:cNvSpPr>
            <a:spLocks noChangeArrowheads="1"/>
          </p:cNvSpPr>
          <p:nvPr/>
        </p:nvSpPr>
        <p:spPr bwMode="auto">
          <a:xfrm>
            <a:off x="3509964" y="42217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89" name="Oval 29"/>
          <p:cNvSpPr>
            <a:spLocks noChangeArrowheads="1"/>
          </p:cNvSpPr>
          <p:nvPr/>
        </p:nvSpPr>
        <p:spPr bwMode="auto">
          <a:xfrm>
            <a:off x="5262564" y="42217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90" name="Oval 30"/>
          <p:cNvSpPr>
            <a:spLocks noChangeArrowheads="1"/>
          </p:cNvSpPr>
          <p:nvPr/>
        </p:nvSpPr>
        <p:spPr bwMode="auto">
          <a:xfrm>
            <a:off x="4386264" y="42217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/>
          </a:p>
        </p:txBody>
      </p:sp>
      <p:sp>
        <p:nvSpPr>
          <p:cNvPr id="757791" name="Oval 31"/>
          <p:cNvSpPr>
            <a:spLocks noChangeArrowheads="1"/>
          </p:cNvSpPr>
          <p:nvPr/>
        </p:nvSpPr>
        <p:spPr bwMode="auto">
          <a:xfrm>
            <a:off x="6138864" y="42217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57792" name="Oval 32"/>
          <p:cNvSpPr>
            <a:spLocks noChangeArrowheads="1"/>
          </p:cNvSpPr>
          <p:nvPr/>
        </p:nvSpPr>
        <p:spPr bwMode="auto">
          <a:xfrm>
            <a:off x="7015164" y="4221747"/>
            <a:ext cx="358755" cy="457200"/>
          </a:xfrm>
          <a:prstGeom prst="ellipse">
            <a:avLst/>
          </a:prstGeom>
          <a:solidFill>
            <a:srgbClr val="76A4CD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3567600" y="2576160"/>
              <a:ext cx="1996200" cy="20592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557160" y="1921680"/>
                <a:ext cx="2009880" cy="1564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942511096"/>
      </p:ext>
    </p:extLst>
  </p:cSld>
  <p:clrMapOvr>
    <a:masterClrMapping/>
  </p:clrMapOvr>
  <p:transition xmlns:p14="http://schemas.microsoft.com/office/powerpoint/2010/main">
    <p:fade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577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577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577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577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577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577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577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577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77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577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577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577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577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577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577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577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577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577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577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577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7577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7577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7577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7577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7577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7577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7577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7577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577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7577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577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7577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7577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7577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7577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7577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7577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7577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7577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7577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7577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7577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577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7577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7577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7577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7577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7577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757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757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7577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7577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7577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757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757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757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757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7764" grpId="0" animBg="1"/>
      <p:bldP spid="757765" grpId="0" animBg="1"/>
      <p:bldP spid="757766" grpId="0" animBg="1"/>
      <p:bldP spid="757767" grpId="0" animBg="1"/>
      <p:bldP spid="757768" grpId="0" animBg="1"/>
      <p:bldP spid="757769" grpId="0" animBg="1"/>
      <p:bldP spid="757770" grpId="0" animBg="1"/>
      <p:bldP spid="757771" grpId="0"/>
      <p:bldP spid="757772" grpId="0" animBg="1"/>
      <p:bldP spid="757773" grpId="0" animBg="1"/>
      <p:bldP spid="757774" grpId="0" animBg="1"/>
      <p:bldP spid="757775" grpId="0" animBg="1"/>
      <p:bldP spid="757776" grpId="0" animBg="1"/>
      <p:bldP spid="757777" grpId="0" animBg="1"/>
      <p:bldP spid="757778" grpId="0" animBg="1"/>
      <p:bldP spid="757779" grpId="0" animBg="1"/>
      <p:bldP spid="757780" grpId="0" animBg="1"/>
      <p:bldP spid="757781" grpId="0" animBg="1"/>
      <p:bldP spid="757782" grpId="0" animBg="1"/>
      <p:bldP spid="757783" grpId="0" animBg="1"/>
      <p:bldP spid="757784" grpId="0" animBg="1"/>
      <p:bldP spid="757785" grpId="0" animBg="1"/>
      <p:bldP spid="757786" grpId="0" animBg="1"/>
      <p:bldP spid="757787" grpId="0" animBg="1"/>
      <p:bldP spid="757788" grpId="0" animBg="1"/>
      <p:bldP spid="757789" grpId="0" animBg="1"/>
      <p:bldP spid="757790" grpId="0" animBg="1"/>
      <p:bldP spid="757791" grpId="0" animBg="1"/>
      <p:bldP spid="75779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73456" y="699611"/>
            <a:ext cx="4852873" cy="4525963"/>
          </a:xfrm>
        </p:spPr>
        <p:txBody>
          <a:bodyPr/>
          <a:lstStyle/>
          <a:p>
            <a:pPr marL="609600" indent="-609600" eaLnBrk="1" hangingPunct="1">
              <a:buFont typeface="Times" charset="0"/>
              <a:buNone/>
            </a:pPr>
            <a:r>
              <a:rPr lang="en-US" dirty="0" smtClean="0"/>
              <a:t>Perspective + Heuristics</a:t>
            </a:r>
            <a:endParaRPr lang="en-US" dirty="0"/>
          </a:p>
          <a:p>
            <a:pPr marL="609600" indent="-609600" eaLnBrk="1" hangingPunct="1">
              <a:buFont typeface="Times" charset="0"/>
              <a:buNone/>
            </a:pPr>
            <a:endParaRPr lang="en-US" b="1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" name="Ink 1"/>
              <p14:cNvContentPartPr/>
              <p14:nvPr/>
            </p14:nvContentPartPr>
            <p14:xfrm>
              <a:off x="272880" y="1125600"/>
              <a:ext cx="3512160" cy="427200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62080" y="831960"/>
                <a:ext cx="3525840" cy="32241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7167379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-1536377" y="4732049"/>
            <a:ext cx="7772400" cy="1470025"/>
          </a:xfrm>
        </p:spPr>
        <p:txBody>
          <a:bodyPr/>
          <a:lstStyle/>
          <a:p>
            <a:r>
              <a:rPr lang="en-US" u="sng" dirty="0" smtClean="0"/>
              <a:t>Model Thinking</a:t>
            </a:r>
            <a:endParaRPr lang="en-US" u="sng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844764" y="5499401"/>
            <a:ext cx="6400800" cy="1752600"/>
          </a:xfrm>
        </p:spPr>
        <p:txBody>
          <a:bodyPr/>
          <a:lstStyle/>
          <a:p>
            <a:r>
              <a:rPr lang="en-US" dirty="0" smtClean="0"/>
              <a:t>Scott  E Page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049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123</Words>
  <Application>Microsoft Macintosh PowerPoint</Application>
  <PresentationFormat>On-screen Show (4:3)</PresentationFormat>
  <Paragraphs>35</Paragraphs>
  <Slides>14</Slides>
  <Notes>14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Office Theme</vt:lpstr>
      <vt:lpstr>Model Thinking</vt:lpstr>
      <vt:lpstr>Heuristics </vt:lpstr>
      <vt:lpstr>PowerPoint Presentation</vt:lpstr>
      <vt:lpstr>Local Optima</vt:lpstr>
      <vt:lpstr>Do the Opposite</vt:lpstr>
      <vt:lpstr>Big Rocks First!</vt:lpstr>
      <vt:lpstr>No Free Lunch:  Wolpert &amp; McCready</vt:lpstr>
      <vt:lpstr>NFL (Informal)</vt:lpstr>
      <vt:lpstr>Little Rocks First!</vt:lpstr>
      <vt:lpstr>Diverse Heuristics</vt:lpstr>
      <vt:lpstr>PowerPoint Presentation</vt:lpstr>
      <vt:lpstr>PowerPoint Presentation</vt:lpstr>
      <vt:lpstr>PowerPoint Presentation</vt:lpstr>
      <vt:lpstr>Model Thinking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 Thinking</dc:title>
  <dc:creator>THOMAS HICKEY</dc:creator>
  <cp:lastModifiedBy>THOMAS HICKEY</cp:lastModifiedBy>
  <cp:revision>1</cp:revision>
  <dcterms:created xsi:type="dcterms:W3CDTF">2012-06-16T18:06:05Z</dcterms:created>
  <dcterms:modified xsi:type="dcterms:W3CDTF">2012-06-16T18:06:26Z</dcterms:modified>
</cp:coreProperties>
</file>