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notesSlides/notesSlide4.xml" ContentType="application/vnd.openxmlformats-officedocument.presentationml.notesSlide+xml"/>
  <Override PartName="/ppt/ink/ink2.xml" ContentType="application/inkml+xml"/>
  <Override PartName="/ppt/notesSlides/notesSlide5.xml" ContentType="application/vnd.openxmlformats-officedocument.presentationml.notesSlide+xml"/>
  <Override PartName="/ppt/ink/ink3.xml" ContentType="application/inkml+xml"/>
  <Override PartName="/ppt/notesSlides/notesSlide6.xml" ContentType="application/vnd.openxmlformats-officedocument.presentationml.notesSlide+xml"/>
  <Override PartName="/ppt/ink/ink4.xml" ContentType="application/inkml+xml"/>
  <Override PartName="/ppt/notesSlides/notesSlide7.xml" ContentType="application/vnd.openxmlformats-officedocument.presentationml.notesSlide+xml"/>
  <Override PartName="/ppt/ink/ink5.xml" ContentType="application/inkml+xml"/>
  <Override PartName="/ppt/notesSlides/notesSlide8.xml" ContentType="application/vnd.openxmlformats-officedocument.presentationml.notesSlide+xml"/>
  <Override PartName="/ppt/ink/ink6.xml" ContentType="application/inkml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ink/ink7.xml" ContentType="application/inkml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ink/ink8.xml" ContentType="application/inkml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76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29T16:51:01.97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2019 4413 71,'-63'26'36,"-8"2"-1,1 13 0,-1 11-36,-3 20-1,2 24-1,-7 23 3,3 28-1,1 26 0,6 29 0,4 24 0,10 59 0,12-14 0,14 17 1,16 10-1,16 4 1,16-2 1,12-5-1,20-5 0,17-48 2,12 17 0,11-24 0,8-20 0,6-25-1,1-20 0,0-28 0,0-29 1,-1-30-1,-3-26 1,2-31-2,3-24 1,0-31 1,3-28-1,3-33 1,-4-32-2,-3-29 0,-3-26-1,-7-23 1,-8-24-1,-10-21 0,-15-21 0,-15-12 0,-17-10 0,-17-7 1,-12-6 1,-12 0 1,-14 7-1,-9 12 1,-9 20 2,-5 16 0,-6 20 0,-9 19-1,-5 23 1,-11 21-1,-6 24-1,-13 23-1,-10 25-2,-14 31-3,-13 28-4,2 40-31,-18 23-1,0 30-1,-4 13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29T16:51:36.33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6752 7641 126,'0'-8'1,"0"8"0,-19-20 0,5 8 0,-10-8 1,2 2-1,-11-6 0,-6 3 1,-1 4 0,-2 6-1,-2 5-1,-3 11 0,-5 10 0,-7 15 2,-5 14-3,-4 15 1,-4 16 1,0 13 0,3 17 1,4 14 2,11 22-2,11 13 1,17 18 0,11 15 0,18 11 1,13 5-2,13-1-1,13-8-1,9-14 1,10-19-1,5-20 1,8-28-1,4-21 1,2-25 0,6-18 1,-2-23 0,2-18 0,1-22 1,0-17 0,-3-19 0,1-13-1,-6-15 0,-2-13 0,-7-14-1,-5-11-1,-12-14 0,-11-10-2,-13-7 0,-17-5 1,-14-6-1,-18-2 0,-14 4 1,-13 7 1,-10 10 1,-7 11 1,-9 9 0,-2 14 0,-4 13 1,2 13-1,0 9-1,5 8-1,7 11-3,2-2-7,16 11-28,3-3 1,9 3-3,-1-5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29T16:52:04.38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3087 3646 53,'-29'-5'33,"4"2"0,1-4-2,6 6-24,6-4-2,12 5-2,12 2-1,13 0-2,12 2 0,12 1-1,17 0 1,18 0 1,18-1-1,17 0 1,20-4 0,18-1 0,19-3 0,21-2 1,13-3-1,16 1 1,9-3-1,11 2 0,4 0 1,5 2-1,7 0 0,5 2 0,8-1 0,7-1 0,6-1-1,1-1 1,4-1 0,1 0-1,-13-1 2,-8 1 0,-18-3 0,-13 3 1,-23-1 0,-10 2 1,-19-2-1,-13 2 0,-12-4-1,-12 1 1,-11-1-2,-11 1 0,-15 0 0,-13 0-1,-14 3 0,-13 0-2,-12 5-3,-19-4-10,-5 12-22,-20-4 0,-10 6-1,-20-7 0</inkml:trace>
  <inkml:trace contextRef="#ctx0" brushRef="#br0" timeOffset="7763.4438">6936 1559 64,'-23'-3'33,"4"4"-2,-3-1 1,7 13-28,0 1-2,6 13 0,1 14-3,2 12 1,4 13-1,0 10 0,3 10-1,1 9 1,4 8-1,2 1 2,4-5-2,5-9 3,6-9 0,6-10 0,4-18 1,6-14 0,4-21-1,3-13 2,-1-14-1,4-9-1,-5-10 0,-2-6 1,-5-9-2,-3-3 1,-6-4 0,-1-5-1,-5-2 1,-3-6-2,-5-2 2,-5-4-1,-7-4 0,-9-2 0,-9-1 0,-13 3 0,-12 4 0,-10 6 2,-6 7-1,-5 10-1,-3 12 1,4 11-1,7 11-2,6 4-4,19 17-26,4 2-1,13 8 0,6-1-1</inkml:trace>
  <inkml:trace contextRef="#ctx0" brushRef="#br0" timeOffset="8367.4783">9030 1497 76,'-13'-26'31,"-11"-4"-1,-4 4-3,-15 2-29,-5 4-3,-4 14-2,-19 8 0,-4 16 2,-11 13 2,-5 19 2,-2 18 2,1 18 2,7 20 3,5 9 0,18 17 1,10 6-3,19 7 0,13-3-1,18-6-2,17-16 2,18-11-1,18-24 2,21-24-2,18-29 2,17-24-2,10-28 1,9-21-1,10-24 0,2-18 1,-3-14-2,-9-7 2,-14-9-1,-14-4 1,-16-2-2,-17 4 2,-23 8-2,-21 11-1,-18 10-3,-24 5-13,-13 22-19,-25 10 0,-14 18-3,-19 8 0</inkml:trace>
  <inkml:trace contextRef="#ctx0" brushRef="#br0" timeOffset="11922.6818">3060 4908 66,'0'0'33,"3"16"2,-6 3-3,2 11-28,-4 16-3,1 16 1,-6 17-1,-3 16 0,-5 11 0,-6 7-1,-1-2-1,-2-7-1,1-7-3,-7-23-13,8-9-17,-1-24 0,5-18 0,-1-22 0</inkml:trace>
  <inkml:trace contextRef="#ctx0" brushRef="#br0" timeOffset="12399.7092">2551 5090 60,'47'-53'33,"18"-1"1,17 2-1,11 0-31,14 6 1,5 5 0,4 11 0,-4 8-1,-7 13 0,-16 12 0,-13 12-1,-22 14-1,-19 12 0,-25 15-1,-27 8 0,-22 12 0,-18 2 0,-13 0 0,-4-1 1,-1-7-1,6-10-1,13-13 2,16-14-2,17-11 1,14-15-1,20-7 1,10-10-1,17-3 2,12-4 1,11 0-1,8 2 2,3 2 1,3 8 1,-10 6-1,-4 10 1,-17 8 1,-15 9-1,-24 5 1,-17 11-2,-23 5-1,-13 4 0,-11 2-1,-7-3-2,-1-2-3,-2-11-5,12-1-27,3-15-1,15-9 0,8-18-2</inkml:trace>
  <inkml:trace contextRef="#ctx0" brushRef="#br0" timeOffset="12665.7244">4213 5230 73,'28'0'35,"4"3"-1,-7-5 0,4 2-33,5 0 0,1-1-2,1 1-1,-2-4-1,0 4-2,-8-7-4,4 10-11,-10-6-14,-8 4 0,-12-1 1,-4 10 0</inkml:trace>
  <inkml:trace contextRef="#ctx0" brushRef="#br0" timeOffset="12850.735">4093 5655 77,'-9'15'37,"13"-4"0,7-16 0,17-6-35,5-4 1,10-1-3,6-3-2,1-3-6,9 6-23,-9-5-7,1 6 2,-8-6-3</inkml:trace>
  <inkml:trace contextRef="#ctx0" brushRef="#br0" timeOffset="13135.7512">5367 4563 83,'4'38'38,"5"11"0,-9 5-2,5 5-34,-6 17-2,0 9 0,-2 5-1,-5-2 0,0 0-3,-8-10-4,8-1-15,-6-20-13,10-11-1,-2-24-2,6-22 2</inkml:trace>
  <inkml:trace contextRef="#ctx0" brushRef="#br0" timeOffset="13331.7625">6237 4370 88,'23'40'39,"-22"18"-2,-5 29 0,-24 22-36,-8 17-2,-6 19-1,-13 7-4,2 12-31,-15-13-2,3-15 1,-3-24-1</inkml:trace>
  <inkml:trace contextRef="#ctx0" brushRef="#br0" timeOffset="13715.7845">6127 5155 83,'98'-34'39,"-4"-4"-1,5 9 0,-8 4-37,-6 12-1,-14 13 0,-19 21-1,-26 21 0,-28 15 0,-28 23 0,-23 16-1,-18 16 1,-11 6 0,-5 3 1,1-8-1,11-11 2,17-12-2,22-19 3,25-19-1,22-20 2,27-14-2,21-16 1,25-9 0,18-9 0,12-1 0,12-8-1,4 1 0,0 2-3,-5 1 1,-7 10-10,-24 0-28,-4 9 0,-19-2-1,-15 8-1</inkml:trace>
  <inkml:trace contextRef="#ctx0" brushRef="#br0" timeOffset="16347.9349">8868 5477 34,'6'-18'31,"-1"-1"-1,3 2 0,1-1-27,-3 1-1,6 5 0,-4 2 0,2 4 0,-10 6 0,16-3 1,-9 15 0,3 14-1,-2 14 0,3 17-1,-1 16 1,3 15-1,-3 6-1,2 3-1,-2-5 2,0-8-1,-3-16 2,1-13 0,-3-23 2,-2-17-1,-3-15 0,-8-33 2,-4-19-1,-3-17 0,-6-20-2,-4-17 0,-4-16 0,-3-9 0,0-4-1,1 7-1,2 10 1,1 15 0,2 15 0,2 18-1,1 16 1,2 16-1,1 11 0,3 10 0,1 7 0,3 2 0,13 8-1,-5-11 1,17 6 0,17-3 1,16-5-1,21-2 1,22-9 0,20-3 1,17-8 0,21-4 0,12-8 1,9 0-1,-2-2 1,-5 4 0,-12 4-1,-15 5 0,-19 9-1,-25 9 0,-24 7-1,-22 12 0,-23 11-2,-23 6-1,-17 8-2,-14 2-4,0 14-19,-16-6-11,1 9 0,-7-8 0</inkml:trace>
  <inkml:trace contextRef="#ctx0" brushRef="#br0" timeOffset="17002.9724">9404 5311 45,'12'-24'32,"1"3"-1,-3 1 1,-7 3-30,8 6-1,-11 11 2,18-4-1,-14 17-1,0 13 2,-6 11-1,-2 14 0,-7 10 1,-2 9-1,-6 5 1,-1 1-1,-2-6 0,2-4 0,1-13 0,6-8 1,5-12-1,9-8 1,8-11-1,12-7-1,9-6 1,13-4-1,11-7 1,14-3-1,9-7 1,7-4-2,3-3 1,-2 0 0,-6 2-1,-6 1 0,-13 4-1,-12 2-2,-10 9-5,-18-4-18,-2 15-12,-18-2-1,9 4 0</inkml:trace>
  <inkml:trace contextRef="#ctx0" brushRef="#br0" timeOffset="17559.0043">10518 5552 57,'19'18'36,"-3"12"0,5 18-1,-2 7-35,5 9 0,8 3 0,1 2-1,3-6 1,1-11-1,-2-18 2,-1-23 0,-6-23 0,-6-23 1,-7-23 0,-7-18 1,-12-23-1,-7-19 1,-9-18-1,-7-9-1,-5-7 1,-2 4 0,0 9 0,1 18 0,0 18-1,1 23 0,0 24 0,1 25 0,1 21-1,5 15 0,4 12 0,6 4 0,12 4 0,13-1 1,17-4 0,17-7 0,17-10 1,17-5-1,13-11 1,11-6 0,5-8 0,6-4 0,0-3-1,2-1-1,-6 1 2,-8 2-3,-11 3-1,-14 3-4,-7 13-14,-21-3-18,-10 8 1,-24 0-2,-14 8 1</inkml:trace>
  <inkml:trace contextRef="#ctx0" brushRef="#br0" timeOffset="17964.0274">11394 5060 62,'-14'33'37,"7"6"-2,-2 4 0,3 12-35,4 12 1,1 5-2,1 4 2,1 1-2,-3-5 2,1-6-1,-2-15 2,1-10-1,1-16 1,2-12 0,-1-13 0,7-18 0,0-11 1,5-10-1,6-11 0,8-11 0,5-10 0,11-7 0,7-4-1,4 2 1,5 3-1,5 4 0,-3 6 0,-1 5 0,-1 12-2,-8 8-1,-3 13-4,-15 1-21,1 15-11,-17 5 1,-6 14-2</inkml:trace>
  <inkml:trace contextRef="#ctx0" brushRef="#br0" timeOffset="18196.0407">11542 5428 63,'-31'53'37,"5"-4"1,19 4 0,9-7-33,23 2-4,22-3 1,18-4 1,13-9-2,11-7 0,5-8-1,-4-9-1,-8-3-3,-19-11-10,-10 10-25,-24-2 0,-17 7 0,-22 1-1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29T16:53:34.3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3668 1010 85,'6'28'34,"3"8"-1,-4 11 0,-1 5-34,6 4 1,0 0-1,0-5 0,-2-7 1,-1-10 0,-2-12 1,-5-22 0,0 0 1,6-34-1,-5-7 1,-3-19 0,2-14 0,-4-13-1,2-12 0,-2-6 0,2-3 0,1 2-1,1 4 1,1 14-1,0 14 2,2 8 0,1 16-1,1 15 1,-5 35-2,0 0 2,0 0-1,51 20 0,-25 22-2,6 14 1,8 7 1,5 8-1,4 4 0,4 0 0,-3-1 0,-2-6 1,-2-5-1,-7-9 0,-5-6-1,-9-12 2,-7-6-2,-4-5-2,-14-25-19,9 9-13,-19-19-1,10 10-1,-38-48 0</inkml:trace>
  <inkml:trace contextRef="#ctx0" brushRef="#br0" timeOffset="172.0096">3988 817 107,'0'0'39,"0"0"0,0 0-2,34-39-37,13 31-1,22 0-14,9-3-24,17-2-1,-3 2-1,0 1-2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29T16:53:44.73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4131 494 75,'0'0'36,"-55"-26"-2,55 26 0,-52-21-29,52 21-3,-46 0-1,46 0 0,-45 27-1,45-27-1,-51 66 0,23-13 2,-4 20-1,-1 24 0,2 23-1,1 20 2,8 12 0,8 14 0,12 8 0,11 0-1,18-10 2,12-16-2,15-18 1,15-22-1,11-23 1,8-29 0,8-25 0,0-25 1,-2-22-1,-1-25 1,-8-18-1,-10-24 1,-13-13-1,-17-17 0,-18-10-1,-16-16 2,-18-16-2,-17 0 1,-17-2 0,-14 12-1,-13 7 0,-13 18 0,-6 17 2,-6 21-2,-2 19 0,0 19-2,3 11-5,11 5-29,-2 9-1,16 1-1,2 0-2</inkml:trace>
  <inkml:trace contextRef="#ctx0" brushRef="#br0" timeOffset="12040.6887">6381 3436 67,'0'-12'32,"-2"-4"0,1 0 0,-2-2-30,1 2 1,-2 0-1,0 2-2,-6 1 0,-3 3 0,-3 2 0,-5 4 0,-4 3 0,-6 3 0,-6 7 0,-5 5 0,-1 7 0,-2 6 0,-1 8 1,2 7-1,4 7 1,7 6 0,6 8 0,8 3 0,8 4 0,9 2 0,9-5-1,7-4 1,10-9-1,9-9 0,4-14 0,8-14 1,2-16 0,3-12 0,1-13 0,1-9 0,-7-8 0,-3-6 0,-8-3 0,-4 1 0,-8-1 0,-7 3 0,-9 4-1,-7 3 1,-7 6 0,-6 5 0,-7 7 0,0 5 0,-4 5-1,-1 6 1,3 5-1,2 4 0,1 4 0,7 4-1,5 2-2,0-1-3,12 9-16,-3-8-12,9 3-1,-2-6-1,10 2 1</inkml:trace>
  <inkml:trace contextRef="#ctx0" brushRef="#br0" timeOffset="12385.7084">6602 3948 67,'-5'8'34,"6"2"-2,-1-10 1,2 10-29,-2-10-4,11 13 1,-11-13-2,14 13-1,-5-7-1,-9-6-3,17 4-5,-17-4-13,8-8-8,-3 0 1,2 0-1</inkml:trace>
  <inkml:trace contextRef="#ctx0" brushRef="#br0" timeOffset="12916.7388">6770 3551 61,'22'-12'32,"5"2"-1,4 0 0,4 5-28,1 2 0,2 7-1,-5 3-1,-3 7-1,-7 4 0,-9 6 1,-13 1-1,-10 3 1,-7 2 0,-3-1 0,-3-4 0,2-3 0,1-4-1,5-9 0,14-9 0,0 0 0,21-3-1,0-7 0,6-1 1,6-1 0,2 1 0,2 5 0,-2 4 1,0 9 0,-1 6 0,0 10-1,-4 6 3,-2 8-2,-6 3 1,-1 4 0,-11 1 0,-7-1-1,-11-2 0,-11-2 0,-12-4-1,-9-3-1,-6-3-4,-12-9-4,6-2-25,-8-10 0,8-5 0,0-14-1</inkml:trace>
  <inkml:trace contextRef="#ctx0" brushRef="#br0" timeOffset="13233.7567">7463 3356 55,'40'2'29,"-2"8"0,2 7 0,-2 12-27,4 14 0,-5 12-1,-2 11-1,-8 8 1,-7 8-1,-7 0 1,-9 0-1,-6-8 0,-9-8-1,-5-9-3,-9-15-12,-2-7-13,-4-11-1,-6-12 0,-2-8 0</inkml:trace>
  <inkml:trace contextRef="#ctx0" brushRef="#br0" timeOffset="13708.7841">6099 3178 57,'-38'6'29,"0"1"-1,-2 0 0,-7 1-27,3 5-2,-2 5 1,-3 4-1,-3 8 1,-2 9-1,0 5 2,3 12 1,5 10 0,6 13 1,7 9 0,15 16 0,9 5 0,16 5 0,12-2-2,14-5 0,12-10-1,12-13 0,13-16-1,9-22-1,9-13-2,0-22-26,9-12-2,-2-13 0,-1-12 1</inkml:trace>
  <inkml:trace contextRef="#ctx0" brushRef="#br0" timeOffset="14931.8539">8354 3705 39,'-3'-8'29,"4"-2"0,5-3 0,3-4-14,8-2-15,6-2 1,6 0-1,4-3 1,4 2 0,2 1 0,5 3 1,4 0-1,2 10 1,-2 4 0,4 8 1,-4 8-2,2 8 1,-5 8-1,-3 9 1,-13 9 0,-7 5 0,-12 5 0,-12 6 0,-15 1-1,-11 2 1,-17-3 1,-9-3-2,-11-6 0,-7-5 1,-6-9-2,1-8 1,1-9-1,5-8 1,7-6-1,9-6 0,9-3 0,10-3 0,11-1 0,8 1 1,17 4-1,0 0 0,13-5 1,10 7-1,11 0 1,8-1-1,7 0 1,2-1-1,3-1 0,-1 0 1,-2-3-1,-4-1 0,-2 1 0,-5-1-1,-3 2-1,-6-4-4,7 6-21,-11-8-7,5 2 0,-4-6 0</inkml:trace>
  <inkml:trace contextRef="#ctx0" brushRef="#br0" timeOffset="15345.8776">9437 3603 71,'-4'-12'32,"-5"7"0,-11 5-2,-7 6-29,-5 10-1,-5 7 0,-6 12-1,-2 11 0,0 12 0,0 11 1,6 7 0,8 4 0,12 0 1,14-2 0,13-10 1,15-11 0,12-17 0,13-19 0,7-21 1,8-13-1,1-21 1,3-9-2,-7-14 1,-7-6 0,-11-6 0,-9 0-1,-13 3 0,-11 4 0,-10 6-1,-8 10 1,-7 10-3,-4 9-1,2 16-6,-9 4-26,9 15 2,-2 4-3,8 7 3</inkml:trace>
  <inkml:trace contextRef="#ctx0" brushRef="#br0" timeOffset="15831.9053">9725 3935 59,'24'40'29,"0"2"0,3 4-1,1 1-27,6 0 0,2-5 1,-4-12 1,2-7 1,-6-18 0,2-10 1,-9-17 0,1-8 0,-9-14 0,-5-9-2,-10-9 0,-7-6-1,-9-6-1,-6 1 0,-6 1 0,-3 6 0,-2 8-1,0 10 1,3 9-1,5 11 0,4 10 0,5 10 0,8 8 0,10 0 1,5 11-1,13-3 1,11-4 0,15 0 1,12-7 1,18-6-1,13-7 1,10-5-1,5-5 0,4-3-1,-1-2 0,-4 1-1,-7 2-1,-11 2-1,-11 8-4,-15-3-7,-6 14-22,-16-2-1,-3 11 0,-18-2 0</inkml:trace>
  <inkml:trace contextRef="#ctx0" brushRef="#br0" timeOffset="16583.9486">10523 3910 85,'5'9'35,"5"5"0,-5-1-1,3 8-34,3 8 0,2 6 1,-4 3-2,1 0 1,-4-3 0,-1-4 0,-2-5 0,-1-9 0,-2-17 0,0 0 1,5-23-1,-1-5 1,1-10 0,3-6-1,3-6 1,0 1-1,2 4 1,2 4-1,0 12 1,2 9 0,1 14-1,1 17 0,-1 12 0,0 11 1,-1 9-2,-1 5 2,-2 3-2,-2-2 2,-3-5-1,-2-8 1,-3-8-1,0-8 1,-2-8 0,-2-12 0,0 0 0,1-14-1,-2-6 1,1-5-1,0-7 1,2-3-1,0-4 1,2 0-2,2 4 2,2 1-1,1 6 0,2 6 0,1 5 0,1 5 0,3 4 0,2 3 0,3 5 0,1 6 0,2 3 0,2 9 0,0 5 0,0 5 1,-1 6-1,-3 4 0,-2 3 0,-3-1 0,-4-3-1,-4-5 0,-1-2-4,-7-16-17,5 3-14,-6-17-1,0 0 0,0 0-2</inkml:trace>
  <inkml:trace contextRef="#ctx0" brushRef="#br0" timeOffset="18629.0655">13556 3467 3,'9'-14'21,"-9"14"2,9-13-2,-3 1-11,4 4-3,-5-3 0,6 2 0,-7-5-1,4 6 1,-7-4 0,-1 12 0,1-16-1,-1 16-2,-10-9-1,0 7-1,-8 0-1,-4 4 0,-7 3-1,-6 6 1,-6 5-1,-3 5 2,-4 9-2,-1 12 2,-2 12-1,2 13 0,0 11 0,6 13 1,5 4-2,9 5 2,11-4-2,11-7-1,15-13 1,13-13 0,13-18 0,13-18-1,10-17 2,7-15-1,4-14 2,4-8-1,-6-9 1,-5-4-1,-11-5 1,-10 1 0,-13 2 0,-15 7 0,-20 4 0,-13 11 0,-17 7 1,-10 11-1,-10 8 0,-3 9 0,-5 6-2,2 6 1,7 3-2,5-1-2,15 2-4,3-9-12,20 2-16,4-9 1,18-3-1,4-10 0</inkml:trace>
  <inkml:trace contextRef="#ctx0" brushRef="#br0" timeOffset="19212.0989">13968 3930 68,'11'10'34,"-10"2"0,2 8-1,-3 7-32,5 6-1,4 10 0,2 7 0,6 4-1,2-2 0,5-4 0,1-7 0,0-9 1,1-12 1,-2-16 0,-2-16 1,-4-16 1,-5-11 0,-6-16 0,-4-10 0,-9-11-1,-3-7 0,-8-2 0,-4 0-2,-5 2 1,1 8-1,0 13 1,1 10-1,4 11 1,2 12-2,6 9 2,3 9-2,9 11 1,0 0 0,0 0 0,12-7 1,12 5-1,9 0 0,12-3 1,11-1 0,12-5 0,11-1 0,8-2 0,5-1 0,2 0 0,-2 1 0,-4 1 0,-7 2-1,-8 3-1,-12 2-1,-8 4-2,-16 0-3,-2 15-19,-22-6-9,-5 12-1,-14-3 0</inkml:trace>
  <inkml:trace contextRef="#ctx0" brushRef="#br0" timeOffset="19940.1404">14684 3930 67,'-2'23'34,"-3"0"0,2 8-1,-5-2-31,2 9-1,2 4-2,-1 4 2,0-1-2,1-3 1,-1-7-1,1-5 2,0-8 0,4-7 0,0-15 0,6-8 1,0-13 0,6-8 0,7-12 0,5-7-1,5-7 0,4 0 0,2 3-1,2 6 0,-1 8 1,-2 12-1,-3 16 0,-4 15 0,-5 15 0,-3 10 0,-7 10-1,-3 8 2,-5 3-2,-4 3 2,-4-6-1,1-6 0,-4-7 0,4-8 1,1-9-1,2-10 1,0-8-1,15-16 1,-3-8 0,0-7 0,5-11-1,1-7 1,4-5 0,1 0 0,0 2 0,4 8-1,-3 4 1,0 12 0,0 12 0,0 11-1,-2 12 1,2 10 0,-1 6-1,0 4 0,1 4 0,0 2 0,-1 1 0,-2-2 0,-3-1 0,-5-3 0,-3 0-1,-5-2 0,-2 4-4,-9-8-23,8 7-8,-8-10-3,5-1 1</inkml:trace>
  <inkml:trace contextRef="#ctx0" brushRef="#br0" timeOffset="23120.3224">6504 4809 29,'0'0'27,"0"-11"-4,0 11-6,0 0-4,0 11-3,-4-1-3,6 9-2,-5 1 0,3 9-1,-3 3-1,2 5-1,-3 1 0,2 0-1,0-5 0,-1-3 0,1-4-1,1-7-2,2-2-4,-1-17-11,-2 8-15,2-8 1,7-13-1,-1-2 3</inkml:trace>
  <inkml:trace contextRef="#ctx0" brushRef="#br0" timeOffset="23399.3384">6843 4847 57,'-4'25'32,"-2"6"1,-6 4-2,-2 4-29,-4 5-1,-2 3-1,-2 0 0,-2-1 0,-1-3-1,2-6 0,1-5-2,1-8 0,7-2-9,-3-9-20,8-6 1,9-7-2,0 0 2</inkml:trace>
  <inkml:trace contextRef="#ctx0" brushRef="#br0" timeOffset="23782.3603">6951 5086 38,'-5'13'34,"2"6"-1,-7 1 1,0 9-15,-6-1-18,3 5 1,-2 0-2,1-1 0,-1-1 0,1-4 0,3-4-1,2-5 1,4-3 0,5-4 1,0-11 0,15 12 0,0-10 0,8-3 0,3-1 0,5-3 1,1-2-1,3-1-1,0-1-1,-1-2-2,4 4-4,-13-6-7,8 5-19,-10-1-1,-1 2 0,-6-3 0</inkml:trace>
  <inkml:trace contextRef="#ctx0" brushRef="#br0" timeOffset="24068.3764">7163 5065 50,'0'0'32,"-5"15"1,9 0 0,-1 3-28,4 13-3,0 7 0,1 10 1,-5 7-2,3 6-1,-2 1 1,-2 0-3,0-4 1,-3-8-1,3-8 0,-2-8-3,7-7-1,-6-17-5,11-4-23,-3-10 2,5-9-1,2-8 1</inkml:trace>
  <inkml:trace contextRef="#ctx0" brushRef="#br0" timeOffset="24360.3934">7668 4812 47,'-16'25'33,"0"7"-2,-2 11 2,2 11-28,2 10-3,5 7-3,2 5 1,7 3-2,0-3-3,9-3-2,-2-13-4,10-5-6,-6-18-8,7-9-7,0-8 1,1-12 12</inkml:trace>
  <inkml:trace contextRef="#ctx0" brushRef="#br0" timeOffset="25060.4334">7970 5173 49,'2'24'34,"0"5"-1,0 2-1,2 10-27,-2 2-3,3 7-1,-3 0 0,1-1-1,-2-3 0,0-6 0,-1-8 1,1-9-1,-1-23 1,0 0 1,7-17-2,-2-12 2,0-12-1,3-7 0,1-9 0,2-1 0,0 1 0,1 5 0,1 6 0,0 12 1,1 12-1,1 13 0,2 16 0,0 15 0,-2 8-1,0 11 1,-2 5 0,-2 4-2,-2 0 1,-2-6 0,-5-8 0,1-6 0,-3-11 1,2-9-1,-2-10 0,4-17 1,-1-5-1,2-7 2,0-9-2,2-7 1,-1-3-1,2 2 1,0 4 0,1 7 0,-1 9-1,1 12 1,3 14 0,3 14-1,1 13 1,4 7 0,-1 3-1,3 7 1,1 1-1,-2-5-1,-1-4 1,-4-6-2,-1-6 0,-7-6-2,3-1-1,-11-17-5,13 5-23,-15-17-4,6-6 1,-5-11 1</inkml:trace>
  <inkml:trace contextRef="#ctx0" brushRef="#br0" timeOffset="25319.4482">8543 4801 49,'2'-21'32,"4"13"1,-6 8-2,26 15-27,-13 6 0,10 12-1,0 8-1,8 14 1,1 8-1,3 9 0,-3 1-1,-1 4 1,-5-3-1,-7-4 0,-6-6-1,-9-7 1,-8-10-1,-7-7-3,-4-1-4,-12-13-29,6-6 1,-4-10 0,4-10-1</inkml:trace>
  <inkml:trace contextRef="#ctx0" brushRef="#br0" timeOffset="27107.5504">10342 5016 18,'18'-1'29,"-4"-1"0,2 4 0,-5 6-21,-2 3-4,4 9 0,-8 8-1,1 10 0,-8 5-1,-1 6 1,-7-2 0,2-1 0,-2-9-1,4-3 1,-3-15 0,7-9 0,2-10-1,3-23 0,5-5 1,4-6-2,1-7 1,4-6-2,2-3 1,1 3-1,1 5 0,-2 9 0,1 10 1,-2 9-1,0 15 1,-2 12-1,-1 14 0,-5 8 1,0 4-1,-1 2 0,-3-1 0,-1-4 1,-1-8-1,-1-6 0,2-13 1,-5-9-1,18-13 1,-5-6 0,2-8-1,4-8 1,0-5 0,4-3-1,0 0 1,1 4 0,-3 6 0,-1 8 0,-2 11 0,0 13 0,-6 13 0,0 15 0,-4 10 0,-2 8-1,-3 5 0,0 1 0,-1-1-1,-3-7 0,4-6-4,-7-18-18,8-8-13,-4-11 0,16-23-1,-2-8 0</inkml:trace>
  <inkml:trace contextRef="#ctx0" brushRef="#br0" timeOffset="27324.5629">11463 4803 57,'-1'35'36,"-12"6"-2,-3 15 1,-15 10-27,-1 7-8,-2 9 0,-5 3-4,-1-2 1,-2-9-4,8-3-3,-6-21-18,14-12-8,5-15 0,10-13 1</inkml:trace>
  <inkml:trace contextRef="#ctx0" brushRef="#br0" timeOffset="27609.579">11446 5214 35,'16'3'33,"-6"6"0,-6 7 0,-8 1-26,0 12-3,-8 0-1,0 7-1,-1-1-1,1 1-2,1-2 3,6-5-3,5-4 2,7-6-1,8-4 1,7-7-2,5-5 2,5-4-1,6-5-1,0-7-2,7 5-15,-4-11-16,-2-4 0,-5-4 1,-1-3 4</inkml:trace>
  <inkml:trace contextRef="#ctx0" brushRef="#br0" timeOffset="27797.5898">11876 5092 51,'-13'14'36,"8"15"-1,-6 11 0,4 11-31,-3 13-2,5 7-2,-1 9-1,0-2-4,6 2-3,-8-17-10,9-4-16,-5-15-3,2-12 1,-7-12 13</inkml:trace>
  <inkml:trace contextRef="#ctx0" brushRef="#br0" timeOffset="28196.6126">9521 5270 53,'-7'8'34,"7"-8"0,0 0-1,20 6-30,2-7-3,6-1 0,9 2-1,5-4-3,9 6-3,-8-9-13,6 5-13,-4-2 0,-3 0 0</inkml:trace>
  <inkml:trace contextRef="#ctx0" brushRef="#br0" timeOffset="28384.6234">9566 5514 53,'8'10'34,"16"-2"0,13-9-3,14-11-45,11 5-19,8-6-1,9-2 0,5-2-1</inkml:trace>
  <inkml:trace contextRef="#ctx0" brushRef="#br0" timeOffset="31524.8031">17808 4608 33,'-12'-12'31,"-5"0"0,-2 2 0,-6 1-27,0 4-1,-5 6-2,-5 4 0,-4 9-1,-4 10 0,-6 11 0,-4 13 2,-5 13-1,1 18 0,1 14 0,11 9 1,7 0 0,15 0-1,16-8 1,18-12-3,16-15 2,13-21-1,13-23 2,8-18-2,5-19-1,1-12 2,-5-10-2,-6-7 2,-12-4-1,-11-1 0,-17 2 0,-16 9 0,-16 5 1,-18 11 0,-13 12 0,-7 9 0,-6 9 0,3 10 0,3 6-1,6 3-1,13 4-3,11-4-1,21 3-13,5-11-16,15-2 0,7-10-1,13-3 12</inkml:trace>
  <inkml:trace contextRef="#ctx0" brushRef="#br0" timeOffset="32035.8322">18062 5163 52,'9'18'36,"7"6"-1,-2-2-2,-3 4-36,7 2 1,-1 0 0,1-3 0,-4-7 0,-3-10 1,-11-8 1,13-21 1,-10-7 0,-6-11 1,-2-7-1,-6-10 1,-2-6 0,-7-3 0,1 1 0,-3 4-1,2 6 1,1 8-1,3 8 0,4 9 0,6 9-1,7 8 1,-1 12-1,22-10 0,2 9 0,11-1 0,10 0 1,14-4 0,11 0 0,8-3 0,8-3 0,1-1 0,2 0 0,-4 0-1,-4 2 0,-9 3-1,-10 0-1,-5 8-3,-17-5-18,-1 12-12,-14-1 0,-6 6-1</inkml:trace>
  <inkml:trace contextRef="#ctx0" brushRef="#br0" timeOffset="32847.8788">18639 5207 48,'-3'35'35,"-2"-1"-1,4 5-1,-3 2-31,2 0-3,2-2 2,-1-5-1,1-8 1,-1-7-1,1-11 1,0-8 0,5-23-2,2-6 2,2-12-1,8-6 1,3-9-1,8-2 1,4 2 0,3 8-1,2 9 0,0 12 0,0 17 0,-6 19 0,-4 19 0,-9 15 0,-6 13-1,-6 8 0,-5 5 2,-5 0 0,-3-8 1,-2-7-2,2-14 3,1-9-1,3-17 1,3-14-1,2-8 0,5-14 0,1-9-3,3-8 2,4-9-2,4-8 2,6-3-2,1-1 1,4 4-1,0 6 1,0 7 1,-1 9-1,-1 10 0,-5 13 1,-3 9-1,-2 10 0,-2 7 0,-3 7 0,4 5-1,-1 2 2,1 3-2,-1-1 1,0 0 0,-1-4 0,-1-2 0,-1-5 0,-5-4 0,0 0 0,-1-2 0,-3 2 0,1-1 0,-1 1-1,1-2 3,-1 1-3,1-1 3,2-4-3,0 0 2,-7-10-2,13 10 1,-13-10-2,11 6 0,-11-6 0,7 9-2,-7-9-1,2 15-3,-2-15-19,-5 14-9,5-14 1,1 10 0</inkml:trace>
  <inkml:trace contextRef="#ctx0" brushRef="#br0" timeOffset="33222.9003">20068 5053 47,'-8'-1'35,"8"1"-1,9-4 0,8-1-34,12 1 0,12 1 0,9-3 0,7 1 0,6 0-1,2-2-1,3 4-2,-6-5-4,2 10-10,-17-4-15,-7 3 0,-14 1 1,-12 4 14</inkml:trace>
  <inkml:trace contextRef="#ctx0" brushRef="#br0" timeOffset="33413.9112">20240 5338 37,'-10'10'33,"10"-10"1,13 5-1,11-10-28,8-4-3,10 0-1,9 0-5,1-8-11,10 5-17,1-2-1,4 2-1,-6-3 8</inkml:trace>
  <inkml:trace contextRef="#ctx0" brushRef="#br0" timeOffset="34081.9493">21406 5100 48,'15'11'35,"-6"3"0,3 9 0,-8-4-32,2 12-3,-2 1 1,-1 3-1,-1-3 0,-2-4 1,-2-6-1,0-7 1,2-15 1,0 0 0,-8-8 0,12-10-1,1-8 1,8-6-1,7-5 1,6-3-2,6 0 0,3 4 0,1 7 0,-2 8 0,0 12 0,-7 13 0,-5 13-1,-8 12 1,-5 9 0,-5 5 0,-4 1 0,-2 2 1,-3-7-1,1-5 1,-1-8 0,1-9 1,4-17-1,0 0 0,0 0 0,13-20 0,2-4 0,3-10-1,7-6 1,4-4 0,4-2 0,3 2-1,0 4 1,-1 5-1,-1 8 1,-2 9-1,-3 10 1,-2 8-1,-3 7 0,-4 8 0,-2 5 0,-4 2 0,-3 5 0,-3 1 0,-4 3 0,-6 0-1,-2-1 0,-6-2-1,1-1-2,-1-7-2,11 2-13,-1-22-18,11 7 0,5-21-1,13-8 1</inkml:trace>
  <inkml:trace contextRef="#ctx0" brushRef="#br0" timeOffset="34332.9635">23025 4516 60,'10'29'38,"-19"3"0,-3 15-1,-22 13-36,2 14 0,-13 15-1,-8 11 1,-5 4-2,-4-2 0,0-6 0,1-11-2,10-13 0,5-19-4,23-9-2,0-25-17,23-9-8,0-10-4,31-21 3</inkml:trace>
  <inkml:trace contextRef="#ctx0" brushRef="#br0" timeOffset="34619.9802">22968 5173 30,'26'-10'34,"-12"9"0,-7 9 0,-17 6-27,3 8-1,-12 5-2,0 4-1,-4 2-1,0 3 0,-3-1 0,8 0-1,3-6 1,9-3-1,7-6 1,10-2-2,9-6 1,10-1-1,7-8 1,7-3-1,4-4-2,3-6 0,3 0-3,-6-8-2,9 5-11,-21-10-16,7 2-2,-11-8 0,0 1 11</inkml:trace>
  <inkml:trace contextRef="#ctx0" brushRef="#br0" timeOffset="34843.9928">23479 5135 28,'-1'-22'34,"3"8"1,-7 4 0,5 10-24,-7 12-4,3 14-1,-10 10-3,-1 16 0,-7 16 0,-1 15-1,-2 9 0,4 8-1,2 4 0,7-4-2,11-7 1,6-12-3,11-10 2,5-17-3,10-7-7,-5-18-27,7-11 1,-9-12-1,-1-6 1</inkml:trace>
  <inkml:trace contextRef="#ctx0" brushRef="#br0" timeOffset="35808.048">16714 7003 36,'-23'-1'33,"2"-3"-1,2-2 0,5 0-32,3-1 0,11 7 0,-10-11 0,10 11 0,1-9 0,-1 9 0,12-9 1,-1 5 0,5 0 0,6-3 1,7 1 0,7-2 1,7 2-1,5-1 0,4 6 0,-4 1-1,1 7 1,-9 6-1,-9 6 0,-15 6-1,-14 7 1,-15 5 0,-15 3 0,-12-1 1,-9 2 0,-4-1 0,0-3 0,2-2 1,9-4-2,8-6 0,10-2 0,12-4-1,10-1 0,9-4 0,12-4 0,8-6 0,9-3 1,6-3 0,8-3-1,3-4 0,3-4-3,4 5-12,-10-9-20,2 1-1,-12-3 0,-3-2-1</inkml:trace>
  <inkml:trace contextRef="#ctx0" brushRef="#br0" timeOffset="36145.0672">17465 6909 60,'13'15'37,"-11"-7"-1,3 7 0,-4 3-37,1 8 1,0 7 0,-1 5 0,1 5 1,-1 1-1,-1-3 0,1-3 1,0-8 0,1-3-1,2-10 1,0-4-1,-4-13 1,9 9-2,-9-9 0,10-3-3,-1 3-5,-8-10-7,12 8-7,-10-9-8,8 4-4,-3-4 0</inkml:trace>
  <inkml:trace contextRef="#ctx0" brushRef="#br0" timeOffset="36784.1037">17534 6949 39,'0'0'32,"0"0"1,0 0-1,13 10-29,-8 0-2,2 3 0,-4 4 0,-1 5 1,-5 4 0,-1 4 1,-6 1 0,-1 6 0,-3-2 0,0 3 0,0-3 0,3 0-1,1-5 0,6-3 0,7-6-1,8-3 1,4-8 0,8-4-1,5-6 0,7-3 0,4-4 1,6-3-2,-1-2 1,2 0-1,-1 1 0,-2-1 0,-4 2 0,-6 2 0,-5 3-2,-8 0-1,-1 6-4,-19-1-17,11-6-13,-11 6 1,0 0-1</inkml:trace>
  <inkml:trace contextRef="#ctx0" brushRef="#br0" timeOffset="37099.1218">17931 6845 61,'-1'32'37,"-3"4"0,5 9-1,-1 4-35,3 11 0,3 6-1,3 4 1,1 0 0,-2-1-1,1-5 1,-2-6 0,-2-8-1,-1-8 0,-1-8 0,-1-7-1,1-6-1,-2-10-1,5-1-7,-6-10-26,9-7 1,-2-7-2,6-4 1</inkml:trace>
  <inkml:trace contextRef="#ctx0" brushRef="#br0" timeOffset="37880.1664">18381 6979 32,'0'0'31,"0"0"1,0 0 0,0 0-29,0 0 1,0 0-1,0 0 0,0 0 0,0 0 0,0 0 0,0 0 0,0 0 1,0 0-1,0 0 0,0 0-1,0 0 1,0 0-1,0 0-1,0 0 1,0 0-1,0 0-1,9 5 1,-6 6 0,1 6 0,3 11-1,3 9 1,2 10 0,4 8 0,4 6 0,3 1-1,1-1 1,1-7 0,-1-9 1,0-11-2,-2-12 1,-1-10 0,1-15 0,-5-13 0,0-12-1,-3-9 1,-3-11-1,-6-10 0,-5-9 0,-3-7 0,-8-4 0,-2 0 0,-5 3-1,-3 5 2,1 7-2,-1 8 1,1 11 0,3 11 0,1 7 0,3 10 0,4 6 0,2 2-2,7 8 2,0 0 0,14-10-1,7 8 0,10-2 2,10 0-2,9-1 3,15-4-2,8-2 1,7-1-1,6-1 0,1-2 1,-2 1-2,-4-1 2,-8 1-2,-11 4 0,-10 0 0,-11 4-2,-12 0-3,-6 9-4,-23-3-27,9 9 1,-17-1-2,-2 8 2</inkml:trace>
  <inkml:trace contextRef="#ctx0" brushRef="#br0" timeOffset="38641.2102">18984 7086 63,'-1'17'36,"6"5"1,-3-1-1,5 3-36,3 8-1,3 5 1,-1 3 0,-1 2-1,-1-2 1,-3-4 0,-1-7 1,-2-6 0,-1-7 0,-3-16 0,0 0 1,14-11-1,-7-14 1,3-6-1,0-8 0,4-6-1,2-4 0,4 1 0,-1 5 0,1 4 0,-1 7 0,1 8 0,-2 13 0,1 11 0,-3 14 0,-1 8 0,-4 12-1,-1 8 1,-3 6 0,-3 5 1,-3 0-1,-1-5 1,-3-7 0,0-7 0,-1-9 0,2-12 0,2-13 0,0 0 0,1-26 0,4-1-1,1-8 1,4-6-1,3-7 0,4-3 0,3 2 1,2 3-2,5 5 2,-1 6-2,3 12 2,-3 8-1,2 14 0,-2 12 0,-1 10 0,1 7 0,-4 7 0,-1 3 1,-1 2-2,-2-2 2,-2-4-2,-5-6 2,-1-5-1,-5-1 0,-5-1-2,-6-3 0,-3 4-3,-7-6-6,8 7-26,-8-2-1,6 1-1,2-8 0</inkml:trace>
  <inkml:trace contextRef="#ctx0" brushRef="#br0" timeOffset="39776.2749">20659 7126 1,'-16'-19'5,"16"19"16,-15-21 0,5 8-18,3 2 0,-3-2 3,3 4 1,-7-5 1,8 7 1,-8-6 0,14 13 1,-19-15-1,19 15-2,-11-9-2,11 9-2,0 0 0,12 0-1,6 0-1,12 1 1,11-2-1,12 1 0,12-4 0,8-1-1,8 0-3,-1-7-9,-2 5-19,-9 0-2,-11 1 1,-16 1 6</inkml:trace>
  <inkml:trace contextRef="#ctx0" brushRef="#br0" timeOffset="39966.286">20717 7246 39,'0'0'34,"25"10"-1,5-15 0,13-4-33,14 4-8,-1-7-25,17 0 0,2-3-1,1-2 4</inkml:trace>
  <inkml:trace contextRef="#ctx0" brushRef="#br0" timeOffset="40640.3245">21770 7059 36,'3'13'34,"3"7"0,0 2 0,5 3-26,0 5-8,-1 5 0,1 1 1,-1-2-1,-3-3 1,-2-7 0,-6-9 1,-2-6 0,3-9 1,-6-15-1,7-7 0,6-8 0,3-9 0,9-5-1,6-2-1,8-1 0,5 5 0,2 6 0,2 9-1,1 13 1,-2 14 0,-3 13 0,-4 14 1,-4 9-1,-7 11 0,-4 7 1,-5 1-1,-5 0 1,-6-7 0,-1-4-1,-3-12 1,-1-6 1,0-12-1,2-14 0,0 0 0,5-19 0,1-5-1,5-8 1,4-7-1,1-5-1,5-3 1,5 0 0,0 4 0,1 6 0,1 9-1,-1 7 2,-1 12-1,2 8 0,1 10 0,-3 7-1,2 7 2,1 4-1,2 2 0,1 1 0,-1-1 0,-3-3 0,-4-2 0,-1-5 1,-4-2-2,-5-3 0,-6 4-1,-5-3 0,-1 9-7,-14-5-28,11 5-1,-5-7 0,7-3-1</inkml:trace>
  <inkml:trace contextRef="#ctx0" brushRef="#br0" timeOffset="42343.4217">16787 8753 23,'6'-15'28,"3"4"0,2-3 1,5-5-24,11 4 1,1-4 1,8 5-1,0-1 0,6 8-1,-7 4-1,1 8-1,-11 4 0,-7 10-1,-13 5 0,-12 11 1,-14 1 1,-12 9-1,-12 1 2,-3 3-1,-6 0 0,6-2-1,6-5 0,12-4-1,11-6-1,15-8-1,15-7 0,12-10-1,12-6-1,7-10-2,8-1-2,1-16-7,13 2-22,-5-10 0,-1 0-1,-5-7 0</inkml:trace>
  <inkml:trace contextRef="#ctx0" brushRef="#br0" timeOffset="42851.451">17452 8602 55,'0'0'34,"0"0"0,0 15 0,-3 4-29,3 7-2,-3 8 0,4 6-2,-1 2 1,2 2-1,0-5 1,3-4 0,3-7 1,4-4-1,5-11 0,5-7 0,4-7-1,7-4 1,5-4-1,3-4-2,0-2 0,1-4-2,-2 0-2,-7-4-1,-1 6-1,-14-7-2,1 6-2,-15-9 2,2 4-1,-13-8 3,3 1 1,-8-6 3,2 0 1,-1-2 3,0 1 3,6 9 1,-4 2 2,9 15 1,0 11-1,0 21 1,0 13-1,8 21 1,-3 11-2,6 17-1,-2 10-2,3 6 0,-1-2-1,0-3-1,-1-11 0,2-12-2,-1-12 1,-1-17-3,5-14-2,-3-22-12,8-6-17,0-17-1,8-5-1,-1-14 1</inkml:trace>
  <inkml:trace contextRef="#ctx0" brushRef="#br0" timeOffset="43077.4637">18469 8854 65,'18'-3'35,"10"3"0,2-8-1,14-2-34,3 2-3,3-4 0,7 6-7,-14-4-24,5 5 1,-13-3-2,-9 5 1</inkml:trace>
  <inkml:trace contextRef="#ctx0" brushRef="#br0" timeOffset="43268.4748">18449 9138 65,'3'21'37,"12"-3"1,10-15-3,16-12-28,10-2-8,9-6-3,15 4-14,0-12-19,8 0 1,-3-4-1,0 4 0</inkml:trace>
  <inkml:trace contextRef="#ctx0" brushRef="#br0" timeOffset="44948.5708">19906 8890 1,'0'0'19,"0"0"3,9-5 2,-9 5-19,0 0 2,0 0 1,7-9 1,-7 9 1,0 0 0,12-3 0,-12 3 0,0 0-3,7-9-3,-7 9-1,0 0-1,12-3 0,-12 3-2,0 0 1,0 0 0,9 2 0,-9-2 0,0 0 0,0 0 1,7 14 0,-5-3 0,3 6 0,0 7 0,5 9 0,0 7-1,7 9 1,2 0-1,7 2 0,3-4 0,5-5 0,-1-12 0,4-9 0,-2-16 0,-2-13 0,-5-15 1,-4-9-2,-9-11 1,-6-7-1,-8-6 1,-8-6-1,-6-2 0,-5 0-1,-4 3 1,-5 4-1,2 4 1,0 7-1,2 5 1,4 9-1,2 8 1,6 5 0,3 7 0,7 3 0,1 9 0,25-13 0,8 5 1,14-3-1,16-4 0,15-4-1,12-3 1,14-2 0,5-3 0,5-3-1,-1 1 0,-5 2 0,-8 3-2,-11 3 0,-7 7-7,-27 0-24,-5 12-4,-23 4 2,-17 12-2</inkml:trace>
  <inkml:trace contextRef="#ctx0" brushRef="#br0" timeOffset="45619.6091">20799 8983 54,'2'10'36,"-1"-2"-1,7 5-1,-3 4-33,3 5-1,4 6-1,0 5 1,-4 3 0,-2 2 1,-4-4 0,-3-2 1,-4-8 0,1-5 1,0-12-1,4-7 0,3-15 0,7-9-1,8-11 0,6-8-1,8-5 0,4-3 0,6 4 0,2 4-1,-1 10 0,-4 12 1,-2 16-1,-6 17 1,-8 14-1,-5 12 1,-6 10 0,-7 5 0,-3 3 1,-3-2 0,-4-6 0,0-8 0,0-11 1,1-10-1,4-19 0,0 0 0,-6-10 0,7-13 0,2-10-1,4-8 0,3-6 0,6-5 0,2 3 0,5 0 0,3 7 0,2 6 0,-1 11 1,0 9-1,0 11 0,-1 11 1,-2 11-1,-1 9 0,-2 8 1,-1 6-1,1 3 0,-1 1 1,-1-2-1,-3-4 0,0-7-1,-2-8 0,1-6-2,-5-11-5,7 3-20,-17-9-11,16-5 2,-15-3-2</inkml:trace>
  <inkml:trace contextRef="#ctx0" brushRef="#br0" timeOffset="46468.6578">20479 10455 61,'0'0'35,"-1"8"0,1-8-1,11 22-30,-3-3-3,2 4-2,-2 6 2,0 3-2,-3 0 1,-2-2 1,-3-5 1,0-3 0,-4-10 0,4-12 0,0 0 0,6-20 0,2-7-1,6-6 0,3-7-2,6-6 1,4-1-1,2 1 0,2 8 0,-1 6 1,1 13-2,-4 13 2,-3 16 1,-3 13-1,-6 13 1,-3 9-1,-3 6 1,-4 3-1,-3-3 1,-1-7 0,-2-7 0,0-10 0,0-11 0,1-16 1,0 0-1,8-24 0,2-7 0,5-9 0,5-9-2,5-7 1,5-5 0,3 1-1,2 5 1,0 9 0,-1 11-1,-3 15 1,-3 18 0,-3 17 0,-2 16 0,-3 14 0,-1 8 0,1 5 0,-1 2 0,-2-3 0,-2-10 1,-1-8-2,-2-10-1,-6-15-1,-2-6-5,-14-19-18,2-2-11,-15-11 1,-8-1-1</inkml:trace>
  <inkml:trace contextRef="#ctx0" brushRef="#br0" timeOffset="46811.6773">18890 10497 67,'0'0'35,"0"0"0,16 7-2,9-6-31,13-4-3,12 0 1,7-2 0,5-1 0,1-1-1,-1 1-2,-9-3 0,-5 7-9,-18-5-20,-3 7-1,-15-1-1,-12 1 0</inkml:trace>
  <inkml:trace contextRef="#ctx0" brushRef="#br0" timeOffset="46999.6882">18826 10730 77,'23'3'37,"23"-4"-1,14-11-2,9-6-36,15 2-4,2-11-15,8 6-14,-8-5-1,-6 7 0,-20-4 0</inkml:trace>
  <inkml:trace contextRef="#ctx0" brushRef="#br0" timeOffset="47770.7321">16405 10508 61,'-12'9'32,"3"4"-1,-5 1 0,1 4-29,-2 8-3,0 4 2,1 5-1,-1 4 2,2-1 0,3 0 2,1-5-1,7-2 2,5-8-1,11-4 0,8-8-1,13-4 0,8-6-1,8-2-1,5-2 0,2-3-2,0-1 0,-6-2-2,-4 2-3,-13-8-5,1 8-20,-20-9-3,-2 4 0,-13-9-1</inkml:trace>
  <inkml:trace contextRef="#ctx0" brushRef="#br0" timeOffset="48019.7465">16687 10484 80,'0'33'36,"6"13"0,-6 7-1,7 12-33,-5 8-1,1 9 1,-2-2-3,-2 2 2,-2-6-2,-2-10 1,0-13-1,1-15-1,6-11-2,2-19-4,16-9-26,-2-17 0,12-9-1,1-14-1</inkml:trace>
  <inkml:trace contextRef="#ctx0" brushRef="#br0" timeOffset="48455.7713">17262 10455 84,'-16'-3'37,"-9"1"-1,5 9-2,-6 6-35,2 8 0,6 9 0,-1 11 0,7 5 0,3 4 0,3 0 1,5-3 1,6-8 0,5-9 1,5-13-1,9-13 1,1-13-1,4-11 0,2-7 0,-1-6-1,-1-4 0,0-1 0,-7 4 0,-3 5 0,-7 8 0,-6 11 0,-6 10 0,-2 24 1,-5 14-1,-1 15 1,-3 12 0,-2 9 0,0 4-1,1-2 0,0-7 1,2-10-2,5-14 0,1-15-1,7-14-3,-3-16-5,22-15-26,-7-14 0,10-5 1,-3-17-2</inkml:trace>
  <inkml:trace contextRef="#ctx0" brushRef="#br0" timeOffset="48830.7928">17805 10400 76,'14'-8'37,"-14"8"-2,0 0 1,-9 7-31,-7 14-5,-1 13 1,-5 14-2,2 17 1,-3 14 0,4 7 1,4 2-1,9-3 0,9-6 1,9-11 0,12-13 0,8-21 0,7-16 0,2-14 0,4-12-1,-3-9 0,-4-8 1,-7-6-2,-11-4 1,-9-1 0,-12 4 0,-12 6 0,-12 9 0,-10 10 0,-9 9 1,-3 10 0,-3 10-1,3 9-1,2-1-4,18 10-26,-2-10-5,19 0-1,5-12-1</inkml:trace>
  <inkml:trace contextRef="#ctx0" brushRef="#br0" timeOffset="52864.0235">5817 7375 48,'0'0'33,"-10"3"0,10-3-1,-10 11-29,10 4-1,-2 5-1,2 9-1,1 8-1,-1 10 1,-1 6 1,-1 5-1,-3 1 2,0-3-1,-3-10 2,4-6 0,-4-12 0,5-12 0,3-16 0,1-16-1,8-16 0,5-10-1,3-11-1,3-10-1,4-7 1,5-1-1,1 7 1,0 7-1,-1 14 1,0 15-1,0 19 1,-2 21 0,-2 21-1,-5 13 2,-3 14-1,-4 7 1,-5 1 0,-3-2 0,-3-10 0,0-10 0,-2-14 1,2-11 0,-2-21-1,0 0 0,13-28-1,-3-3 1,1-9-1,1-11 0,3-9 0,1-5-1,3 1 1,4 2 0,-1 9 1,2 10-1,1 16 1,1 19 1,-2 22-1,-1 18 0,-1 13 0,-3 13 1,-1 5-1,-3 4 0,-2-2 1,-1-5-2,-3-8 0,-1-9-1,2-7-1,-4-12-2,5-4-3,-11-20-12,15 6-18,-8-16 0,5-2 0,-3-9 1</inkml:trace>
  <inkml:trace contextRef="#ctx0" brushRef="#br0" timeOffset="53117.038">6822 7495 53,'9'2'34,"-9"-2"0,18 0 0,-3-3-30,5 2-3,4-1 0,6 1-1,1 2-1,-1-1-2,2 5-2,-9-6-8,3 7-17,-12-2-4,-6 4 1,-9 1-1</inkml:trace>
  <inkml:trace contextRef="#ctx0" brushRef="#br0" timeOffset="53295.0483">6867 7715 43,'-20'23'32,"5"-4"2,9-1-1,2-8-27,14 1 0,3-8-3,9 1 0,5-5-2,4-2-3,5-3-2,-4-9-13,10 2-17,-3-3 0,3-3 0,-4-2-1</inkml:trace>
  <inkml:trace contextRef="#ctx0" brushRef="#br0" timeOffset="53637.0677">7636 7223 55,'2'14'34,"-6"2"2,-3 7-2,-14 5-32,7 9 0,-1 5-2,-2 2 1,2-2-1,2-4 1,4-4-1,6-5 1,8-9 0,9-8 0,8-7-1,9-4 1,7-2 0,4 1-1,7-2 1,3-1-2,2-1 0,-6-3-2,2 4-5,-13-11-14,1 3-13,-8-6-1,-5-4 1</inkml:trace>
  <inkml:trace contextRef="#ctx0" brushRef="#br0" timeOffset="53884.082">7968 7194 45,'-11'25'36,"1"8"-1,6 11 2,1 3-30,6 13-3,1 6-1,3 6-1,0 3-1,1 2 0,-2-7-1,0-7-1,1-11-1,-3-11-2,7-6-3,-6-18-6,11-8-22,-3-11 0,4-7-1,3-9 2</inkml:trace>
  <inkml:trace contextRef="#ctx0" brushRef="#br0" timeOffset="54441.1137">8596 7293 40,'1'-10'34,"-5"-1"2,-2 1-2,-4-4-28,-1 7-3,-4 0-2,0 4 0,-2 4-2,-3 5 1,-2 8 0,-1 8 0,0 8 0,0 7 0,3 3 1,5 2 0,4-3 0,8-1 0,5-8 0,7-8 0,6-11 0,7-10-1,5-10 1,3-6-1,2-7 1,1-3-1,-2-2 0,-1 1 0,-4 1 1,-4 4-1,-7 6 2,-2 10-1,-13 5 0,9 20 1,-11 5-1,-3 10 1,-2 8-1,-2 10 0,0 3 0,-2 0-1,0-3 0,3-4 0,1-6 0,2-10-3,7-5-2,-4-19-12,11-2-20,-1-10 1,9-7-1,-1-10-1</inkml:trace>
  <inkml:trace contextRef="#ctx0" brushRef="#br0" timeOffset="54861.1377">9069 7369 40,'36'-38'35,"-7"6"-1,-4 9 0,-9 3-28,-5 10-4,-11 10 0,-6 9-1,-8 14-1,-7 13 1,-6 13-1,-2 11 1,-2 12-1,2 5 1,5-1 0,9 0 0,6-9 0,14-10 0,11-13 0,11-12-1,10-14 1,10-11 0,3-10 0,4-10-1,0-6 0,-2-4 1,-5-5-1,-8-1 2,-8-4-1,-8 3 1,-11 2-1,-8 4 2,-12 6-2,-6 5 2,-7 7-1,-5 8-1,-6 8 0,-2 6-1,-3 7 0,1 3-2,4 5-1,-2-3-5,15 5-24,-9-7-5,11-2-1,0-8 0</inkml:trace>
  <inkml:trace contextRef="#ctx0" brushRef="#br0" timeOffset="56152.2115">1215 9209 48,'0'0'34,"-45"-20"0,45 20 0,-39-3-32,39 3-1,-47 16-1,47-16-2,-65 43 1,30-7 1,2 8-1,1 13 1,-2 12 1,8 9-1,5 5 2,8 2 0,11 0 0,10-11 1,6-8-1,10-17 1,-24-49-1,83 47 2,-30-51-2,5-18-1,3-13 1,3-14-1,0-12 0,-6-8 0,-8-5-1,-16-5 0,-14 3 0,-12 0 1,-21 8 0,-13 9 0,-13 11 0,-3 11-1,-5 14 0,-1 12 0,2 12-1,6 14-3,40-15-3,-65 55-28,42-20-2,2 6-1,6-4 1</inkml:trace>
  <inkml:trace contextRef="#ctx0" brushRef="#br0" timeOffset="56597.237">1598 9539 47,'0'0'34,"0"0"0,0 0 0,14 4-30,6-8-2,8-2 0,7 1-1,3-2-1,5 1 1,8 1-3,-7-2-2,-1 7-7,-13-2-21,0 2-2,-12 1 0,-6 3-1</inkml:trace>
  <inkml:trace contextRef="#ctx0" brushRef="#br0" timeOffset="56780.2475">1664 9795 61,'5'13'37,"7"-10"-1,10-2 0,9-9-34,3-1-2,14-1-5,-3-8-27,11 2-3,-3-5 0,0 1-2</inkml:trace>
  <inkml:trace contextRef="#ctx0" brushRef="#br0" timeOffset="57408.2834">2462 9448 51,'7'-24'32,"5"-4"0,6-1 0,6-3-30,9 4-1,4 2-1,6 8 0,3 9 0,1 9 1,4 12 0,-1 12-1,-6 13 2,0 14-1,-7 10 0,-9 8 0,-11 1 0,-9 2 1,-15-5-2,-8-5 2,-12-10 0,-8-8-1,-8-13 2,0-10-2,1-11 1,1-5-1,0-8 0,6-2 0,8-6-1,9-3 1,10-1-2,9 1 2,8 0-1,10 0 0,12 2 1,9 3 0,7 1 0,7 2 1,3 3 0,2 2 0,-2 3-1,-1 1 0,-4 1 0,-7-1-1,-11 1 0,-8-2-2,-6 0-1,-9-4-3,1 8-9,-12-6-21,-9-3 0,-2 0-1,3 3 2</inkml:trace>
  <inkml:trace contextRef="#ctx0" brushRef="#br0" timeOffset="58593.3513">3403 9552 34,'-11'-4'33,"11"4"1,-9-6 0,4-4-20,5 10-6,0 0-3,0 0-2,3 10-1,7 4 0,4 2-2,6 4 1,5 4-1,6 0 0,4 1 0,1-4-1,-1-3-2,-4-10-2,1 4-10,-12-14-19,-1-3 0,-10-7 0,-3 0 1</inkml:trace>
  <inkml:trace contextRef="#ctx0" brushRef="#br0" timeOffset="58841.3654">3631 9515 32,'-5'-11'32,"1"1"0,3 0 0,1 10-22,-9-17-3,9 17-2,0 0-2,-9 5-1,0 10-1,0 10 0,-4 11-1,-1 7 1,-1 5-2,-1 3 1,3 1-2,-1-6 0,6-4-2,-3-15-6,12-5-19,-2-11-4,1-11 1,0 0-1</inkml:trace>
  <inkml:trace contextRef="#ctx0" brushRef="#br0" timeOffset="59104.3806">3875 9270 60,'13'11'35,"-7"7"0,-2 10 0,-8 5-32,3 10-1,-4 6-1,0 6-1,-2 3-2,-4-3 0,4 0-4,-6-14-4,14 1-11,-9-14-12,10-10-1,-2-18 0,11 5 6</inkml:trace>
  <inkml:trace contextRef="#ctx0" brushRef="#br0" timeOffset="59464.4012">4188 9289 49,'11'-14'33,"-11"14"0,0 0 0,-6 13-26,0 15-3,-7 9-2,1 15-1,0 11-1,1 8 1,1 2-1,7-3 1,6-10-1,9-6 2,6-14-1,5-17 1,3-18 0,3-13 0,1-15 0,0-7 0,-7-8 0,-4-7-1,-5-5 0,-5 0-1,-6-2 1,-4 3-2,-3 3 0,-1 6-1,0 9-1,-4 3-3,7 16-6,-8 0-20,10 12-4,-4 10 2,5 4-1</inkml:trace>
  <inkml:trace contextRef="#ctx0" brushRef="#br0" timeOffset="60019.4328">4576 9553 48,'10'25'33,"1"7"0,0 2 0,1 3-25,-1-1-6,5-2 0,-1-5-1,3-6 1,-5-9-1,4-8 2,-2-15-1,1-8 1,-3-12 0,-1-6-1,-6-10 1,-1-5-1,-7-8 0,-2-3-2,-7-3 1,-6 0-2,-3 1 2,-6 3-2,0 6 1,-2 8-2,1 9 2,-1 10 0,3 10-1,3 9 1,4 9 0,8 8 0,6 3 0,8 4 1,7-1-1,13-1 2,13-4 0,12 0 0,8-5-1,9-3 1,5-6 0,4-3 0,-1-5-1,1-3 0,-6 0 0,-4-5-1,-6 0-1,-5-1 0,-2 3-2,-8-2-3,0 9-6,-16-4-25,1 6 1,-11-1-1,-2 6 0</inkml:trace>
  <inkml:trace contextRef="#ctx0" brushRef="#br0" timeOffset="60480.4593">5001 9479 63,'0'0'35,"4"12"-1,-4-12 0,0 12-31,-2-2-3,1 3-1,-1 4 1,-2 5-1,0 3 1,0-1 0,1 2 0,1-2 0,3-3 2,5-2 0,3-8 0,4-3 1,6-7-1,4-1 1,3-8-1,2-2-1,-1-1-1,0-4-1,1 3-3,-8-9-8,2 5-23,-6-2 0,0 2-1,-6-3 1</inkml:trace>
  <inkml:trace contextRef="#ctx0" brushRef="#br0" timeOffset="60688.471">5248 9491 72,'-5'27'35,"-1"3"0,5 8 0,-1 5-33,4 6 0,0 5-2,2 1-4,5 1-2,-8-14-17,9-3-12,-4-13 0,5-11-1,1-14 1</inkml:trace>
  <inkml:trace contextRef="#ctx0" brushRef="#br0" timeOffset="61112.4953">5602 9471 72,'6'-8'35,"-6"8"1,0 0-2,-24-4-32,9 12-2,-4 6 0,-2 6-1,0 7-1,-4 5 1,5 5 0,-1 1 1,8-1 0,5-5 0,8-7 1,6-8-1,7-13 1,5-11 0,4-11-1,6-8 1,-1-5 0,0-3-1,-3 1 1,0 3-1,-6 5 2,0 8-1,-8 9 1,-1 14 0,-5 11-1,-2 15 1,-6 10-1,-1 10-1,-4 7 1,0 2-2,-2-1 0,0-8-3,4-4-1,-4-20-7,13-7-24,-2-21 1,0 0-1,11-14 1</inkml:trace>
  <inkml:trace contextRef="#ctx0" brushRef="#br0" timeOffset="61480.5165">5948 9481 78,'10'-8'35,"-10"8"1,-4 11-1,-8 8-32,-1 14-1,-6 10-2,0 10 0,-3 9-1,3 4 0,3 0 0,6-5 0,7-8 1,7-10-1,5-12 1,8-13-1,5-14 1,5-10 0,2-9 1,-1-4 0,-4-6 0,-1-1 0,-6 1 0,-5 2 1,-8 5-1,-7 5 0,-6 6 0,-5 8-1,-2 5 0,-4 7-2,2 3 0,-2 1-3,8 7-11,-1-9-20,7-1 0,6-14 0,0 0 0</inkml:trace>
  <inkml:trace contextRef="#ctx0" brushRef="#br0" timeOffset="62270.5615">6763 9477 80,'0'0'36,"0"0"-1,0 0-1,0 0-32,24 9 0,5-4-2,7-1-1,6 0-2,8 2-2,-1-8-7,10 7-15,-8-6-7,-3 2-1,-12-2 1</inkml:trace>
  <inkml:trace contextRef="#ctx0" brushRef="#br0" timeOffset="62448.5717">6760 9786 75,'-19'19'37,"16"-5"1,3-14-2,31 1-28,2-16-5,14-5-6,19-1-31,-1-6-2,9-1 0,-2-5-2</inkml:trace>
  <inkml:trace contextRef="#ctx0" brushRef="#br0" timeOffset="65972.7734">8137 9304 60,'0'0'32,"0"0"2,0 0-2,0 0-32,0 0-1,11 8 1,-11-8 1,3 20 0,-8-2 0,-2 5 1,-2 2 0,0 3 1,0-2 0,5 4 2,3-5-2,11 2 2,11-10-2,11 3 1,9-7-1,12 0-1,7-4-1,4-2-1,0-2-1,-4-4 0,-4 0-3,-10-9-6,-5 4-25,-14-9 0,-6 0-1,-10-9-1</inkml:trace>
  <inkml:trace contextRef="#ctx0" brushRef="#br0" timeOffset="66220.7874">8643 9242 75,'-11'27'39,"9"12"-1,-3 0-1,5 8-35,6 14-1,2 7 1,1 5-2,-2 0 1,1-2-4,-3-10 1,5-5-6,-9-18-19,10-9-9,1-20 1,10-8 0</inkml:trace>
  <inkml:trace contextRef="#ctx0" brushRef="#br0" timeOffset="66657.8124">9321 9176 57,'-15'-19'34,"-7"15"1,-15 7-2,-5 14-32,-3 11 1,2 11-1,4 11-1,4 6 1,11 6-1,10 0 1,15-1 0,11-1-1,14-5 0,9-6 1,10-5-1,5-6 0,0 2 1,-1-1-1,-7-1 1,-8 3-1,-12-3 1,-10 0 1,-12-5-1,-10-3 1,-9-12 0,-5-8 1,-5-14-1,0-10 0,-2-15-1,3-9 0,4-9-1,8-8 0,6-1 0,8-1-1,8 1 0,6 0 1,8 8 0,3 5-2,7 8-5,-8 1-27,10 5-1,-5-5-2,7 4 1</inkml:trace>
  <inkml:trace contextRef="#ctx0" brushRef="#br0" timeOffset="67024.8334">10042 8877 63,'-38'33'37,"-16"10"0,1 20-1,-10 13-35,4 16-1,8 17-1,8 8 2,12 6-1,13-7 0,18-13 0,19-18 1,18-23-1,18-27 0,15-26 1,10-21 0,2-25 0,3-19 2,-9-14-1,-10-15-1,-18-10 0,-13-4-1,-21-3 1,-18 3-3,-18 10-1,-20 11-1,-9 15-2,-15 10-4,5 21-26,-12 14 0,8 19-1,2 4 1</inkml:trace>
  <inkml:trace contextRef="#ctx0" brushRef="#br0" timeOffset="67565.8646">9809 8215 53,'-163'16'37,"-19"11"-1,-12 16 0,-18 17-34,-3 18-2,-2 28 3,3 29-2,8 32 3,24 27-2,23 62 2,33-16 0,40 10 1,44 8-1,47-7 0,44-12 0,43-25-2,36-23 2,35-70-2,72 8 0,-10-36 0,62-30-1,-10-38-1,21-29 0,18-33-1,11-33 0,5-34 0,-41-28 0,23-26 0,-55-20 0,2-14 0,-32-13 1,-45-7-1,-42-1 0,-51 3-1,-48 6 1,-46 9 0,-48 11 0,-51 16-1,-50 19 0,-45 19 1,-49 22 1,-31 23-1,-28 21 1,-15 20-2,-1 13-4,19 21-32,10 3 0,29 4-2,33-5 0</inkml:trace>
  <inkml:trace contextRef="#ctx0" brushRef="#br0" timeOffset="100640.7561">7532 6133 22,'-188'-12'31,"-6"7"-2,5 11 1,3 10-28,-5 14 0,6 14 0,1 13-3,1 11 2,3 16 0,5 13 0,6 13 0,12 11 2,13 8 0,19 12 2,21 6-1,31 6 0,30-3 0,33-1 1,30-9-1,33-3 0,33-15 0,32-12-1,28-15 0,33-7 0,26-17 0,30-12-1,24-13-1,23-16-1,48-12-1,-8-15-1,15-14 0,4-13-1,6-12 0,-6-12 0,0-6 1,-8-8 0,-41-7 0,12-5 2,-23-3 0,-18-6 1,-25-7 0,-23-6 1,-34-7 1,-27-4-2,-40-4 1,-31-4-1,-40-6 0,-39-1-1,-45-1 0,-39 4 0,-43 5-1,-41 3 2,-43 7 0,-36 11 1,-38 11 1,-32 13-1,-30 13 2,-27 15-2,-19 15 1,-14 19-1,-7 18-1,2 20-3,11 25-5,8 14-30,28 20-1,25 10 0,28 5-1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29T16:55:03.35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6006 5939 50,'-81'-59'35,"-11"-2"-2,-15 0 0,-12 1-32,-11 4-3,-11-1 0,-11 10-1,-16 6 1,-14 14-1,-20 11 2,-14 17-1,-20 15 2,-17 20 0,-18 21 2,-14 20 1,-7 22-2,-10 15 3,-2 18-3,-4 15 2,17 18-1,20 9-2,31 13 0,25 6 0,34 8-1,33 4-1,42 4 1,43-1 1,31 1 1,28 1 2,28-1-1,31-2 0,30-3 1,47-6 0,36-3 1,31-11-3,37-8 1,65-16 0,6-11-1,32-17 2,60-14-1,-21-18 0,18-19-1,36-21 2,34-23-1,-45-25-1,42-25 2,15-23-2,-24-23 0,65-20 0,-22-14-1,-17-15 0,-24-10-2,54-6 0,-45-5-1,-24-5 0,-27-1 1,-52-6 0,-1-6 1,-36-5 0,-31-5 1,-72-11 0,-2-6 1,-39-10-1,-34-6 0,-44-4-1,-41-1-1,-46-2 1,-46 1 1,-48 6-1,-51 4 0,-47 8 1,-47 9 2,-46 5-1,-43 9 2,-33 11-1,-35 16 0,-28 10 2,-25 16 0,-20 13-1,-11 13 1,-6 11-3,5 10 1,7 7-1,14 4-3,23 13-11,12-2-24,28 8-1,10 4 0,14 10-2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29T16:56:24.54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3145 2886 77,'-64'-29'35,"-2"-1"-1,-6-10 0,-9 2-32,3-1-1,-2 4 0,-7 6-3,-12 3-1,-4 14-4,-20 8 1,-14 20-2,-26 10-1,-17 21 2,-8 13 1,-2 19 4,5 15 1,-4 9 4,11 18 0,9 5 1,27 18 0,24 11 1,21 11-4,23 6 1,27 7 0,30 5-1,34-4 0,32-3 1,27-12 0,21-16 0,24-16 2,26-19-4,27-18 0,17-21 1,15-20-1,18-22 1,16-21-1,16-20 1,8-17 0,1-19 2,-10-16 0,-1-17-1,-5-13 0,-8-15 0,-10-10 0,-13-15 0,-10-13-2,-16-15 2,-15-9-2,-20-11 1,-19-2 0,-28 0-2,-25 5 3,-31 8-1,-34 13 0,-36 18 0,-38 18 0,-36 20 1,-34 17 0,-35 17-1,-22 15 1,-23 19-3,-9 13-4,6 21-31,-4 8-1,6 14-2,3 3-1</inkml:trace>
  <inkml:trace contextRef="#ctx0" brushRef="#br0" timeOffset="21668.2392">7325 2913 66,'-10'-37'33,"-9"0"-1,-2 10 0,-10 1-28,2 8-1,-7 7-1,-1 9-1,-7 11 0,-4 13 0,-8 16-1,-7 18 1,-9 19 0,-4 17 1,-3 19-1,3 16 1,5 9 0,12 12-1,12-2 1,19-1-2,19-12 1,22-10-2,18-19 1,21-18 0,14-19-1,13-21 1,12-19 1,8-15-1,10-16 0,3-13 1,0-11 0,-6-8 0,-8-6 0,-9-4 0,-15-4 0,-15 3 0,-22-1 1,-20 9-1,-24 4 1,-23 11 0,-24 8 0,-17 15 1,-17 14-1,-10 12 0,-7 11-1,0 12 1,3 8-2,9 4-4,24 14-21,4-11-13,15 1-2,5-10-1,7-6-1</inkml:trace>
  <inkml:trace contextRef="#ctx0" brushRef="#br0" timeOffset="23807.3617">7076 6788 53,'0'-27'37,"0"-2"0,-7-6-2,-3 0-34,2-1 0,-2 1-1,-7-1 0,-3-2-1,-10 2 0,-6 2-1,-12 5 2,-10 4-1,-12 9 1,-7 9-1,-8 14 1,-5 14 1,-5 17 1,0 20-1,5 23 1,9 18 0,13 12-1,15 6 2,17 0-2,19-7-1,23-14-1,19-21 1,16-26 0,14-26 0,9-27 0,9-22-1,4-19 1,3-14 0,-1-14 1,-4-6-1,-3-7 1,-5 0-2,-8 3 1,-7 6-1,-6 9 2,-10 9-1,-10 15 0,-6 10 1,-7 15-1,-2 18 2,-6 19 0,-1 22 1,-8 24 0,1 25 0,-4 23 0,5 25 2,-3 15-1,4 10 0,1 3-1,1-2 0,6-14-2,2-13-1,6-14-5,-7-23-26,12-11-8,-9-19-1,-3-15-1</inkml:trace>
  <inkml:trace contextRef="#ctx0" brushRef="#br0" timeOffset="204865.7177">5967 5160 166,'-72'-1'1,"-40"1"-2,-47 1 1,-44 3 0,-51 2 1,-43 1-1,-54 7 0,-14 9 0,-11 11 0,-8 16-1,-4 17-1,-8 18 1,12 20-1,19 24 1,28 25-1,25 18 1,24 24-2,38 18 2,45 19 2,57 15-1,46 17 0,42 9 1,44 6 1,49 10 2,52-2 1,44-9 0,61-16 0,50-20 0,67-25-1,64-27 0,0-30-3,43-39 0,32-33 0,50-32-1,23-33 1,-19-33 0,-11-30 1,-10-33 0,35-29 0,19-27-2,-32-22-1,-32-23-1,-33-17-1,5-14 0,-27-14-1,-36-9 1,-33-9 2,-63-8 0,-15-6 2,-50-3 0,-42-2 1,-54 0-1,-55 1 0,-63 0 0,-60 6 0,-69 8 0,-67 13 1,-70 17 0,-74 23 0,-67 30 0,-66 37 0,-44 43-2,-46 43 1,-27 46 0,-20 41-1,6 42-2,19 28-11,40 33-26,40 8-1,36-1-2,43-7-1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29T16:58:19.74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3769 614 196,'0'0'0,"-44"13"-1,44-13 0,-62 37 2,24-2-2,-2 21 1,-4 23-2,7 28 2,7 24-2,9 30 0,11 16 0,8 12-1,9-1 2,15-8-1,8-16 2,11-26 0,7-23 2,11-35-1,7-24 2,10-28 0,9-21-1,6-24 1,7-19-1,2-18 1,4-17-3,-4-19 2,-4-16-2,-11-17 1,-14-13-1,-17-14 1,-18-14-1,-21-2 1,-18 0 1,-22 12-1,-17 8 1,-22 21-1,-13 18 3,-11 25-2,-4 21 0,0 19 0,5 12-1,8 8-2,9 9-4,25 3-34,1 2 0,44 8-1,-59-6-2</inkml:trace>
  <inkml:trace contextRef="#ctx0" brushRef="#br0" timeOffset="4611.2636">8484 510 194,'0'0'0,"-52"-28"2,52 28 0,-72-31-2,24 13 2,-10 3-1,-12 1-1,-5 11 1,-3 8-1,-4 10-2,-5 11 1,-1 10 0,-4 13-1,-2 14 1,2 20 0,6 17-1,7 20 0,7 19 1,11 16 1,14 19-1,16 9 0,23 1 0,21-8 1,27-8-1,24-19 2,23-18-1,24-23 1,21-27 0,17-22 0,19-23-1,13-20 1,9-19 1,7-18 0,4-16-1,-3-15 1,-2-11 0,-5-13 0,-13-10 1,-11-10 0,-19-14-1,-14-8 0,-21-7 1,-14-11-2,-20-13 1,-17-8-1,-18-1 0,-15 2 0,-19 9 0,-12 2 0,-19 8 0,-17 11 0,-17 15 1,-19 17 0,-20 11-1,-15 15 1,-14 13-2,-16 16-1,-8 22-1,-15 22-18,4 22-20,-14 15-1,2 11 0,-10 6-2</inkml:trace>
  <inkml:trace contextRef="#ctx0" brushRef="#br0" timeOffset="9263.5298">6381 3482 65,'-3'-11'33,"-4"-5"-1,1 6-1,-8-7-27,1 3-1,-4-1-1,-2 4-1,-4 1 0,-3 5-1,-8 7 0,-6 8 1,-4 8-1,-3 12 0,-1 9 0,1 11 1,1 14 0,7 9 0,8 7-1,13 3 1,10-1 0,14-6-1,11-8 0,13-10 1,9-19-1,10-16 1,5-19 0,6-16 0,0-13 1,-1-10-1,-5-10 0,-6-4 1,-9-3-1,-7 1 0,-11 3-1,-9 5 1,-10 5 0,-6 7 0,-7 6 0,-3 6 0,-5 4-1,1 6 1,0 3-1,2 3 0,4 1 0,2 1-2,10 1-2,0 0-8,1 10-23,-1-10 0,19 7-1,-7-6 0</inkml:trace>
  <inkml:trace contextRef="#ctx0" brushRef="#br0" timeOffset="9500.5434">6772 3992 77,'11'16'35,"-8"-5"0,3 3-1,-5-4-34,-2 0-2,5 5-8,-4-15-23,-3 17-1,3-17 0,0 0 0</inkml:trace>
  <inkml:trace contextRef="#ctx0" brushRef="#br0" timeOffset="9948.5689">6778 3580 74,'22'-20'33,"13"4"0,4-3-1,4 4-31,10 4-1,3 6 0,-3 5 0,-6 8 1,-7 5-1,-13 7 0,-13 4 0,-11 6 1,-13-1 0,-7 5 0,-7-4-1,0-2 2,0-4-2,3-5 1,8-5-1,9-6 0,4-8 0,20-3 0,1-4 0,6 1-1,5 0 1,3 1 0,1 5 0,1 4 1,-2 8 0,0 8 0,-4 3 1,-4 8 0,-5 5 0,-4 2-1,-8 3 1,-6 0-2,-11 0-1,-11-4-1,-4 2-12,-16-14-20,-2-4-1,-10-13-1,0-7 0</inkml:trace>
  <inkml:trace contextRef="#ctx0" brushRef="#br0" timeOffset="10227.5848">7468 3344 71,'60'20'34,"-1"8"0,7 16 0,-5 7-30,0 10-2,-2 8-1,-7 3-1,-12 4-1,-14 1 0,-15-6-1,-18-8-2,-7-4-3,-19-16-2,1-1-14,-14-18-11,-1-9 1,-8-17 0</inkml:trace>
  <inkml:trace contextRef="#ctx0" brushRef="#br0" timeOffset="10580.605">6103 3265 79,'-80'23'33,"7"10"1,-1 1-2,4 10-32,12 14 0,9 13 1,9 17-1,12 15 0,10 14-1,11 8 1,16 2-1,12-7 0,14-9 0,17-15 0,16-21 0,12-23 0,16-22 0,8-24-3,15-9-14,2-19-15,7-7 1,-4-12-1,-1-3 0</inkml:trace>
  <inkml:trace contextRef="#ctx0" brushRef="#br0" timeOffset="11367.6502">8331 3584 53,'-13'0'32,"-3"-2"-1,5 2 1,-5-5-25,16 5-2,0 0-2,-2-12-2,11 5-1,7-1 1,9-1-1,5 1 0,8 2 0,4 3 0,2 3 1,1 4-1,-5 5 1,-4 5 0,-11 3 0,-8 7 1,-14 1-1,-14 6 0,-11 0 0,-7 2 1,-5-3-1,-1-1-1,1-6 1,4-3-1,9-6 1,8-6-1,13-8 0,0 0-1,17 8 1,2-8 0,8 2 0,4 1 0,5 1 0,1 3 1,2 3 0,2 3 0,-6 2 1,-4 3 0,-8 0 0,-9 3 1,-12 0-1,-8 3 0,-12-2-1,-11 0 0,-10 0-1,-4-3-2,-1 1-2,-2-9-9,12 3-22,-1-13-1,15-2 0,9-14 0</inkml:trace>
  <inkml:trace contextRef="#ctx0" brushRef="#br0" timeOffset="11726.6707">9115 3594 80,'24'-19'36,"-18"0"-1,-6 19-1,-21-14-31,-1 22-2,-7 13-1,-5 12-1,-1 15 0,-1 16 1,4 10-1,5 5 0,11-1 1,9-3 0,12-9-1,12-14 1,10-17 1,10-19 0,4-21 0,5-11 0,-2-19 1,-2-9 0,-8-9-1,-7-6 1,-12-2-1,-10 0-1,-10 5 1,-9 5-2,-5 9 0,-3 8-2,2 13-2,-8 5-9,13 18-20,-3 4-2,11 13 1,0 1 0</inkml:trace>
  <inkml:trace contextRef="#ctx0" brushRef="#br0" timeOffset="12331.7054">9652 3851 82,'4'12'36,"-2"1"-1,6 9-1,-6 2-33,9 8-1,3 4-1,4 2 2,3 0-2,4-6 1,0-9 0,0-11 1,3-12 0,0-11 0,-5-14 1,-3-7 0,-5-11-1,-4-7 1,-8-8 0,-3-2-1,-8-5 0,-6-3 0,-5 3 0,-5 2-1,-4 5 1,-3 9-1,-3 9 1,1 7-1,3 11 0,4 8 0,5 6 0,7 6 0,14 2 0,0 0 0,31 4 0,6-6 0,15-3 0,13-2 1,13-6-1,13-4 1,8-6 0,6-2 1,1-3-1,-3 1 0,-5 1 0,-5 2 0,-10 2-1,-11 3 0,-11 8-3,-15 0-4,-3 16-23,-24-3-6,-3 13 0,-18-1-1</inkml:trace>
  <inkml:trace contextRef="#ctx0" brushRef="#br0" timeOffset="13139.7515">10383 3737 90,'0'0'35,"-1"17"0,-3-9-1,8 7-34,0 7 1,2 6-2,0 6 1,0 2-1,0 0 1,-1-3 0,0-4 0,-1-5 0,0-8 0,-4-16 1,13 2-1,-2-16 0,1-7 1,1-6-1,4-4 1,0-1-1,2-1 0,-3 4 1,0 7-1,-2 8 0,-2 11 0,0 11 1,-2 11-1,-3 10 0,-1 8 0,2 4 0,-1 0 0,-1-1 1,-1-5-1,1-6 0,0-10 1,1-11 0,-7-8-1,14-16 1,-9-6-1,1-8 1,-1-7-1,0-3 1,0-3-1,-1 4 0,-1 3 1,-1 5-1,1 9 0,2 7 0,3 7 0,2 7 0,3 2 0,3 2 0,3-1 0,2-3 0,0-4 0,1-3 1,-2-4 0,-1-2 0,-5 0 0,-1 2 0,-4 4 1,0 9-1,0 12 0,0 12-1,0 9 0,0 8 0,1 5 0,2 3 0,-2-3 0,0-7 0,-2-10-1,-2-8 0,-1-8-1,-5-14-1,0 0-2,-11-19-7,11 9-25,-12-7 0,7 5 0,-4-7 0</inkml:trace>
  <inkml:trace contextRef="#ctx0" brushRef="#br0" timeOffset="13622.7792">12003 3679 65,'-26'1'31,"5"5"1,0-4-1,11 4-27,10-6-1,-1 7-1,15-4 0,14 1-1,11-5 1,15 1 0,8-5-1,7 1 0,6-4 0,2-1-2,-2 1-2,-10-7-15,-4 7-14,-17-4-2,-11 4 1,-16-3-2</inkml:trace>
  <inkml:trace contextRef="#ctx0" brushRef="#br0" timeOffset="13816.7903">11943 3963 85,'-3'27'37,"10"-11"0,20-3 0,11-9-35,18-8-3,19 2-2,4-16-12,17 7-22,-1-11 1,8 3-2,-8-9 1</inkml:trace>
  <inkml:trace contextRef="#ctx0" brushRef="#br0" timeOffset="15378.8795">14432 3446 63,'6'-15'32,"3"0"1,-4-3-1,0-2-29,-2 1-1,0 3 0,-4-3-3,-5 2 2,-9 3-2,-5 0 1,-10 5 0,-9 3 1,-8 4-1,-6 7 1,-6 8 1,-1 12-1,1 11 2,4 14-2,4 10 0,10 9 0,9 4-1,11 0 1,13-6-2,10-8 1,13-16 0,10-15 1,10-19-1,11-18 1,3-13 0,4-13 0,0-10 1,-3-8-1,-5-6 0,-4-1 0,-10 2 0,-8 6-1,-6 7 2,-6 9-2,-5 10 2,-2 17-1,-4 9 0,1 30 0,-1 11 0,2 12 1,1 11-2,2 7 1,2 6-2,2 0 2,2-4-2,2-5 1,0-10-1,0-10 1,0-9-1,-2-7 0,1-8-2,-4-11-4,9 0-29,-17-13 0,19-5 0,-11-11-1</inkml:trace>
  <inkml:trace contextRef="#ctx0" brushRef="#br0" timeOffset="15927.911">14820 3715 82,'10'41'35,"11"11"1,-4-3-2,6 6-34,8 1 0,4-5-1,0-8 0,-1-12 0,-1-15 0,-2-17 1,-4-17 0,-4-13-1,-9-16 2,-4-13 0,-8-15 0,-7-10 0,-7-7 0,-6-3 1,-7 2-1,-4 8 1,-3 8-1,-1 12 0,-2 14-1,1 13 0,1 15 1,2 10-2,6 8 1,2 6 0,8 3 0,7 5 0,9 1 1,13-1 0,17 0 1,14-2-1,21-2 2,16-3-1,16-6 0,14-4 0,8-6-1,5-2 1,-1-4-1,-3 0-1,-12 0 0,-14-1-2,-13 5-1,-19-1-3,-9 14-6,-26-5-24,-6 14 0,-22-6-1,-1 24 1</inkml:trace>
  <inkml:trace contextRef="#ctx0" brushRef="#br0" timeOffset="16618.9506">15586 3598 64,'9'7'34,"6"5"-1,-2-2 1,4 7-27,-3 5-5,3 6-2,-3 8 1,-3 7-1,-4 5 0,-2 1 0,-4-2 1,-1-2 0,-2-8 0,0-5 1,-1-13 0,2-10 0,1-18 0,4-10 0,3-13 0,2-9 0,5-11-1,4-5 0,7-2 0,2-1 0,3 10-1,1 6 1,0 12-1,1 17 0,-1 14 1,-4 15-1,-4 15 0,-3 9 0,-6 10 0,-3 6 0,-5 2-1,-2-5 1,-5-6 0,-2-7-1,-1-10 2,0-7-1,0-13 1,4-8 0,-1-17 0,4-6-1,3-8 1,3-8 1,4-6-1,4-4 0,4 0-1,5 6 2,2 7-2,3 9 2,1 10-2,3 13 0,-2 13 1,0 10-1,-1 9 0,0 7-1,-3 4 1,-1 4 0,-4 1-1,-3-1 0,-2-3 0,-4-5-2,0 4-9,-12-13-26,9-2 0,-9-13-1,5-6-1</inkml:trace>
  <inkml:trace contextRef="#ctx0" brushRef="#br0" timeOffset="19469.1134">6315 4881 51,'0'0'33,"5"-10"-2,-5 10 1,7-9-30,-7 9 0,12 7 0,-2 5-2,-1 7 1,2 9-1,-2 9 0,1 9 1,-2 7-2,-1 2 1,-2-4 0,0-2 0,-3-10 0,1-8 0,0-15 1,-3-16 0,12-15 0,-4-12 0,3-10 0,3-8 0,2-7 0,4-3-1,0 2 1,3 6-1,1 11 1,2 10-1,2 14 0,0 15 1,-2 17-1,-4 15 2,-2 11-2,-5 8 0,-4 2 0,-4-2 1,-4-7-1,-2-6 1,-3-12 1,2-13-1,0-16 1,4-15-1,1-10 1,6-9-1,2-9 0,4-4-1,5-4 1,3 4-2,3 3 2,2 11 0,0 9 0,2 13 0,-2 13 0,-2 13 1,-3 10-1,-4 8 0,-7 9 0,-3 1-1,-4 2-2,-5-5 0,0 0-5,-7-14-22,9-6-8,-4-20 1,17 0-1</inkml:trace>
  <inkml:trace contextRef="#ctx0" brushRef="#br0" timeOffset="19688.1261">7771 4732 72,'-10'45'36,"-3"13"1,-12 1-2,-1 8-33,-7 7-3,2 0 0,0 1-4,-4-13-8,6-1-22,0-15-3,8-12 3,1-18-1</inkml:trace>
  <inkml:trace contextRef="#ctx0" brushRef="#br0" timeOffset="19963.1418">7739 5050 68,'21'-1'35,"-9"3"0,-4 17-8,-9-1-25,-1 11 1,-8 6-1,0 6-1,-4 2-1,0 0 0,3-4-1,3-4 1,7-7 0,8-8 0,9-9 0,8-5 0,7-6-1,5-2 1,6-5 0,0-2-3,7 4-12,-8-9-20,-1 0 1,-7-3-1,-4-2 0</inkml:trace>
  <inkml:trace contextRef="#ctx0" brushRef="#br0" timeOffset="20169.1535">8210 4966 68,'4'-9'36,"-4"9"1,0 0-1,2 29-32,1 8-2,0 14-1,1 17 0,0 17-3,-3 13-1,1 14-3,-9-5-9,7 10-22,-5-6-1,1-4 1,-7-8-1</inkml:trace>
  <inkml:trace contextRef="#ctx0" brushRef="#br0" timeOffset="34119.9516">13888 6172 4,'0'0'26,"6"-8"-8,-6 0-4,0 8-3,4-12-3,-4 12-1,6-11-1,-6 11-1,5-10 0,-5 10-1,4-11 1,-4 11 0,2-14-1,-2 14 1,-2-16-2,0 6 1,-5-3-1,-1 1 0,-5-1-2,-5 0 1,-7 1-1,-3 3 0,-8 3 0,-5 6-1,-6 7 0,-5 6 0,-3 7 0,2 6 0,0 8 0,2 6 0,5 8 0,4 2-1,9 1 1,8-2 0,6-2 0,9-3 0,7-3 0,8-6 1,6-7-1,10-4 1,5-6-1,8-5 1,6-6 0,4-6 0,1-9 0,3-6-1,-1-8 1,-3-4-1,-3-7 1,-3-4-1,-6-3 1,-3-1-1,-8-1 1,-4 2-1,-3 1 1,-3 5 0,-3 2-1,-4 8 1,0 3-1,-2 6 1,0 4-1,0 3 0,-2 8 0,0 0 0,0 0 0,0 0 1,7 9-1,-4 10 1,-1 8 0,2 12 1,0 12-1,2 11 1,-1 9-1,4 7 1,1 2-1,0-2 0,2-6-1,-1-8 1,1-12-1,-2-10 1,-1-11-1,-1-10 0,-2-6 0,-4-6 0,-2-9-1,0 0-1,0 0-1,7-13-6,3 0-24,-9-11-3,7-1-1,-3-8 0</inkml:trace>
  <inkml:trace contextRef="#ctx0" brushRef="#br0" timeOffset="34615.98">14204 6583 40,'5'31'34,"2"5"0,3 0-1,5 2-32,3-3 2,7-5-2,4-7-1,4-12 1,-1-14 0,1-13 0,-3-14 0,-4-10 1,-6-15-1,-6-13 1,-13-13-1,-7-6 1,-12-5-1,-6 2 0,-10 1 1,-6 8-2,-6 12 1,-1 14 0,-2 16-1,4 12 0,6 14 1,6 8-1,10 9-1,12 5 1,17 2 1,14-1-1,17-2 1,15-3 0,13-3 0,15-4 0,12-5 1,8-3-1,5-6 1,-1 0-1,-3-2 0,-2 1-1,-9 1 1,-6 2-2,-10 3-1,-13 2-1,-7 9-4,-17-5-15,-4 15-14,-17-1-1,-4 7 0,-17 0 6</inkml:trace>
  <inkml:trace contextRef="#ctx0" brushRef="#br0" timeOffset="35308.0195">14904 6551 47,'2'39'35,"5"7"0,-3 2-1,5-1-34,-4 8 0,3-3-1,0-6 1,-2-6 0,-2-9-1,-1-15 2,-3-16 0,2-10-1,1-17 2,4-12-1,4-11-1,7-10 1,2-9 0,8-1 0,3 3-1,5 10 1,3 11-1,0 16 1,0 17 0,-1 20 0,-4 18-1,-4 14 0,-4 11 1,-5 5-1,-7 3 0,-3-1 1,-8-5 0,-2-6 0,-3-13 0,-1-6 0,-1-11 1,1-7 0,3-9-1,-2-11 0,5-7 0,4-6 0,5-8-1,1-5 0,5-7 0,3-3 1,5-2-1,-1 1 0,-1 6 1,2 7 0,-6 6-1,0 8 1,-2 10 0,-1 13 0,1 11-1,-1 9 0,1 9 1,-1 5-1,3 7 0,-3 5 0,-1 4 0,-3-2-1,-5-2 2,-1-7-1,-2-4 0,-4-6 0,0-5-1,-2-9-1,2-5-1,-1-12-3,11 12-18,-11-12-14,12-10 0,-4-5 0</inkml:trace>
  <inkml:trace contextRef="#ctx0" brushRef="#br0" timeOffset="35767.0456">16779 6351 44,'-18'0'34,"9"0"1,9 0-2,0 0-29,24-7-2,6 7-1,8-1 0,10 0-1,6 1 1,6-2-1,4 0 1,-2 0-2,-3 0 0,-5-3-2,-3 7-8,-17-4-21,-4 3-2,-13 0 0,-17-1 0</inkml:trace>
  <inkml:trace contextRef="#ctx0" brushRef="#br0" timeOffset="35983.0582">16877 6653 36,'-17'13'33,"9"-7"2,8-6-1,15-2-27,11 0-4,11-3 0,12 1-2,10-2 0,8-3-1,5 4-6,-6-9-12,9 7-16,-7-3 1,-4 3-1,-10-2 7</inkml:trace>
  <inkml:trace contextRef="#ctx0" brushRef="#br0" timeOffset="36975.1149">18454 6194 29,'-12'-10'31,"12"10"1,0 0-1,0 0-27,4 10-1,2 5-1,4 10 0,-1 10-2,1 9 2,-5 8-1,0 4 0,-4-1 2,1-3-1,-5-8 1,2-5 0,-5-15 1,3-9-2,3-15 1,-2-15 1,1-9-2,4-9-1,0-10-1,3-7 1,2-5-2,5 1 2,4 4-1,-1 9-1,5 9 1,1 14 0,3 17 0,1 16 0,-1 15 0,-2 10 0,-3 6-1,-4 4 1,-2 0 0,-5-5 0,-5-7 2,-1-8-2,-4-10 1,1-8 2,0-12-2,5-10 0,0-10 0,6-8 0,2-11-1,7-10 1,4-8 0,5-3-2,3 2 2,2 6-1,-3 5 2,1 11-2,-3 14 2,-1 14-1,-4 14 0,-2 13 0,-6 10-1,0 9 1,-3 5-1,-3 1 0,-5 2 0,-5-2 0,-4-5-1,-3-7 0,0-5-2,-4-11-3,7 0-4,-8-18-12,12 2-14,9-21-1,11-3 1,2-14 5</inkml:trace>
  <inkml:trace contextRef="#ctx0" brushRef="#br0" timeOffset="37247.1303">19760 5782 21,'18'-8'31,"-8"7"1,-1 9 1,-8 3-27,6 16 1,-11 6 1,3 18 0,-15 8-2,-2 15 0,-10 7-2,-6 7-1,-6 1 0,-1-2-2,-1-9 0,2-9-2,8-10 0,4-16-2,10-7-3,3-17-5,16-3-14,-1-16-10,11-5-1,3-10 2</inkml:trace>
  <inkml:trace contextRef="#ctx0" brushRef="#br0" timeOffset="37556.148">19775 6386 27,'15'-12'32,"-4"5"0,1 9-14,-12-2-4,1 10-3,-12 0-3,2 10-2,-9-1-2,1 7 0,-4-1-2,2 3 1,2-3-2,6-2 2,6-6-1,9-1-1,8-5 2,7-1-2,7-2 1,8-2-1,2-3 1,4 0-3,2-1 1,-1-2 0,-2-1-2,-6-4-1,1 4-7,-14-11-25,2 2-2,-10-8 1,0 0-1</inkml:trace>
  <inkml:trace contextRef="#ctx0" brushRef="#br0" timeOffset="37807.1623">20208 6268 44,'1'-13'36,"-1"13"-1,1-9 2,-1 9-30,-1 12-1,2 11-2,-3 8-1,1 15-1,-4 13 1,1 16-1,-2 9-1,3 6 0,1 0-1,3-7 1,3-7-2,2-13 2,3-11-3,-1-16-1,5-10-4,-9-17-27,8-6-3,-8-11-1,2-8 1</inkml:trace>
  <inkml:trace contextRef="#ctx0" brushRef="#br0" timeOffset="39116.2372">13781 7834 32,'-11'-1'31,"11"1"-1,-12-6-1,12 6-26,8-13-1,6 6-2,4-1 0,8 0 0,6 0 1,6 0 1,6 3 0,7 1 0,4 6 0,1 4 0,-1 5 1,-6 6-2,-7 5 0,-13 6 0,-14 7 0,-18 4 0,-16 4 2,-15 1-2,-8 1 2,-5-5-1,1-2 0,1-9 0,9-4-1,9-9 0,13-8-1,14-8 0,10 0 0,10-7 0,9-1-1,7 0 1,2 0 0,5 4 0,1 4 0,-3 7 1,-1 13-1,-8 11 1,-9 13 0,-11 9 0,-10 10 2,-17 3-1,-10 4 0,-16-2 0,-9-8 1,-7-11-2,-1-10-1,-2-12-1,3-13-3,11-5-14,2-19-18,14-9 1,8-13-1,14-5 0</inkml:trace>
  <inkml:trace contextRef="#ctx0" brushRef="#br0" timeOffset="39567.263">14931 7890 60,'7'-19'34,"-6"11"0,-13 5-1,-8 14-32,-7 12-1,-6 13 0,-5 15-1,-3 13 1,0 14 0,2 11 0,8 3 0,12-2 1,13-6-1,16-11 1,13-12 0,13-17 0,9-21 0,9-16 1,3-17-1,-1-11 0,-4-12 1,-7-2-1,-10-7 1,-8 3-1,-12 1 0,-12 8-1,-15 5 1,-10 9-1,-12 9 1,-7 8-1,-7 7 0,-2 6-1,0 7 0,4 2-1,10 5-3,3-7-3,21 8-9,2-14-17,19-2 0,6-11-1,15-5 1</inkml:trace>
  <inkml:trace contextRef="#ctx0" brushRef="#br0" timeOffset="40047.2904">15358 8288 69,'0'0'35,"13"18"-1,-10-6-8,2 13-26,5 7 0,2 4 0,4 1 0,-1 2 0,1-9 0,-2-5 1,-2-14 0,0-13-1,-3-12 1,-5-11 0,-5-12 0,-4-9-1,-6-8 0,-4-8 0,-2-3 0,-4 1-1,-2 4 1,2 4 0,1 10-1,4 6 1,6 11 0,7 7 0,10 9 0,10 5 1,14 3-1,9-1 1,14 1 0,12-2 0,10-2 0,11-1 0,3-3 0,1-1-1,0 0 1,-7 0-1,-9 2-1,-10 0-3,-10 8-5,-23-2-20,-7 9-6,-16 0 0,-11 9-1</inkml:trace>
  <inkml:trace contextRef="#ctx0" brushRef="#br0" timeOffset="40767.3316">15772 8351 66,'-5'19'36,"6"4"-1,-2-2-1,7 0-34,-1 3 0,1-1 0,-1-3 0,0-2 0,-2-4 0,-1-6 1,-2-8-1,0 0 1,9-20 0,1-1 0,3-6-1,9-4 1,6-6-2,7 0 0,5 1 0,1 6 0,0 6 0,-2 10 0,-3 12 1,-5 9 0,-8 10 2,-7 8-2,-5 5 1,-4 4 0,-5 1 0,-4-1 0,-2-7 0,-1-3 0,-2-5 0,2-4 0,1-7 0,4-8 0,0 0 0,0 0 0,-3-15-1,7-2 1,2-5-1,5-5 0,2-1 1,1-3 0,3 1-1,-1 3 1,-1 3-2,0 5 2,-3 7 0,-12 12-1,17-3 1,-9 9-1,0 6 0,3 3 1,2 3 0,1 3-1,1 0 0,0-1 0,-2-4 0,-1-2 1,-4-3-1,-2-2 0,-6-9 1,1 7-1,-1-7 0,0 0 0,0 0 0,-9 1-1,9-1-1,2 10 0,4-1-2,0-1-1,7 11-7,-8-8-24,8 4 0,-13-15 1,18 17-1</inkml:trace>
  <inkml:trace contextRef="#ctx0" brushRef="#br0" timeOffset="41278.3608">17404 8117 53,'-12'1'34,"12"-1"0,11-7-3,9 5-30,10-2 0,8 0-1,10-2 0,7 1 0,5-1 0,2-1-1,1 2-1,-7-4-3,0 9-7,-15-4-20,-4 4 0,-11 0-1,-11 4 0</inkml:trace>
  <inkml:trace contextRef="#ctx0" brushRef="#br0" timeOffset="41475.3723">17560 8326 51,'-11'8'33,"11"-8"-1,10 0 1,12-4-31,10-3-1,13-4-1,9 0-2,5-5-2,11 8-8,-3-6-21,2 1 0,-5-1-1,-2 1 1</inkml:trace>
  <inkml:trace contextRef="#ctx0" brushRef="#br0" timeOffset="42127.4095">18956 8080 62,'3'35'36,"-2"5"-1,-6-11-9,0 7-26,0-4 1,0-4-1,-1-8 1,-1-6-1,7-14 0,-14 3 1,7-15 0,4-3 0,2-7 0,6-4 0,6-4 0,4-2-1,7 1 0,3 3 1,5 7-1,-1 5 0,1 9 0,-2 9 0,-5 9 0,-4 8 1,-5 4-2,-4 6 2,-4 0 0,-3-1 0,-2-4 0,-2-3-1,0-6 2,-1-3 0,2-12 0,0 0-1,0 0-1,2-11 1,4-5-1,4-6 1,3-6-2,5-6 1,4-4-1,5-1 1,2 3 0,0 2 1,1 8-1,1 7 1,0 12 0,0 12-1,1 12 1,1 6 0,-2 6 0,3 5 0,-1 1-1,1 2 0,-5-6 1,0-5-2,-4-6 1,-5-5-3,4-2-2,-12-13-14,9 5-18,-11-11-1,2 3 0,-8-6 0</inkml:trace>
  <inkml:trace contextRef="#ctx0" brushRef="#br0" timeOffset="43075.4636">14532 9778 52,'-10'0'32,"-1"-4"-2,11 4 1,-8-12-31,10 4 0,6-1 0,4-4 0,8-1 0,7 0 1,8-1 1,6 2 0,5 4 0,4 4 0,-3 7-1,0 7 1,-8 5-1,-6 5 0,-13 6-1,-13 3 1,-11 2 0,-8 0 0,-9-2 1,-3-2-1,0-4 1,0-3-2,5-6 2,8-4-2,11-9 0,0 0 0,18-2-1,3-5 1,4 0-1,5 0 2,3 2-2,2 3 2,-2 5 0,-1 5 0,-4 7 0,-4 7 0,-6 5 1,-8 6-1,-12 2 1,-11 5 0,-10-3-1,-8 2 1,-8-6-1,-5-3 0,-3-5-1,-1-5-1,4-7-2,3-7 0,9 0-6,-1-16-10,17 3-15,4-11 0,19 1 0,8-10 0</inkml:trace>
  <inkml:trace contextRef="#ctx0" brushRef="#br0" timeOffset="43479.4869">15670 9617 67,'11'-17'34,"-11"2"0,0 15-1,-22-12-32,1 17-1,-5 10 0,-3 11-1,-1 13 0,0 11 1,3 9 0,5 5 1,11 0-1,8 0 1,10-5 0,12-9 0,7-12 1,7-11 0,5-14-1,3-11 1,-1-9-1,-3-4 0,-6-7 0,-7-2 0,-10-2 0,-10 2-1,-13 3 0,-10 3 0,-11 4 0,-5 4 0,-3 2-1,1 4-1,6 3-2,4-1-6,27-2-21,-9 8-3,26-6-1,8-8 2</inkml:trace>
  <inkml:trace contextRef="#ctx0" brushRef="#br0" timeOffset="43745.502">16467 9739 75,'-11'7'35,"6"0"0,5-7-1,12-3-34,9 1-1,10 0 0,9-2-1,5-2 0,5 2-5,-7-7-4,9 10-10,-13-8-12,-6 6-1,-16-3 0,-17 6 2</inkml:trace>
  <inkml:trace contextRef="#ctx0" brushRef="#br0" timeOffset="43939.5132">16325 10007 76,'5'18'37,"12"-10"-2,19-5-1,7-8-33,18-5-1,17-4-2,3-8-3,15 6-16,-6-10-14,1 4 1,-11-4-1,-3 6 0</inkml:trace>
  <inkml:trace contextRef="#ctx0" brushRef="#br0" timeOffset="44554.5483">17814 9637 68,'0'16'36,"3"2"-2,8 9 0,1 4-34,8 1 0,10 4-1,3 0 0,6-1 0,2-9 0,-3-11 1,-3-9 1,-5-14 0,-3-10 0,-10-11 0,-7-7 0,-16-12 1,-8-4-1,-10-5 0,-8-4-2,-10 2 1,-5 4 0,-2 7 0,2 6 1,6 9-2,7 9 2,9 7-2,10 10 2,15 7 0,17-1 1,15 0-1,18 0 1,13-5 0,18-2-1,15-6 1,12-4-1,8-5-1,1-2 0,0-2 0,-7 0-2,-4 2 1,-12 2-2,-11 6 0,-15-1-4,-6 15-7,-20-4-22,-5 11 1,-15 1-1,-9 8 1</inkml:trace>
  <inkml:trace contextRef="#ctx0" brushRef="#br0" timeOffset="45358.5942">18591 9656 1,'0'0'17,"0"0"8,0 0 3,7-8-16,-5-1 0,9 7 2,-7-8-2,10 10-1,-8-8-1,7 9-2,-13-1-2,19 8-2,-12 5 0,2 11-1,0 7 0,2 8-2,-3 5 1,-1 3-1,-4-2 0,1-4 0,-3-7 0,3-8 0,-8-9 0,4-17 1,0 0-1,5-11 0,2-10 0,1-4 0,3-6-1,4-4 0,4-2 0,1 3 0,2 5 0,1 9 0,1 9 0,0 11 0,-2 13 0,-3 9 0,-3 10 0,-5 4 0,-2 0 0,-5 1 0,-3-5 1,-2-6 0,-3-7 0,0-7 1,4-12-1,0 0 0,-6-18 0,10-4 0,4-9-1,5-7 0,6-8 1,5 1-1,4 0 1,2 6-1,0 6 1,-1 10 0,1 11-1,-3 15 1,-1 13 0,-4 7-1,-1 7 1,2 3-1,0 3 0,0-1-1,-3-2 1,-2-7-3,1-2 0,-4-14-9,9 3-25,-15-9 0,4 0-2,-13-4 1</inkml:trace>
  <inkml:trace contextRef="#ctx0" brushRef="#br0" timeOffset="50967.9152">18225 11028 46,'-9'1'31,"9"-1"0,0 0 0,-1-10-26,1 10-1,0 0 1,0 0-1,18 7-1,-9 7 0,3 11 0,0 6-1,1 9 0,-2 3-1,0 4 0,-3-3 0,-1-4 1,-4-8 0,0-8 0,-2-14-1,-1-10 1,6-23 0,0-7 0,1-9-1,3-8 0,4-7-1,5-2-1,3 4 1,3 8 0,4 10-1,0 13 1,1 13-1,0 16 0,-4 12 2,-4 10-1,-4 7 1,-4 4-1,-5 0 1,-3-5 0,-3-6 1,-1-7-1,-1-11 0,-1-12 1,5-8-1,0-13-1,2-11 1,4-9-1,5-8 0,2-6-1,4 3 1,1 3 0,1 9 0,3 12 0,-1 14 1,-1 19 0,2 13-1,0 15 1,1 8 0,3 5 0,2 2 0,-1-1-1,0-6-1,-3-7-1,-3-5-1,-10-16-10,1 2-24,-17-15 0,0 0-1,-30-13 0</inkml:trace>
  <inkml:trace contextRef="#ctx0" brushRef="#br0" timeOffset="51378.9388">17103 11246 69,'0'0'32,"15"-2"1,8-2-1,8-4-32,8-1 0,10-2 1,8 0-2,1 2-2,-2-3-5,3 10-8,-16-5-15,-6 5-1,-12-1 1,-12 7-2</inkml:trace>
  <inkml:trace contextRef="#ctx0" brushRef="#br0" timeOffset="51567.9495">17057 11508 77,'30'7'35,"5"-19"-2,15-5-1,10-6-36,4-10-11,9 5-18,-5-5-1,-2 5-1,-17-3 0</inkml:trace>
  <inkml:trace contextRef="#ctx0" brushRef="#br0" timeOffset="52379.9958">15115 11512 73,'-8'2'34,"8"-2"-1,9-10-1,6-1-32,16-2 0,11 0 0,7-1 0,7 2 0,-1 5 0,-2 4 0,-8 7 0,-8 6 0,-15 7 1,-13 8-1,-17 4 1,-14 6 0,-13 1 0,-8 1 0,-6 0 0,-1-3-1,4-5 2,5-5-2,9-7 0,12-5 0,20-12 0,0 0 0,16 0 0,11-6 0,8-1 0,8 4 1,5 2 0,1 7 0,0 8 0,-2 7 0,-8 9 1,-5 7 0,-15 4 0,-8 4 0,-15 0 0,-9 1 0,-14-4-1,-8-6 1,-8-5-1,-6-6-1,0-5-1,-2-10-1,7-7-2,1-15-6,19 2-16,3-15-10,19 0 1,8-13 0</inkml:trace>
  <inkml:trace contextRef="#ctx0" brushRef="#br0" timeOffset="52792.0195">16122 11354 69,'22'-19'33,"-19"9"-1,-3 10 0,-25 25-28,0 4-2,-7 10-1,-2 11-1,-1 10 1,2 11 0,3 5 0,9 1 0,7-4 0,13-7 0,12-10 0,10-11 0,11-18 0,7-16 1,5-17-1,5-14 0,-2-9 0,-5-5-1,-8-3 1,-10 0-1,-14 4 1,-12 7-1,-16 10 0,-13 12 0,-13 13 1,-4 9-1,-6 9 0,1 7 0,6 3-1,3-1 0,13-1-4,7-14-3,20-1-11,4-20-15,13-15 0,5-17 0,12-8-1</inkml:trace>
  <inkml:trace contextRef="#ctx0" brushRef="#br0" timeOffset="53155.0403">16327 11004 80,'23'-8'36,"-1"-5"-1,6 4-1,-6 0-34,5 2-1,-1 5 0,-4 7 0,-13 5 1,-12 10-1,-13 5 2,-11 6 0,-8 1 0,-4 4 1,-1-1-1,7 0 1,8-3-1,15-4 0,14-6 0,14-3-1,14-5 0,11-5 0,7-5 0,1-6-1,2-3-1,-7-7-3,0 6-16,-17-10-13,-4 1-1,-16-5 0,-6 6 0</inkml:trace>
  <inkml:trace contextRef="#ctx0" brushRef="#br0" timeOffset="53808.0775">16199 10463 60,'-87'-10'32,"-14"7"-1,-13 12 0,-19 14-30,-10 14 0,-10 22 0,-10 22-1,-5 21 2,-1 29 1,3 24 1,14 29 0,18 24 1,24 23-1,29 10 0,38 9-1,34-3 0,38-14-1,37-16-2,35-27 1,35-29 1,33-33 1,31-35-1,32-36 2,65-30-1,-3-32 0,31-28-1,59-26-1,-6-30-2,21-20 1,12-20-1,6-12-2,-38-13 1,21-5 0,-25-7 0,-62-1 2,-13 3-2,-48 5 1,-56 1 0,-52 7 0,-62 6 2,-53 9-2,-60 4 0,-54 7 1,-53 6 1,-49 7-1,-45 9-1,-44 6 2,-38 6-1,-37 7 1,-23 15-1,-24 18 2,-13 22-3,-13 22 1,6 29-4,-2 25-18,23 45-13,12 20-3,27 29-1,25 9-1</inkml:trace>
  <inkml:trace contextRef="#ctx0" brushRef="#br0" timeOffset="58068.3212">5604 7518 48,'-10'-16'35,"-1"-1"0,4 2-1,-5-1-28,8 4-2,0 1-1,4 11-1,0 0-1,0 0 0,6 17-1,-3 11 1,-1 12 0,-3 10-1,-2 6 1,-2 5-1,-1-1 1,0-7 0,0-9 0,1-10 0,3-17 1,2-17-1,8-9 1,1-19-1,4-13 0,2-8 0,-2-9 0,4-7-1,-3-1 0,1 5 0,-1 9-1,-3 11 1,0 16 0,1 18 0,-1 20 0,-2 16 0,-1 16 0,0 9-1,-2 3 2,3 0-1,-3-7 1,-1-8-1,0-12 1,1-11 0,2-18 0,3-14 0,1-13-1,1-9 1,3-10-1,1-6 1,3-2-2,-1 2 1,-1 8 1,-2 9-1,0 12 0,-1 16 0,-3 15 0,2 14 1,-2 9-1,2 6-1,-1 6 1,0 1-2,3 1 0,-2-10-5,9 2-22,-9-13-7,7-4-1,-5-12 0</inkml:trace>
  <inkml:trace contextRef="#ctx0" brushRef="#br0" timeOffset="58290.3341">6398 7485 57,'8'-1'34,"7"0"0,2-6-1,7 0-32,1-1-3,0-6-4,11 10-12,-9-5-16,-4 2 0,-8 4 1,-15 3 2</inkml:trace>
  <inkml:trace contextRef="#ctx0" brushRef="#br0" timeOffset="58444.3429">6423 7629 52,'-6'18'35,"4"-7"-1,7-3 1,-5-8-31,22-3-2,2-1-2,3-6-7,15-1-25,-2-3-2,4-1 0,0-4-1</inkml:trace>
  <inkml:trace contextRef="#ctx0" brushRef="#br0" timeOffset="58959.3723">7070 7303 44,'-9'-8'33,"9"8"1,12-11-2,-2 1-27,13 4-3,6 0-1,6 3 0,1 3 0,1 6 0,-5 3 1,-4 10 0,-10 5 0,-8 9 0,-16 4 0,-8 5 0,-10 0-1,-3-1 0,-4-5-1,4-4 0,4-8 0,5-8 0,10-8 1,8-8-1,9-3 0,10-4 0,6-2 1,4 2-1,3 1 1,4 4-1,0 3 1,-1 8 0,-4 5-1,-5 8 1,-10 4 2,-5 4-2,-10 3 1,-7 3-1,-9-1 1,-6-1-1,-5-4 0,-3-4-1,2-3-4,-2-12-6,12-1-27,-2-12 1,12-6-1,5-11 0</inkml:trace>
  <inkml:trace contextRef="#ctx0" brushRef="#br0" timeOffset="59386.3968">7949 7235 61,'11'-8'36,"-11"8"-1,-9 3-9,-8 15-23,-10 11 0,-1 14-2,-5 12-2,-2 11 2,1 8-1,6 2 0,9-1 0,11-5 1,9-7-1,10-14 1,13-15 0,10-16-1,7-13 1,5-10-1,0-9 1,-2-6-1,-6-5 1,-4-2-1,-11 1 1,-10 2 0,-13 5-1,-12 9 2,-13 6-1,-8 9 0,-9 8 0,-6 5-1,-1 7 1,1 4-1,4 2 0,6-4-2,11-1-1,5-12-1,19 1-7,3-15-24,6-11-2,12-9 1,9-8 1</inkml:trace>
  <inkml:trace contextRef="#ctx0" brushRef="#br0" timeOffset="60179.4421">8183 6839 47,'0'0'35,"0"0"-1,-11 1 1,11-1-32,0 0-1,11 10-1,-11-10-2,15 16 1,-6-4 0,1 2 0,-2-1 0,2 1 1,-5 0 0,0 0 1,-3-3-1,0 1 1,-3-2 0,-3 2-1,-6 1 0,-1 1 1,-3-1-2,0 1 1,1-1-1,0-1 1,2-2-1,5-2 1,6-8 0,1 7 0,-1-7 0,10 0 1,-10 0-1,14-5 0,-14 5 1,11-6-1,-11 6 0,0 0-1,7-10 1,-7 10-1,0 0 0,0 0 1,0 0-1,-8-7 0,8 7-1,0 0 2,0 0-2,0 0 1,6-14 0,5 6 0,6-5-1,7-1 1,6-5 0,8-1 0,5-2 0,3 1 0,1 3 0,-1 5 0,-4 5 1,-5 8-1,-8 9 0,-9 11 1,-12 9-1,-10 11 0,-11 6 0,-7 2 0,-6 2 1,-3-3-1,-3-5 0,4-7 1,4-7-1,6-8 1,10-5-1,8-4 0,9-3 0,9-3 1,9-1-1,8-3-1,7-1 0,4-3-2,7 6-10,-6-10-25,3 3-1,-6-6 1,-2 4-2</inkml:trace>
  <inkml:trace contextRef="#ctx0" brushRef="#br0" timeOffset="63764.647">934 9635 49,'0'0'34,"-54"20"0,54-20 0,0 0-34,0 0 0,0 0 1,0 0-1,0 0 0,0 0 1,70-41 0,-19 28 1,16-2-1,11 4 0,5 4-1,-1 4 1,-3 8 0,-7 4 0,-15 11-1,-14 8 0,-27 7 1,-19 5 0,-15 3 0,-12 0 1,-8 0-2,-6-5 2,3-6-1,2-6 1,39-26-2,-56 30 2,44-26-2,12-4-2,16-10 3,12 1-3,7-2 1,7 2 0,9 0 1,6 4-2,4 6 3,-3 5 1,-3 7 0,-8 2 0,-6 4 1,-13 3 0,-11 5-1,-20 1 2,-16 3-2,-18 0 0,-15 3-1,-20 0 0,-10 0 0,-4-3 0,-4-5-1,6-5-1,4-5-1,10-3 0,7-6-1,20 1-4,43-8-7,-67-3-24,67 3 0,0 0 1,0 0 0</inkml:trace>
  <inkml:trace contextRef="#ctx0" brushRef="#br0" timeOffset="64167.6702">2036 9879 54,'0'0'35,"12"1"0,-12-1-4,0 0-28,0 0 0,0 0-3,1 11-1,-1-11-3,3 8-9,-3-8-22,0 0 1,0 0-1,0 0 1</inkml:trace>
  <inkml:trace contextRef="#ctx0" brushRef="#br0" timeOffset="64547.6918">2031 9801 57,'4'10'36,"6"-7"-2,7 5 2,-3 3-35,14 6 0,8 6 1,5 5-2,1 3 1,0 3-2,-1 0 1,-2-4-3,-1 0-2,-13-13-5,5-3-20,-13-9-4,1-6 0,-7-10 1</inkml:trace>
  <inkml:trace contextRef="#ctx0" brushRef="#br0" timeOffset="64770.7045">2334 9669 64,'-16'23'36,"-5"4"0,3 10-2,-3 6-31,6 6-2,1 5-1,0 3-3,7 5-3,-7-8-12,11 0-16,-3-13-1,10-8-1,-4-13 1</inkml:trace>
  <inkml:trace contextRef="#ctx0" brushRef="#br0" timeOffset="65035.7197">2873 9489 73,'2'45'37,"-11"5"1,-3 10-2,-7 6-35,-1 6-1,-1 6-1,-3-2-3,6 0-5,-9-16-27,13-8 0,0-16-1,9-13 1</inkml:trace>
  <inkml:trace contextRef="#ctx0" brushRef="#br0" timeOffset="65394.7402">3187 9507 61,'15'-31'36,"-6"14"0,-9 17-1,0 0-30,-18 26-3,3 16 0,-1 14-2,-1 15 0,-1 9 1,7 5-1,4-1 0,7-4 0,9-14 1,9-14-2,5-20 3,7-17-2,6-17 1,2-13-1,-1-10 1,-1-10 1,-4-6-2,-9-4 1,-7-4-1,-6 1 0,-9-1-1,-6 4 0,-4 3-1,-6 3-3,6 16-10,-6-3-21,6 13 0,-1 4 0,10 9 0</inkml:trace>
  <inkml:trace contextRef="#ctx0" brushRef="#br0" timeOffset="65927.7709">3639 9727 51,'14'35'36,"0"9"-1,0 1 0,2 1-24,-2-3-8,3-3-1,0-7-1,-2-8-1,-5-9 1,1-11 0,-11-5 0,13-26 1,-10-2-2,-3-9 1,-4-13 0,-2-11 0,-4-9-2,-3-7 2,-4-3-2,-2 3 0,-3 2 1,3 6-1,0 9 1,4 13-1,4 11 1,3 10-1,8 10 1,8 5 1,10 6-1,11 2 0,10 3 0,13-1 1,14-3 0,17-1 0,10-5 1,12-1-1,4-3 1,5-2-1,1-3 1,-3-2-1,-8 1-1,-11-2-1,-7 6-3,-22-5-15,-7 10-18,-19-2 0,-12 6 0,-18 0 0</inkml:trace>
  <inkml:trace contextRef="#ctx0" brushRef="#br0" timeOffset="66542.8061">4170 9633 61,'-9'5'35,"9"-5"-1,-11 5-1,11-5-32,0 0-3,16-5 1,4 1 0,5 2-1,3-1 1,3 1 0,2 1 1,3 0 0,-2 3 1,-4 3 0,-5 6 1,-10 3 0,-6 6 0,-11 3-1,-6 4 0,-9 3 0,-4 2 0,-7 2 0,-1-1-2,1-3 1,5-5-1,6-5 1,4-4-1,8-8 2,5-8-2,0 0 1,23-9 1,-3-1-2,6 3 3,3 0-2,5 1 1,-1 5 0,0 5 1,-4 4-1,-4 5 0,-9 3 2,-6 4-2,-12 2 1,-9 4-1,-8 0 0,-6 1-1,-2 0-1,-5-7-5,9 4-18,-7-11-11,10-5 0,4-12-1</inkml:trace>
  <inkml:trace contextRef="#ctx0" brushRef="#br0" timeOffset="66951.8295">4827 9599 68,'7'-7'36,"-7"7"-1,-15 11 0,-3 13-32,-6 6-3,0 10 1,-4 12-1,1 9-1,3 4 1,5 2-1,6-4 2,7-6-2,7-9 2,8-11-2,5-14 2,8-13-1,4-13 1,1-7-1,1-6 0,-4-4 1,-5-1 0,-2 2 0,-6 2 0,-8 6 0,-3 3-1,0 8 1,-10-2-1,10 2 0,-14 9-1,14-9 0,-12 13-1,12-13-2,-4 10-2,4-10-8,0 0-22,-2-10 1,7 1 0,-2-7 1</inkml:trace>
  <inkml:trace contextRef="#ctx0" brushRef="#br0" timeOffset="67399.8551">4863 9255 61,'-7'11'34,"7"-11"0,14-3 0,2-6-32,3 2-2,7-1 0,2 0 0,-1 2-1,1 3 2,-7 7-1,-8 6 1,-8 7 0,-10 6 1,-6 9 0,-11 4 1,-3 4 0,-8-1-1,2 3 1,2-7-1,5-2 0,7-6-1,7-6 0,9-6-1,9-6 0,9-6 0,6-5-1,6-3-1,0-9-7,13 1-26,-4-5 0,6 0-1,-5-3 0</inkml:trace>
  <inkml:trace contextRef="#ctx0" brushRef="#br0" timeOffset="67725.8737">5512 9707 75,'9'-3'36,"6"3"-2,-2-8-1,2 3-35,6 8-10,-5-6-23,1 6 0,-9-2-1,-8-1 1</inkml:trace>
  <inkml:trace contextRef="#ctx0" brushRef="#br0" timeOffset="67887.883">5417 9915 79,'6'14'38,"12"-2"-1,2-8-1,18-5-36,4 6-16,6-12-18,8-1-3,-2-9 0,5-1 0</inkml:trace>
  <inkml:trace contextRef="#ctx0" brushRef="#br0" timeOffset="72920.1708">6972 9394 74,'1'-14'34,"1"2"-1,-2 2 0,0 10-32,0 0 1,13 23 0,-7 12 0,1 16 0,-2 15 0,-1 14 0,-2 5-1,0 7 1,0-4-3,0-5 1,2-14-1,3-13-1,5-14-1,3-17-2,14-6-21,-1-20-8,10-8 0,-1-14 0</inkml:trace>
  <inkml:trace contextRef="#ctx0" brushRef="#br0" timeOffset="73296.1921">7668 9305 70,'-15'0'36,"-8"10"-1,-2 16 2,-12 13-35,4 16 1,1 19-2,3 14 0,6 8-1,11 2 2,12-4-3,16-9 2,11-15-1,14-19 0,11-23 1,9-19 0,2-18 0,1-14 1,-3-14-1,-9-8 1,-9-11-1,-13-5 0,-17-5 1,-15 0-2,-14 1 1,-12 6 0,-9 10-1,-6 6-2,2 11-1,-1 6-7,16 16-25,2 4 0,14 9-2,10-3 1</inkml:trace>
  <inkml:trace contextRef="#ctx0" brushRef="#br0" timeOffset="73731.217">8323 9244 75,'-26'4'38,"-12"1"-2,-1 6 0,-4 1-36,3 9 1,8 7-1,7 7 0,13 5 0,11 4 1,14 4-2,12 1 1,12 1 1,8-3-1,6-1-1,4-1 2,-3 2-1,-3-1 0,-10 1 0,-9 2 1,-16 2 0,-10 1 1,-14-3-1,-9-4 1,-8-12 0,-1-7 0,-3-14 0,6-15 0,7-19-1,8-18-1,9-17 0,10-14 0,6-7-1,5-4 0,5 0 0,0 4-1,3 7 0,-6 5-6,8 17-24,-10 6-6,2 10 1,-4 0-2</inkml:trace>
  <inkml:trace contextRef="#ctx0" brushRef="#br0" timeOffset="74091.2376">8959 9093 67,'-13'19'37,"-12"-1"-1,-2 14 1,-13 10-34,3 12-1,3 22-1,1 16 1,6 13 0,11 4 0,12-3-1,18-7 1,15-15-2,16-15 0,12-26 1,12-23-1,4-23 2,1-17-1,-5-17 0,-8-13 1,-13-14-1,-16-7 0,-17-8 0,-16-5-1,-15-2-2,-9 5 0,-11 7 1,-6 8-2,0 14-2,-3 5-4,13 19-28,-7 8-1,11 14 1,3-1 0</inkml:trace>
  <inkml:trace contextRef="#ctx0" brushRef="#br0" timeOffset="74639.2691">9385 8580 58,'-40'-48'36,"-14"8"1,-24 5-2,-18 5-33,-26 16-1,-23 12 0,-24 17-1,-27 16 1,-14 16-1,-15 13 1,-8 15 2,0 15-1,9 20 1,10 16 1,19 14 0,29 16-1,24 19 0,33 20 1,31 16-2,34 11 0,37 1 0,37-5-1,34-13-1,33-15 2,37-29 0,30-32 0,30-40 0,27-40 1,20-40-2,18-34 1,52-41-2,-26-33 0,2-30-2,-1-30 0,-9-24-1,-17-21 0,-18-14-1,-27-10 0,-72-1 1,-3 3 0,-47 12 2,-45 16-1,-51 21 2,-48 28 0,-51 27 0,-45 33 0,-46 30 0,-34 29 1,-32 29-2,-20 23 0,-9 32-8,-5 9-26,27 18-1,16 6-2,30 0 0</inkml:trace>
  <inkml:trace contextRef="#ctx0" brushRef="#br0" timeOffset="79102.5244">5782 12126 90,'-3'-22'37,"-8"-7"-2,-3 4-1,-14-6-35,-6 5-2,-5 12 0,-12 7 1,-4 11 0,-6 10 1,0 17-1,5 12 1,7 12 1,11 13-1,16 5 1,15 0 0,13-6 0,12-5-1,11-15 2,8-14 0,4-18 1,3-22 0,-1-18 0,-1-11 0,0-10 1,-3-4 2,-6-3-3,-4 1 2,-5 4-2,-4 13 0,-2 15 0,1 16 1,2 16-2,5 23-1,6 16 1,6 14-1,7 10 1,6 5 0,3-2-1,-1-6 1,-2-11-1,-5-15 0,-7-12-2,-5-13 0,-3-7-5,-20-22-27,8-4-3,-16-12-2,1-2 0</inkml:trace>
  <inkml:trace contextRef="#ctx0" brushRef="#br0" timeOffset="79324.5371">6208 12291 94,'47'41'37,"8"-5"2,16 5-4,6-5-33,10 0-1,6-4-1,-2-8 0,-5-3-2,-10-14-3,-4 7-23,-22-15-8,-6 2-1,-16-10 0</inkml:trace>
  <inkml:trace contextRef="#ctx0" brushRef="#br0" timeOffset="79587.5521">6802 11904 101,'-16'46'41,"-3"2"-2,12 18 0,-4 16-38,6 4-1,4 10-1,1 9 0,-2 3-2,-5-5-1,-1 1-1,-6-14-1,5-4-9,-11-21-23,11-9 0,-6-21 1,10-15 0</inkml:trace>
  <inkml:trace contextRef="#ctx0" brushRef="#br0" timeOffset="80043.5783">6710 11495 93,'-80'-86'36,"-21"12"1,-12 25-3,-19 17-32,-9 26-2,-8 31-1,-5 30 0,4 38-1,7 34 3,17 38-2,23 29 1,30 33 0,36 19 1,41 9-1,40-4 1,36-11 0,36-20-1,29-32 2,28-35 1,25-47-1,16-47 0,8-44 0,11-38 2,0-37-2,-5-36 0,-6-31-1,-19-28 0,-23-25 0,-29-16 0,-39-16 0,-36-6-1,-49-5 0,-43 14 1,-52 15-1,-50 26 0,-50 26 0,-45 35-1,-36 34-1,-34 33-1,-18 31-2,-21 9-17,10 26-19,9-4-1,22-1-1,25-18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CCDFF2-C92E-D041-96F1-14609F984801}" type="datetimeFigureOut">
              <a:rPr lang="en-US" smtClean="0"/>
              <a:t>6/16/12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FCEC8C-4BAD-9344-B976-DB9E9B8670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7852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8466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6885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8976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6636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3685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5291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9723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0734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5337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5825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3423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9 square root</a:t>
            </a:r>
            <a:r>
              <a:rPr lang="en-US" baseline="0" dirty="0" smtClean="0"/>
              <a:t> of m - .25M  36 M </a:t>
            </a:r>
          </a:p>
          <a:p>
            <a:r>
              <a:rPr lang="en-US" baseline="0" dirty="0" smtClean="0"/>
              <a:t>M = 36^2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8313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5822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6745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983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7424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5389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682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75AE8-FA82-8E4A-9FC4-17CC683CE866}" type="datetimeFigureOut">
              <a:rPr lang="en-US" smtClean="0"/>
              <a:t>6/16/12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433E4-A6A6-B641-9B2E-E8C059AE8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990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75AE8-FA82-8E4A-9FC4-17CC683CE866}" type="datetimeFigureOut">
              <a:rPr lang="en-US" smtClean="0"/>
              <a:t>6/16/12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433E4-A6A6-B641-9B2E-E8C059AE8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118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75AE8-FA82-8E4A-9FC4-17CC683CE866}" type="datetimeFigureOut">
              <a:rPr lang="en-US" smtClean="0"/>
              <a:t>6/16/12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433E4-A6A6-B641-9B2E-E8C059AE8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83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75AE8-FA82-8E4A-9FC4-17CC683CE866}" type="datetimeFigureOut">
              <a:rPr lang="en-US" smtClean="0"/>
              <a:t>6/16/12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433E4-A6A6-B641-9B2E-E8C059AE8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444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75AE8-FA82-8E4A-9FC4-17CC683CE866}" type="datetimeFigureOut">
              <a:rPr lang="en-US" smtClean="0"/>
              <a:t>6/16/12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433E4-A6A6-B641-9B2E-E8C059AE8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896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75AE8-FA82-8E4A-9FC4-17CC683CE866}" type="datetimeFigureOut">
              <a:rPr lang="en-US" smtClean="0"/>
              <a:t>6/16/12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433E4-A6A6-B641-9B2E-E8C059AE8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515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75AE8-FA82-8E4A-9FC4-17CC683CE866}" type="datetimeFigureOut">
              <a:rPr lang="en-US" smtClean="0"/>
              <a:t>6/16/12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433E4-A6A6-B641-9B2E-E8C059AE8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080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75AE8-FA82-8E4A-9FC4-17CC683CE866}" type="datetimeFigureOut">
              <a:rPr lang="en-US" smtClean="0"/>
              <a:t>6/16/12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433E4-A6A6-B641-9B2E-E8C059AE8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264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75AE8-FA82-8E4A-9FC4-17CC683CE866}" type="datetimeFigureOut">
              <a:rPr lang="en-US" smtClean="0"/>
              <a:t>6/16/12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433E4-A6A6-B641-9B2E-E8C059AE8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163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75AE8-FA82-8E4A-9FC4-17CC683CE866}" type="datetimeFigureOut">
              <a:rPr lang="en-US" smtClean="0"/>
              <a:t>6/16/12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433E4-A6A6-B641-9B2E-E8C059AE8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170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75AE8-FA82-8E4A-9FC4-17CC683CE866}" type="datetimeFigureOut">
              <a:rPr lang="en-US" smtClean="0"/>
              <a:t>6/16/12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433E4-A6A6-B641-9B2E-E8C059AE8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141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875AE8-FA82-8E4A-9FC4-17CC683CE866}" type="datetimeFigureOut">
              <a:rPr lang="en-US" smtClean="0"/>
              <a:t>6/16/12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3433E4-A6A6-B641-9B2E-E8C059AE8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359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customXml" Target="../ink/ink1.xml"/><Relationship Id="rId5" Type="http://schemas.openxmlformats.org/officeDocument/2006/relationships/image" Target="../media/image44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4" Type="http://schemas.openxmlformats.org/officeDocument/2006/relationships/image" Target="../media/image45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4" Type="http://schemas.openxmlformats.org/officeDocument/2006/relationships/image" Target="../media/image46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4" Type="http://schemas.openxmlformats.org/officeDocument/2006/relationships/image" Target="../media/image47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4" Type="http://schemas.openxmlformats.org/officeDocument/2006/relationships/image" Target="../media/image48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4" Type="http://schemas.openxmlformats.org/officeDocument/2006/relationships/image" Target="../media/image49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4" Type="http://schemas.openxmlformats.org/officeDocument/2006/relationships/image" Target="../media/image50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4" Type="http://schemas.openxmlformats.org/officeDocument/2006/relationships/image" Target="../media/image51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36377" y="4732049"/>
            <a:ext cx="7772400" cy="1470025"/>
          </a:xfrm>
        </p:spPr>
        <p:txBody>
          <a:bodyPr/>
          <a:lstStyle/>
          <a:p>
            <a:r>
              <a:rPr lang="en-US" u="sng" dirty="0" smtClean="0"/>
              <a:t>Model Thinking</a:t>
            </a:r>
            <a:endParaRPr lang="en-US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44764" y="5499401"/>
            <a:ext cx="6400800" cy="1752600"/>
          </a:xfrm>
        </p:spPr>
        <p:txBody>
          <a:bodyPr/>
          <a:lstStyle/>
          <a:p>
            <a:r>
              <a:rPr lang="en-US" dirty="0" smtClean="0"/>
              <a:t>Scott  E 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6679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236274" y="5040453"/>
            <a:ext cx="7647280" cy="1143000"/>
          </a:xfrm>
        </p:spPr>
        <p:txBody>
          <a:bodyPr/>
          <a:lstStyle/>
          <a:p>
            <a:r>
              <a:rPr lang="en-US" dirty="0" smtClean="0"/>
              <a:t>Solow Growth Model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322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804773"/>
            <a:ext cx="3898900" cy="257386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3370" y="5576255"/>
            <a:ext cx="3138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www.wallstreetcheatsheet.com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393840" y="2079360"/>
              <a:ext cx="846720" cy="25569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82320" y="1545840"/>
                <a:ext cx="870840" cy="1944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588316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842" y="310232"/>
            <a:ext cx="4944337" cy="5796965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4100" dirty="0" smtClean="0"/>
              <a:t>L</a:t>
            </a:r>
            <a:r>
              <a:rPr lang="en-US" sz="4100" baseline="-25000" dirty="0" smtClean="0"/>
              <a:t>t</a:t>
            </a:r>
            <a:r>
              <a:rPr lang="en-US" sz="4100" dirty="0" smtClean="0"/>
              <a:t> = labor at time </a:t>
            </a:r>
            <a:r>
              <a:rPr lang="en-US" sz="4100" dirty="0" err="1" smtClean="0"/>
              <a:t>t</a:t>
            </a:r>
            <a:endParaRPr lang="en-US" sz="4100" dirty="0" smtClean="0"/>
          </a:p>
          <a:p>
            <a:pPr>
              <a:buNone/>
            </a:pPr>
            <a:r>
              <a:rPr lang="en-US" sz="4100" dirty="0" smtClean="0"/>
              <a:t>K</a:t>
            </a:r>
            <a:r>
              <a:rPr lang="en-US" sz="4100" baseline="-25000" dirty="0" smtClean="0"/>
              <a:t>t</a:t>
            </a:r>
            <a:r>
              <a:rPr lang="en-US" sz="4100" dirty="0" smtClean="0"/>
              <a:t> = Capital at time </a:t>
            </a:r>
            <a:r>
              <a:rPr lang="en-US" sz="4100" dirty="0" err="1" smtClean="0"/>
              <a:t>t</a:t>
            </a:r>
            <a:endParaRPr lang="en-US" sz="4100" dirty="0" smtClean="0"/>
          </a:p>
          <a:p>
            <a:pPr>
              <a:buNone/>
            </a:pPr>
            <a:r>
              <a:rPr lang="en-US" sz="4100" dirty="0" smtClean="0"/>
              <a:t>A</a:t>
            </a:r>
            <a:r>
              <a:rPr lang="en-US" sz="4100" baseline="-25000" dirty="0" smtClean="0"/>
              <a:t>t </a:t>
            </a:r>
            <a:r>
              <a:rPr lang="en-US" sz="4100" dirty="0" smtClean="0"/>
              <a:t> = Technology at time </a:t>
            </a:r>
            <a:r>
              <a:rPr lang="en-US" sz="4100" dirty="0" err="1" smtClean="0"/>
              <a:t>t</a:t>
            </a:r>
            <a:endParaRPr lang="en-US" sz="4100" dirty="0" smtClean="0"/>
          </a:p>
          <a:p>
            <a:pPr>
              <a:buNone/>
            </a:pPr>
            <a:r>
              <a:rPr lang="en-US" sz="4100" dirty="0" err="1" smtClean="0"/>
              <a:t>O</a:t>
            </a:r>
            <a:r>
              <a:rPr lang="en-US" sz="4100" baseline="-25000" dirty="0" err="1" smtClean="0"/>
              <a:t>t</a:t>
            </a:r>
            <a:r>
              <a:rPr lang="en-US" sz="4100" dirty="0" smtClean="0"/>
              <a:t>= Output</a:t>
            </a:r>
          </a:p>
          <a:p>
            <a:pPr>
              <a:buNone/>
            </a:pPr>
            <a:endParaRPr lang="en-US" sz="4100" dirty="0" smtClean="0"/>
          </a:p>
          <a:p>
            <a:pPr>
              <a:buNone/>
            </a:pPr>
            <a:r>
              <a:rPr lang="en-US" sz="4100" dirty="0" smtClean="0"/>
              <a:t>				</a:t>
            </a:r>
            <a:r>
              <a:rPr lang="en-US" sz="4100" dirty="0" err="1" smtClean="0"/>
              <a:t>O</a:t>
            </a:r>
            <a:r>
              <a:rPr lang="en-US" sz="4100" baseline="-25000" dirty="0" err="1" smtClean="0"/>
              <a:t>t</a:t>
            </a:r>
            <a:r>
              <a:rPr lang="en-US" sz="4100" dirty="0" smtClean="0"/>
              <a:t>=</a:t>
            </a:r>
            <a:r>
              <a:rPr lang="en-US" sz="4100" baseline="-25000" dirty="0" smtClean="0"/>
              <a:t> </a:t>
            </a:r>
            <a:r>
              <a:rPr lang="en-US" sz="4100" dirty="0" smtClean="0"/>
              <a:t>A</a:t>
            </a:r>
            <a:r>
              <a:rPr lang="en-US" sz="4100" baseline="-25000" dirty="0" smtClean="0"/>
              <a:t>t </a:t>
            </a:r>
            <a:r>
              <a:rPr lang="en-US" sz="4100" dirty="0" smtClean="0"/>
              <a:t>K</a:t>
            </a:r>
            <a:r>
              <a:rPr lang="en-US" sz="4100" baseline="-25000" dirty="0" smtClean="0"/>
              <a:t>t</a:t>
            </a:r>
            <a:r>
              <a:rPr lang="en-US" sz="4100" baseline="30000" dirty="0" smtClean="0"/>
              <a:t>β</a:t>
            </a:r>
            <a:r>
              <a:rPr lang="en-US" sz="4100" dirty="0" smtClean="0"/>
              <a:t>L</a:t>
            </a:r>
            <a:r>
              <a:rPr lang="en-US" sz="4100" baseline="-25000" dirty="0" smtClean="0"/>
              <a:t>t</a:t>
            </a:r>
            <a:r>
              <a:rPr lang="en-US" sz="4100" baseline="30000" dirty="0" smtClean="0"/>
              <a:t>1-β</a:t>
            </a:r>
          </a:p>
          <a:p>
            <a:pPr>
              <a:buNone/>
            </a:pPr>
            <a:endParaRPr lang="en-US" baseline="30000" dirty="0" smtClean="0"/>
          </a:p>
          <a:p>
            <a:pPr>
              <a:buNone/>
            </a:pPr>
            <a:endParaRPr lang="en-US" baseline="30000" dirty="0" smtClean="0"/>
          </a:p>
          <a:p>
            <a:pPr>
              <a:buNone/>
            </a:pPr>
            <a:r>
              <a:rPr lang="en-US" baseline="30000" dirty="0" smtClean="0"/>
              <a:t>If</a:t>
            </a:r>
            <a:r>
              <a:rPr lang="en-US" dirty="0" smtClean="0"/>
              <a:t> </a:t>
            </a:r>
            <a:r>
              <a:rPr lang="en-US" baseline="30000" dirty="0" err="1" smtClean="0"/>
              <a:t>β</a:t>
            </a:r>
            <a:r>
              <a:rPr lang="en-US" baseline="30000" dirty="0" smtClean="0"/>
              <a:t> = ½ then this is just the square root function.</a:t>
            </a:r>
          </a:p>
          <a:p>
            <a:pPr>
              <a:buNone/>
            </a:pPr>
            <a:endParaRPr lang="en-US" dirty="0" smtClean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2076840" y="3592320"/>
              <a:ext cx="549720" cy="13579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065680" y="2684160"/>
                <a:ext cx="573840" cy="1040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185100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160672" y="0"/>
            <a:ext cx="4970987" cy="4525963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					</a:t>
            </a:r>
            <a:r>
              <a:rPr lang="en-US" dirty="0" err="1" smtClean="0"/>
              <a:t>O</a:t>
            </a:r>
            <a:r>
              <a:rPr lang="en-US" baseline="-25000" dirty="0" err="1" smtClean="0"/>
              <a:t>t</a:t>
            </a:r>
            <a:r>
              <a:rPr lang="en-US" dirty="0" smtClean="0"/>
              <a:t>=</a:t>
            </a:r>
            <a:r>
              <a:rPr lang="en-US" baseline="-25000" dirty="0" smtClean="0"/>
              <a:t> </a:t>
            </a:r>
            <a:r>
              <a:rPr lang="en-US" dirty="0" smtClean="0"/>
              <a:t>A</a:t>
            </a:r>
            <a:r>
              <a:rPr lang="en-US" baseline="-25000" dirty="0" smtClean="0"/>
              <a:t>t </a:t>
            </a:r>
            <a:r>
              <a:rPr lang="en-US" dirty="0" smtClean="0"/>
              <a:t>K</a:t>
            </a:r>
            <a:r>
              <a:rPr lang="en-US" baseline="-25000" dirty="0" smtClean="0"/>
              <a:t>t</a:t>
            </a:r>
            <a:r>
              <a:rPr lang="en-US" baseline="30000" dirty="0" smtClean="0"/>
              <a:t>β</a:t>
            </a:r>
            <a:r>
              <a:rPr lang="en-US" dirty="0" smtClean="0"/>
              <a:t>L</a:t>
            </a:r>
            <a:r>
              <a:rPr lang="en-US" baseline="-25000" dirty="0" smtClean="0"/>
              <a:t>t</a:t>
            </a:r>
            <a:r>
              <a:rPr lang="en-US" baseline="30000" dirty="0" smtClean="0"/>
              <a:t>1-β</a:t>
            </a:r>
          </a:p>
          <a:p>
            <a:pPr>
              <a:buNone/>
            </a:pPr>
            <a:endParaRPr lang="en-US" baseline="30000" dirty="0" smtClean="0"/>
          </a:p>
          <a:p>
            <a:pPr>
              <a:buNone/>
            </a:pPr>
            <a:endParaRPr lang="en-US" baseline="30000" dirty="0" smtClean="0"/>
          </a:p>
          <a:p>
            <a:pPr>
              <a:buNone/>
            </a:pPr>
            <a:endParaRPr lang="en-US" dirty="0" smtClean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918360" y="655200"/>
              <a:ext cx="3476520" cy="23164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12600" y="480600"/>
                <a:ext cx="3487680" cy="1759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423188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118" y="531947"/>
            <a:ext cx="8229600" cy="452596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Output = 10√M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Investment = 0.3 × 10 √M  = </a:t>
            </a:r>
            <a:r>
              <a:rPr lang="en-US" dirty="0"/>
              <a:t>3</a:t>
            </a:r>
            <a:r>
              <a:rPr lang="en-US" dirty="0" smtClean="0"/>
              <a:t>√M </a:t>
            </a:r>
          </a:p>
          <a:p>
            <a:pPr>
              <a:buNone/>
            </a:pPr>
            <a:r>
              <a:rPr lang="en-US" dirty="0" smtClean="0"/>
              <a:t>Depreciation = 0.25M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Equilibrium: 0.25M = </a:t>
            </a:r>
            <a:r>
              <a:rPr lang="en-US" dirty="0"/>
              <a:t>3</a:t>
            </a:r>
            <a:r>
              <a:rPr lang="en-US" dirty="0" smtClean="0"/>
              <a:t>√M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M = 12√M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M = 144</a:t>
            </a:r>
          </a:p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1320480" y="147360"/>
              <a:ext cx="298080" cy="5424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13280" y="96480"/>
                <a:ext cx="309960" cy="433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618385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794" y="350544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Output = 2×10√M = 20√M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Investment = </a:t>
            </a:r>
          </a:p>
          <a:p>
            <a:pPr>
              <a:buNone/>
            </a:pPr>
            <a:r>
              <a:rPr lang="en-US" sz="2400" dirty="0" smtClean="0"/>
              <a:t>Depreciation = 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Equilibrium:</a:t>
            </a:r>
          </a:p>
          <a:p>
            <a:pPr>
              <a:buNone/>
            </a:pPr>
            <a:endParaRPr lang="en-US" dirty="0" smtClean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296280" y="214560"/>
              <a:ext cx="8160840" cy="52440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85120" y="147960"/>
                <a:ext cx="8176680" cy="3960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936752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Productivity: 2X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Long Run GDP: 4X</a:t>
            </a:r>
          </a:p>
          <a:p>
            <a:pPr>
              <a:buNone/>
            </a:pP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221040" y="2477280"/>
              <a:ext cx="4251240" cy="24748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09880" y="1853640"/>
                <a:ext cx="4274640" cy="1873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579754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426799" y="274639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The Innovation Multiplier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618" y="1486001"/>
            <a:ext cx="4381295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Labor </a:t>
            </a:r>
            <a:r>
              <a:rPr lang="en-US" dirty="0"/>
              <a:t>and capital more </a:t>
            </a:r>
            <a:r>
              <a:rPr lang="en-US" dirty="0" smtClean="0"/>
              <a:t>productive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/>
              <a:t>I</a:t>
            </a:r>
            <a:r>
              <a:rPr lang="en-US" dirty="0" smtClean="0"/>
              <a:t>ncentives </a:t>
            </a:r>
            <a:r>
              <a:rPr lang="en-US" dirty="0"/>
              <a:t>to invest in more capital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214348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426799" y="274639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Additive or Multiplicative?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618" y="1486001"/>
            <a:ext cx="4381295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2+2 = 4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2</a:t>
            </a:r>
            <a:r>
              <a:rPr lang="en-US" baseline="30000" dirty="0" smtClean="0"/>
              <a:t>2</a:t>
            </a:r>
            <a:r>
              <a:rPr lang="en-US" dirty="0" smtClean="0"/>
              <a:t>=4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/>
              <p14:cNvContentPartPr/>
              <p14:nvPr/>
            </p14:nvContentPartPr>
            <p14:xfrm>
              <a:off x="51480" y="1249920"/>
              <a:ext cx="3683520" cy="35241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0320" y="925560"/>
                <a:ext cx="3707640" cy="2668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94308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118" y="531947"/>
            <a:ext cx="8229600" cy="4525963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Output = 10√M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Investment = 0.3 × 10 √M  = </a:t>
            </a:r>
            <a:r>
              <a:rPr lang="en-US" dirty="0"/>
              <a:t>3</a:t>
            </a:r>
            <a:r>
              <a:rPr lang="en-US" dirty="0" smtClean="0"/>
              <a:t>√M </a:t>
            </a:r>
          </a:p>
          <a:p>
            <a:pPr>
              <a:buNone/>
            </a:pPr>
            <a:r>
              <a:rPr lang="en-US" dirty="0" smtClean="0"/>
              <a:t>Depreciation = 0.25M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Equilibrium: 0.25M = </a:t>
            </a:r>
            <a:r>
              <a:rPr lang="en-US" dirty="0"/>
              <a:t>3</a:t>
            </a:r>
            <a:r>
              <a:rPr lang="en-US" dirty="0" smtClean="0"/>
              <a:t>√M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M = 12√M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M = 144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Output = 120</a:t>
            </a:r>
          </a:p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6468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794" y="350544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Output = 3×10√M = </a:t>
            </a:r>
            <a:r>
              <a:rPr lang="en-US" sz="2400" dirty="0"/>
              <a:t>3</a:t>
            </a:r>
            <a:r>
              <a:rPr lang="en-US" sz="2400" dirty="0" smtClean="0"/>
              <a:t>0√M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Investment = </a:t>
            </a:r>
          </a:p>
          <a:p>
            <a:pPr>
              <a:buNone/>
            </a:pPr>
            <a:r>
              <a:rPr lang="en-US" sz="2400" dirty="0" smtClean="0"/>
              <a:t>Depreciation = 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Equilibrium:</a:t>
            </a:r>
          </a:p>
          <a:p>
            <a:pPr>
              <a:buNone/>
            </a:pPr>
            <a:endParaRPr lang="en-US" dirty="0" smtClean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316800" y="44160"/>
              <a:ext cx="7092720" cy="66124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06000" y="18000"/>
                <a:ext cx="7116840" cy="4988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883302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4554" y="880924"/>
            <a:ext cx="415449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Simple Growth Model:</a:t>
            </a:r>
            <a:r>
              <a:rPr lang="en-US" dirty="0" smtClean="0"/>
              <a:t> growth stops, GDP depends on savings rate</a:t>
            </a:r>
          </a:p>
          <a:p>
            <a:pPr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267890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4554" y="552101"/>
            <a:ext cx="3942806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Solow Model</a:t>
            </a:r>
            <a:r>
              <a:rPr lang="en-US" dirty="0" smtClean="0"/>
              <a:t>: </a:t>
            </a:r>
          </a:p>
          <a:p>
            <a:pPr>
              <a:buNone/>
            </a:pPr>
            <a:r>
              <a:rPr lang="en-US" dirty="0" smtClean="0"/>
              <a:t>Growth can continue with changes to technology</a:t>
            </a:r>
          </a:p>
          <a:p>
            <a:pPr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987252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4555" y="552101"/>
            <a:ext cx="3761363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Endogenous Growth: </a:t>
            </a:r>
            <a:r>
              <a:rPr lang="en-US" dirty="0" smtClean="0"/>
              <a:t> Labor can go to output or technology/idea creation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12465348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7400"/>
            <a:ext cx="3186792" cy="1143000"/>
          </a:xfrm>
        </p:spPr>
        <p:txBody>
          <a:bodyPr>
            <a:noAutofit/>
          </a:bodyPr>
          <a:lstStyle/>
          <a:p>
            <a:pPr algn="l"/>
            <a:r>
              <a:rPr lang="en-US" sz="2800" dirty="0" smtClean="0"/>
              <a:t>Growth ceases without innovation, so nearly everyone should be pro innovation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965942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63583"/>
            <a:ext cx="8229600" cy="56625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Quote A: </a:t>
            </a:r>
            <a:r>
              <a:rPr lang="en-US" dirty="0" smtClean="0"/>
              <a:t>"</a:t>
            </a:r>
            <a:r>
              <a:rPr lang="en-US" dirty="0"/>
              <a:t>In America, innovation doesn't just change our lives. It is how we make our living</a:t>
            </a:r>
            <a:r>
              <a:rPr lang="en-US" dirty="0" smtClean="0"/>
              <a:t>.”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/>
              <a:t>Quote B: </a:t>
            </a:r>
            <a:r>
              <a:rPr lang="en-US" dirty="0" smtClean="0"/>
              <a:t>“</a:t>
            </a:r>
            <a:r>
              <a:rPr lang="en-US" dirty="0"/>
              <a:t>The remarkable thing is that although basic research does not begin with a particular practical goal, when you look at the results over the years, it ends up being one of the most practical things government </a:t>
            </a:r>
            <a:r>
              <a:rPr lang="en-US" dirty="0" smtClean="0"/>
              <a:t>does..”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16136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36377" y="4732049"/>
            <a:ext cx="7772400" cy="1470025"/>
          </a:xfrm>
        </p:spPr>
        <p:txBody>
          <a:bodyPr/>
          <a:lstStyle/>
          <a:p>
            <a:r>
              <a:rPr lang="en-US" u="sng" dirty="0" smtClean="0"/>
              <a:t>Model Thinking</a:t>
            </a:r>
            <a:endParaRPr lang="en-US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44764" y="5499401"/>
            <a:ext cx="6400800" cy="1752600"/>
          </a:xfrm>
        </p:spPr>
        <p:txBody>
          <a:bodyPr/>
          <a:lstStyle/>
          <a:p>
            <a:r>
              <a:rPr lang="en-US" dirty="0" smtClean="0"/>
              <a:t>Scott  E 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0544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326</Words>
  <Application>Microsoft Macintosh PowerPoint</Application>
  <PresentationFormat>On-screen Show (4:3)</PresentationFormat>
  <Paragraphs>93</Paragraphs>
  <Slides>18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Model Thinking</vt:lpstr>
      <vt:lpstr>Solow Growth Model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Innovation Multiplier</vt:lpstr>
      <vt:lpstr>Additive or Multiplicative?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Growth ceases without innovation, so nearly everyone should be pro innovation</vt:lpstr>
      <vt:lpstr>PowerPoint Presentation</vt:lpstr>
      <vt:lpstr>Model Thinking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 Thinking</dc:title>
  <dc:creator>THOMAS HICKEY</dc:creator>
  <cp:lastModifiedBy>THOMAS HICKEY</cp:lastModifiedBy>
  <cp:revision>1</cp:revision>
  <dcterms:created xsi:type="dcterms:W3CDTF">2012-06-16T17:49:51Z</dcterms:created>
  <dcterms:modified xsi:type="dcterms:W3CDTF">2012-06-16T17:50:12Z</dcterms:modified>
</cp:coreProperties>
</file>