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notesSlides/notesSlide15.xml" ContentType="application/vnd.openxmlformats-officedocument.presentationml.notesSlide+xml"/>
  <Override PartName="/ppt/ink/ink10.xml" ContentType="application/inkml+xml"/>
  <Override PartName="/ppt/notesSlides/notesSlide16.xml" ContentType="application/vnd.openxmlformats-officedocument.presentationml.notesSlide+xml"/>
  <Override PartName="/ppt/ink/ink11.xml" ContentType="application/inkml+xml"/>
  <Override PartName="/ppt/notesSlides/notesSlide17.xml" ContentType="application/vnd.openxmlformats-officedocument.presentationml.notesSlide+xml"/>
  <Override PartName="/ppt/ink/ink12.xml" ContentType="application/inkml+xml"/>
  <Override PartName="/ppt/notesSlides/notesSlide18.xml" ContentType="application/vnd.openxmlformats-officedocument.presentationml.notesSlide+xml"/>
  <Override PartName="/ppt/ink/ink13.xml" ContentType="application/inkml+xml"/>
  <Override PartName="/ppt/notesSlides/notesSlide19.xml" ContentType="application/vnd.openxmlformats-officedocument.presentationml.notesSlide+xml"/>
  <Override PartName="/ppt/ink/ink14.xml" ContentType="application/inkml+xml"/>
  <Override PartName="/ppt/notesSlides/notesSlide20.xml" ContentType="application/vnd.openxmlformats-officedocument.presentationml.notesSlide+xml"/>
  <Override PartName="/ppt/ink/ink15.xml" ContentType="application/inkml+xml"/>
  <Override PartName="/ppt/notesSlides/notesSlide21.xml" ContentType="application/vnd.openxmlformats-officedocument.presentationml.notesSlide+xml"/>
  <Override PartName="/ppt/ink/ink16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8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25:09.0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1298 4363 54,'-43'1'34,"2"-3"-2,41 2 1,-53-3-31,53 3-1,0 0-1,0 0-1,0 0 1,0 0 0,63-8-1,-25 10 1,10 3 0,5 4 1,9-2 0,8 5 1,8-1 1,9 1-1,8-3 2,4 4-1,12-6 0,10-2 1,8-5-2,8-4 1,11-3-1,5-4 0,6-4 0,4 0 1,-3 0-1,1 3 1,-6 3-2,-1 2 2,-9 3-1,-1 1 0,-7-1-1,-5 0 0,-6-4 0,-3-2-1,-5-4 1,-6-2-1,-10-2 1,-8-1-1,-10 1 1,-10 3 0,-14 2-1,-11 3 1,-14 2-1,-9 3 0,-6 4-3,-10-1-3,8 8-30,-18-6-2,13 6 0,-13-6-2</inkml:trace>
  <inkml:trace contextRef="#ctx0" brushRef="#br0" timeOffset="25672.4683">7044 5681 49,'-26'-35'34,"-3"-7"0,-7-2 0,1 8-30,-6-3-3,2 5 1,-5 5-3,-4 8 2,-7 8-1,-9 13 0,-9 16 0,-11 13-2,-15 19 2,-7 17-2,-4 17 2,-3 16 0,-1 18 0,4 15 0,7 10 2,13 9-1,23 5 1,21 1-1,23-1 2,25-4-2,27-13 0,28-14 1,32-20-1,27-19 0,24-25-1,21-21 1,17-27-2,12-20 1,12-20-1,2-17 0,1-15 0,1-12 0,-7-11 1,-9-8 0,-13-9 0,-8-6 1,-22-10 1,-14-5 0,-28-4 1,-24-3 1,-31 0-1,-27 2 1,-33 4-1,-32 9 0,-34 9-2,-31 15 2,-29 11-2,-23 16 0,-22 14 0,-10 13-2,-2 15-4,-3 1-20,17 18-12,10-3-2,18 3 0</inkml:trace>
  <inkml:trace contextRef="#ctx0" brushRef="#br0" timeOffset="39424.2548">660 9959 50,'0'0'37,"0"0"0,0 0-1,0 0-34,0 0 1,92 15-2,-13-25 2,29-4-2,19 2 1,15-1 0,5 2 0,3 0-1,-2 3 1,-14 1 0,-12 2 0,-25-3 1,-13 1-1,-15-2 0,-3 0 0,-10-2-1,-3 0-1,-2 4-4,-7-7-21,7 10-12,-11-3-2,-3 0-1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26:24.1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8935 11713 66,'0'0'31,"0"0"0,0 0-1,0 0-29,13 25-1,-5 7 0,2 11 0,2 18-1,1 9 0,2 7 0,-3 1 1,1-5-1,-3-8 0,0-11-1,-5-19-4,4-14-16,-9-21-7,1-21-1,-5-16 0</inkml:trace>
  <inkml:trace contextRef="#ctx0" brushRef="#br0" timeOffset="222.0125">9081 11543 58,'15'17'32,"-1"11"0,5 18 0,-1 7-22,3 16-7,3 9-2,4 7-1,-2-2-1,-1-5 1,-4-8-2,-6-16-1,-3-8-12,-12-23-16,-9-12-1,-14-18 1,-8-7 0</inkml:trace>
  <inkml:trace contextRef="#ctx0" brushRef="#br0" timeOffset="395.0226">8865 12038 66,'-14'-8'34,"10"-1"-1,18 7 1,9-7-26,19 1-5,10-8-1,13-2 0,4-5 0,5-3-4,1 1-1,-7-7-8,-1 12-22,-17-2-1,-9 10-1,-16 1 1</inkml:trace>
  <inkml:trace contextRef="#ctx0" brushRef="#br0" timeOffset="865.0493">9640 11925 69,'11'22'33,"5"16"1,0 2-2,6 8-32,1 4-1,4-1 0,1-6 1,-1-7-1,-1-13 1,-1-15 0,-7-15 0,-2-17 1,-8-10 0,-3-6 0,-3-3 0,-3 1-1,-1 5 0,0 6 0,3 11 0,-1 18 0,16 13-1,1 13 1,10 5 0,5 3 0,6 0 2,4-3-1,2-8 2,3-9 0,-6-17 0,-1-11 0,-11-12 0,-6-6 0,-10-9-1,-8-4 0,-12-6-1,-8 0-2,-4 1 1,-5 8-2,1 8-1,-1 3-3,10 23-12,0 2-18,15 21 1,3 2-1,14 10-1</inkml:trace>
  <inkml:trace contextRef="#ctx0" brushRef="#br0" timeOffset="1548.0885">10839 11836 57,'30'-21'35,"-15"-5"-1,-7 6 0,-24-2-30,4 8 0,-9 5-2,-4 11-1,-7 12 0,-3 15 0,-1 14-1,4 14 1,4 9-2,10 4 1,8-2 0,10-2 0,9-10 1,8-11 0,9-18 0,5-16 0,4-13 0,3-12 0,-2-12 0,2-10 0,-3-10-1,-1-7 0,-2-3 0,-2-2 0,-3 4 0,-2 6-1,-1 13 1,-2 13-1,1 20 1,-1 18 0,0 20 0,2 14 1,-2 12-1,0 7 0,-3-2 0,-3-2 1,-3-13 0,-3-11 0,-6-13 1,-4-18-1,0-10 0,-15-27 1,3-12-2,2-14 0,-1-17 0,2-12-1,3-6 0,6 4 0,8 3 0,5 6 0,6 15 1,6 14 0,3 20-1,2 15 0,0 13 1,-5 11 0,-6 11 1,-10 15-1,-11 10 1,-12 10 0,-10 6 1,-7 7 0,-3-3-1,2-2 0,3-6 1,15-11-1,11-13-1,15-13 0,16-13-1,9-19-3,14-10-2,-2-23-17,14-3-15,-9-18 1,1-4 0,-10-12 0</inkml:trace>
  <inkml:trace contextRef="#ctx0" brushRef="#br0" timeOffset="2413.1379">11760 11573 55,'3'51'35,"-4"12"0,5 12 0,-6 1-29,7 2-2,-1-5-2,5-8 2,-2-15-2,5-15 0,3-21 0,1-17-1,3-22 1,2-12-1,1-13 0,1-12-2,0-4 1,-3-3-3,-1 8 1,-4 8-3,-3 15 1,-7 11-2,-5 27 1,-1 8 0,-4 25 1,-5 13 1,0 11 0,-2 1 5,3 5-1,3 0 2,3-8-1,8-6 2,3-14-2,9-7 1,5-12-2,9-4-1,4-10-2,1-5 0,5-3-1,-1-9 1,0-3 0,-3-4 1,-4-5 1,-2-3 1,-5-7 1,-4-3-1,-6-3 2,-4 5-1,-6 1 1,-3 7-1,-9 9 0,-4 14 0,-6 14 0,-5 14 0,-2 13-1,0 11 0,3 6-1,5 3 0,9 0-2,8-9-2,14-6 0,9-17-1,18-7-3,4-25 1,15-8 0,2-18 1,9-6 3,0-11 3,-1-2 2,-1 2 1,-13-1 3,-2 18 0,-15 3 2,-5 21-1,-17 10-2,-4 20-1,-13 12-1,-3 12-1,-7 5 0,1 6 0,0-2-2,2-6 2,2-8-1,6-13 1,-3-24-1,22 2 0,-2-20 1,8-12-1,3-10 1,5-7-2,3-4 2,4 2-1,2 5 1,4 11-1,5 13 1,1 17 0,3 20-1,3 15 0,-2 12-1,-1 8-1,0 7-2,-11-4-1,-6-2-5,-20-20-26,-3-8-2,-18-25-1,-17 0 1</inkml:trace>
  <inkml:trace contextRef="#ctx0" brushRef="#br0" timeOffset="3183.1819">803 6180 36,'0'0'36,"-26"-39"-1,26 39 0,0 0-30,0 0-2,0 0-1,0 0 0,13 38 0,12 14-1,6 12-1,7 12-1,6-1 1,0-1-2,1-12 1,-7-15-2,-38-47-1,57 23-13,-57-23-16,25-93 0,-26 12 0,-6-17 4</inkml:trace>
  <inkml:trace contextRef="#ctx0" brushRef="#br0" timeOffset="3360.1921">909 5582 50,'0'0'37,"0"0"1,0 0-1,60 93-31,-5-6-3,20 16-1,12 11 0,4 2-3,3-7-1,-3-11-2,-12-22-3,-11-15-29,-25-25 0,-29-19-1,-24-21 0</inkml:trace>
  <inkml:trace contextRef="#ctx0" brushRef="#br0" timeOffset="3553.2031">915 6306 65,'0'0'41,"77"-17"0,-13-35-2,12-12-38,18-7 0,13-9-1,5 3-2,-6 1-3,-7 19-20,-25 5-13,-30 20 1,-33 15-1</inkml:trace>
  <inkml:trace contextRef="#ctx0" brushRef="#br0" timeOffset="3740.2139">874 6495 34,'-46'64'36,"15"-19"1,31-45 0,-19 36-18,19-36-15,0 0-2,80-60-1,-24 16-1,17-11-3,17 2-12,4-15-20,5 4 0,-2-4-2,0 7 1</inkml:trace>
  <inkml:trace contextRef="#ctx0" brushRef="#br0" timeOffset="4041.2311">2351 5592 15,'12'-20'29,"-13"-1"0,-7 5 1,-13 9-21,-14-1-4,-2 15 0,-16 8 0,-1 14 0,-12 12 0,9 16-1,-3 7-1,16 13 1,6 6-1,17 3 0,11-3-1,20-8-3,12-12-2,8-19-4,19-8-8,-5-27-18,16-17-1,1-21 2,5-18 2</inkml:trace>
  <inkml:trace contextRef="#ctx0" brushRef="#br0" timeOffset="4291.2452">2593 5737 42,'27'-47'33,"-7"12"1,-14 8 0,-3 14-24,-22 3-1,0 12-5,-8 7-1,-1 8-2,-3 3-1,2 6 0,2 6 0,7 3 0,6 1-2,6 0 2,5-2-1,6-6 1,7-3-1,3-7 2,3-8-1,1-8-1,6-8-2,-6-12-7,9-4-23,-5-10 0,-3-3-1,-3-8-1</inkml:trace>
  <inkml:trace contextRef="#ctx0" brushRef="#br0" timeOffset="4596.2629">2871 5537 43,'20'-8'29,"1"-1"0,-5-4 0,-2 1-28,-3 2 2,-4 2-2,-7 8 2,0 0-2,-13 1 3,-6 10 0,0 14 0,-8 4 0,7 13-1,-5 5 0,11 8-1,4 0 1,9-1-2,9-5-2,8-8 0,11-12-1,2-15-2,10-7-7,-4-20-23,4-8 1,-4-10 0,-3-7 0</inkml:trace>
  <inkml:trace contextRef="#ctx0" brushRef="#br0" timeOffset="5220.2986">3344 5454 23,'0'0'26,"0"0"3,0 0-1,0-8-20,-11 2-1,11 6 0,-23-3-3,8 7 0,-4 0 0,3 9-1,-4 5 0,4 7-3,1 8 1,5 4-1,4 2 1,6 1 0,5-5 1,6-5 0,2-12 0,5-8 1,0-17 0,3-10-1,-1-16 0,3-7 0,-4-9 0,4-2 0,1-1-1,0 4 0,-1 9 0,1 10 0,2 14 0,3 19 2,0 13-2,2 13 0,-2 7 0,1 2-1,-2 0 1,-1-4 0,-7-8 1,-2-12-1,-5-11 0,-2-11 1,-2-8-2,-1-2 0,3-3 0,6 3-1,3 3 0,5 7-1,9 9-2,1 2-4,16 11-27,-4 0 0,4 1-1,-8-6 0</inkml:trace>
  <inkml:trace contextRef="#ctx0" brushRef="#br0" timeOffset="8368.4784">3835 10365 1,'-9'-3'16,"9"3"-6,0 0-3,0 0-2,0 0-1,0 0 2,-1-9 1,1 9 1,0 0 1,-6-11-1,6 11 2,0 0-2,0 0 0,0 0-2,0 0-2,-11-6-1,11 6-1,0 0-1,0 0 0,0 0 1,0 8-1,0-8 1,0 0 0,0 0-1,0 0 1,0 0 1,0 0-1,0 0 0,0 0 0,0 0 1,0 0-1,0 0 0,0 0 0,0 0-1,0 0 0,0 0-1,1 7 1,-1-7-1,0 0 0,0 0 1,0 0 0,0 0 0,0 0 1,0 0-1,0 0 2,0 0-1,0 0-1,0 0 0,0 0 0,0 0-1,0 0-1,0 0 1,0 0-1,3 8 1,-3-8 0,0 0 1,0 0-1,0 0 0,0 0 1,0 0 0,0 0-1,0 0 1,0 0-1,0 0 1,0 0 0,2 8-1,-2-8 0,-2 11 0,0-3 0,-1 6 0,-2 3 0,0 8 1,-5 8-1,-3 7 1,-2 8-1,-5 9 1,-4 6 0,-1-1 0,-1-1 0,2-10-1,5-9 1,5-15 0,10-19 0,8-26 1,11-20-1,11-19 0,10-16-1,8-22 0,9-14 0,10-14-1,8-11 2,10-15-2,5-11 2,10-16-1,7-9 1,10-3-1,7-8 1,4 0 0,2 5 0,-1 8-1,1 10 1,-4 13-1,-6 10 0,-13 11 0,-9 12 1,-9 9-1,-12 9 0,-10 11 0,-12 13 0,-12 14 0,-9 14 0,-11 13 1,-10 13-2,-9 16 1,-9 13 0,-9 13 0,-9 13 0,-7 12 0,-7 9 0,-8 17 0,-8 8 0,-9 14 0,-5 15 0,-6 9 0,-5 11 0,-9 14 0,-6 12-1,-5 10 1,-2 14-1,0 8 1,0 7 0,1 6 0,-2 3-2,8-7 3,6-1-1,7-6 1,4-9-1,5-10 1,5-13-1,5-13 1,8-12 0,4-12-1,7-17 1,6-19-1,8-18 0,10-21-1,9-23 1,12-26 0,10-24 1,13-25-1,14-22-1,12-24 1,13-20 0,15-19-1,11-21 1,13-16 0,10-18-1,14-13-1,8-14 3,11-2-2,6-8 2,5 2-1,2 9 0,0 12-1,-4 17 2,-12 20-1,-14 25 0,-14 23 0,-17 26 0,-21 25 1,-17 22 0,-20 17 0,-12 19-1,-14 12 1,-11 11-1,0 0 0,-8 10-2,2 0-1,-3-3-7,15 5-27,-6-12 0,5 10-1,-5-10 0</inkml:trace>
  <inkml:trace contextRef="#ctx0" brushRef="#br0" timeOffset="9508.5439">5990 7183 27,'0'0'29,"15"-6"2,18-11 0,15-13-21,22-11-9,24-9-2,23-12 2,19-8 0,24-8-1,18-9 0,56-11 1,-15-7 1,16-11 1,17 1 0,11-12 1,14-1-1,-4-8 2,7 4 0,-40-1-1,32 6 0,-9 4-1,-12 11 0,-17 7-1,-15 15 1,-22 12-1,-21 12-1,-29 14-1,-27 13 1,-36 12-1,-28 11 0,-35 13 0,-36 12-1,-35 11 0,-34 12-1,-36 11 2,-29 11-1,-29 11 0,-24 11 0,-15 9 1,-17 7-1,-11 11 0,-10 6 1,-2 8 0,-5 1-2,-1 3 2,4 2-1,3-1 0,10-5 0,16-7 2,21-9-2,21-10 2,26-9-1,28-12 0,27-16 1,35-13-1,31-11 0,33-20 0,33-16 0,36-19 0,39-15-1,33-20 1,33-17 0,32-16 1,26-15 0,27-12-1,19-9 1,13-7 0,7-4 1,4-1 0,2 4 0,-3 2-1,-7 8 0,-15 7 0,-14 13 1,-21 11 0,-21 13-1,-28 13 0,-27 13 0,-37 14 0,-25 11 0,-36 11-1,-31 11 0,-31 10 0,-26 10 0,-28 9 0,-25 5 0,-20 10 0,-17 3-1,-16 7 0,-11 0-1,-5 4-3,-5-6-10,6 7-21,-2-4-2,7-2 2,3-5-1</inkml:trace>
  <inkml:trace contextRef="#ctx0" brushRef="#br0" timeOffset="11004.6294">12259 4567 45,'-20'6'32,"20"-6"-2,15-2 0,27-6-29,27-2-1,27-5-1,31-5 0,27-7 0,27-8 1,20-5 1,28-7 1,19-5 0,20-9 3,17-1-1,11-8 2,13 2 1,6-4-1,49 5-1,-38-2-1,1 6-1,-11 4-1,-7 6-1,-15 4-1,-14 7-1,-24 6 1,-59 4-1,5 5 1,-28 6-1,-35 4 1,-29 6 0,-38 4 0,-35 3 0,-37 4 0,-32 7 0,-38 3 0,-35 5 0,-32 4 0,-32 6 1,-29 4-1,-26 4 1,-23 4-1,-19 4 1,-14 2-1,-7 2 0,-7 2 0,-1 3 0,1 1 0,10 2-1,14 0 1,19 0-1,20-3 1,27-2 0,30-5 0,31-6-1,37-4 1,37-5-1,37-11 0,39-7 1,43-8 0,39-9 0,41-7 0,36-7 0,39-10 0,29-9 1,34-3 0,20-5-1,23-3 2,14-1-1,10-4 0,46 3 1,-34-2-1,-4 5-1,-10 1 1,-12 3-1,-20 3 1,-19 2-2,-28 7 1,-64 2 0,1 6 1,-32 4-1,-35 5 0,-34 4 0,-37 5 0,-39 7 0,-41 2 0,-40 7-1,-41 6 1,-41 4 0,-38 7-1,-41 4 1,-39 6 0,-30 4 0,-27 5 0,-23 3 0,-19 4 0,-13 3 0,-5 3 0,1 3 0,7 1 0,15-1 0,14-1-1,27-2 2,27-4-2,34-7 1,34-5-1,40-10 0,39-5-1,38-6 0,43-7 1,39-8-1,44-7 2,39-6 0,44-7 1,40-6 0,44-7 1,42-6 0,44-6 1,66-5-1,5-4 0,29-3-1,22-1 1,15-1-1,14-1-1,4 3 1,-6 3-2,-40 5-1,17 11-5,-31 0-28,-14 11-1,-36-2-2,-32 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27:32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2618 7805 55,'-1'29'36,"7"17"-1,3 14 0,6 17-33,17 15-3,10 13 2,9 5-1,7-5 0,0-11 1,1-16-1,-1-19 0,-1-19 0,-6-19 2,-7-17 0,-9-22 1,-6-14 0,-10-20 0,-3-15 0,-9-18 0,-5-17-1,-7-14 0,-2-11-1,-6-5-1,-2 0 1,-5 1-2,-2 9 2,-4 14 0,-2 15-1,-1 14 0,-3 17 0,-1 14 1,3 15-2,3 12 1,4 9 0,11 10-1,12 2 1,21 12 0,13-1 0,25-1 0,21-3 1,26-6-1,22-6 1,22-15 0,18-8-1,13-13 2,10-8-1,3-9 1,-5-2-2,-8-1 2,-8 1-1,-16 6-1,-15 5 0,-17 10-2,-19 6-2,-18 18-6,-26 5-27,-11 8-3,-25 3 2,-16 7-1</inkml:trace>
  <inkml:trace contextRef="#ctx0" brushRef="#br0" timeOffset="660.0375">3996 7570 57,'-4'10'35,"0"0"-2,-1 9 0,-4 8-32,-1 13-1,-1 14 1,-6 16-1,-7 11 0,-2 8 2,-6-1 0,2-4 0,1-9 0,5-9 0,7-15 1,11-10-1,9-16 2,13-7-3,10-11 2,12-5-1,7-5 0,10-3 0,5-3 0,4-3-1,0-2 0,-4 0-1,-2 0-1,-5-1-3,-1 5-3,-13-6-27,3 2-4,-9-3 1,1-1-1</inkml:trace>
  <inkml:trace contextRef="#ctx0" brushRef="#br0" timeOffset="953.0543">4871 8052 61,'0'0'34,"6"10"0,-10 1 0,-3 5-33,1 9 0,3 8-1,0 6 0,2 7 0,3 2 0,2-2-1,5-3 2,5-8-1,6-5 0,4-8 1,4-10 0,6-6 0,3-11 1,4-4-1,1-6-2,-3-7-5,6-3-28,-11-5-1,-7-3 1,-15 1-1</inkml:trace>
  <inkml:trace contextRef="#ctx0" brushRef="#br0" timeOffset="1133.0646">4625 8426 71,'-2'11'37,"13"-13"-1,18-6-1,14-9-36,14-10-4,24-2-29,4-7-1,7-3-1,1-4 0</inkml:trace>
  <inkml:trace contextRef="#ctx0" brushRef="#br0" timeOffset="1756.1002">6156 7657 62,'6'51'36,"5"16"-1,1 12 0,5 7-34,7 3 1,9-2-2,5-11 0,5-15 0,4-23 0,1-26 0,0-29 0,3-27-1,-5-24 1,-8-21 0,-7-23-1,-13-23 0,-13-16 0,-13-15 1,-15-9 0,-12 2 0,-10 9-1,-6 13 0,-6 20 1,0 25 0,-3 23 1,3 30 0,3 25-1,7 21 0,6 14 1,14 15 0,14 8 1,20 3-2,22 0 2,24-3-2,27-6 2,25-7-1,24-14 1,22-12 0,17-13-1,16-12 0,8-9 1,8-8-1,-3-6 0,-4-2 0,-9 4 0,-12 4-1,-18 8-2,-20 5-3,-17 18-8,-28 3-24,-20 14-1,-28 5-1,-21 10 0</inkml:trace>
  <inkml:trace contextRef="#ctx0" brushRef="#br0" timeOffset="2492.1423">7490 7523 50,'0'0'34,"-13"-2"0,13 2-1,-3 24-31,6 4-2,7 14 0,4 16 0,0 17 0,1 10-1,-5 4 1,-3-2 1,-1-7-1,-3-14 2,-1-15 0,-5-26-1,3-25 0,-5-25 1,8-23-1,3-21-1,3-18 0,4-16-1,1-10 0,6 1 1,2 6-1,3 16 0,2 17 1,2 21 1,0 28 1,0 30-1,0 25 0,-2 19-1,-2 12 1,-3 7 0,-2 1 0,-3-5 1,-1-9-2,-7-15 2,0-14 0,-9-27 0,17-2-1,-6-29 0,4-15 1,0-21-1,3-15-1,6-16 0,5-9 0,1-1 1,0 11 0,-1 12 0,-1 23 0,1 27 0,4 29 1,-5 31 0,2 26-1,-2 22-1,2 14 1,-1 9-1,1 2-1,-5-3-2,-7-9-1,3-8-4,-14-20-20,8-11-10,-4-19-1,3-12 1</inkml:trace>
  <inkml:trace contextRef="#ctx0" brushRef="#br0" timeOffset="2781.159">8822 7554 49,'0'0'34,"-10"7"0,-5 9 0,-6 10-33,0 11-2,0 15 2,4 13-2,2 14 1,7 6 0,9 3 0,11-3-1,11-7 1,13-9 0,11-19 0,9-15 1,9-20 0,6-15-1,1-15 0,-2-11 0,-3-7-3,-14-13-25,-5-4-7,-16-5 1,-16 1-2</inkml:trace>
  <inkml:trace contextRef="#ctx0" brushRef="#br0" timeOffset="2959.1691">8407 7943 67,'63'-3'38,"20"-14"0,30-8-4,19-7-39,9-7-33,30-3 1,1-4-2,-4-2 0</inkml:trace>
  <inkml:trace contextRef="#ctx0" brushRef="#br0" timeOffset="5104.2919">3905 10488 51,'-1'-34'32,"2"-3"-1,1-1 0,-3 2-30,5 1 0,1 1 1,2 7 0,-2 6 0,-5 21 0,0 0 1,2 36 1,-9 18 0,1 29 1,-4 23-1,2 23-2,-1 16 1,3 10-1,2-4-1,3-8-1,4-16-1,2-23-1,4-23-1,-1-25-2,7-12-13,-5-30-17,2-14 1,-3-17-1,6-13 0</inkml:trace>
  <inkml:trace contextRef="#ctx0" brushRef="#br0" timeOffset="5512.3152">4686 10272 54,'2'-14'34,"-14"14"-1,-9 18 1,-12 15-29,-5 24-3,-2 27-1,4 25-1,5 27 0,10 19 1,14 7 0,14-6-2,17-11 2,16-17-1,15-31 1,13-33 3,5-43-2,8-37 2,-3-37 0,2-18 0,-8-21 0,-6-17 0,-17-13 0,-12-3-3,-15 1 0,-13 7 0,-14 11-3,-11 11 0,-9 16-3,-5 14-1,7 27-15,-4 8-16,5 21 0,2 8 0,9 16 0</inkml:trace>
  <inkml:trace contextRef="#ctx0" brushRef="#br0" timeOffset="6127.3504">5663 10919 70,'0'31'35,"5"9"0,9 14-1,11 11-35,8 6 1,11 1 0,7-3-1,8-13 0,0-16 2,-1-23-1,-1-28 1,-6-28 0,-5-22 2,-10-20-1,-10-17 0,-15-16 0,-11-11 0,-14-10-2,-13-3 1,-13-1-1,-9 5 0,-11 11-1,-4 16 2,0 19-1,-1 20 0,4 25 1,6 21-1,7 18 1,13 19-2,16 11 2,16 7-1,21 2 2,25 0-1,31-6 0,26-7 2,27-12-1,25-12 1,18-16-1,16-13 1,5-12-1,-1-7 0,-9-5 0,-11-2-1,-14 5-1,-20 4-2,-16 13-4,-32 3-20,-13 21-11,-28 5-1,-24 17 0</inkml:trace>
  <inkml:trace contextRef="#ctx0" brushRef="#br0" timeOffset="6803.3891">6990 10827 80,'-5'76'37,"1"19"-1,-6 5-1,-4 4-36,1-2 1,3-7 0,2-14 1,2-17-1,-1-27 0,1-30-1,2-34 2,8-24 0,0-25-2,2-19 1,1-19-1,3-14 1,4-3 0,5 7 2,2 15-3,1 19 3,6 27-1,4 28 0,4 35 1,4 33 0,0 28-2,-2 19 0,-2 9 3,-1 5-3,-6-5 1,-5-9 1,-6-15-1,-5-20 0,-5-23 2,1-23-1,0-25-2,1-23 1,2-24-1,2-18 0,4-15-1,3-13 1,2-4-1,-1 8 1,-1 15 0,2 22 1,0 31-1,1 32 2,1 34 0,1 28-1,0 24 1,3 17-1,-2 11 1,-4 4-2,-1-3 0,-6-10-1,-1-12-1,-9-15-4,6-6-6,-11-23-24,9-8-1,-4-18 0,5-9-1</inkml:trace>
  <inkml:trace contextRef="#ctx0" brushRef="#br0" timeOffset="7087.4052">8183 10850 93,'-8'75'38,"-2"7"-1,10 14-1,11-1-36,3-1 0,15-11 0,10-11 0,9-21-1,10-17 0,3-22 0,0-21 0,1-13-2,-6-13-2,-4 2-11,-17-14-19,-11 4 0,-22-5 0,-16 9-1</inkml:trace>
  <inkml:trace contextRef="#ctx0" brushRef="#br0" timeOffset="7246.4142">8186 11171 101,'35'-12'38,"18"-3"-2,8-12-5,5-11-48,26 2-20,2-12-1,8-3-2,-3-8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28:10.0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6917 2583 71,'-19'5'33,"7"2"0,12-7-1,0 0-32,14 11 1,11-5-1,11 1 0,12 2 1,13-1 0,12 0 0,12-2 1,14 1-1,8-3 2,13 1-1,7-3 0,9 2 2,5-4-1,9 0 0,2-2 0,6 1 1,0-2-1,2-2 0,0-1 1,-2-2-3,-5-1 2,-2-2-1,-6-2-1,-6 1 1,-9-1 0,-9 0-1,-12 2 0,-5 2 1,-12 1-1,-11 4 0,-11 1 1,-9 2-1,-7 1 0,-10 1-1,-6-1 1,-7 1-1,-9 0 1,-4 0-1,-5 0 1,-1-1-1,-12 0 1,13 0-1,-13 0 1,0 0 0,0 0 0,0 0-1,0 0 1,0 0-1,0 0-1,0 0 0,0 0-6,-14-14-30,14 14-2,-13-11-2,4 4 0</inkml:trace>
  <inkml:trace contextRef="#ctx0" brushRef="#br0" timeOffset="2192.1253">11469 2624 76,'-17'1'32,"7"2"0,0-5-2,10 2-26,0 0-2,8 8-1,12-5 0,12 1 0,12 1-1,14 1 2,15-3-2,17 2 2,16-4-1,14 1 0,9-3 1,12 1 1,2-5-1,6 1 1,1-2 0,3 0-1,-2-1 1,2 1-1,-1-2 0,-2 2 0,-5-2-1,0 1-1,-8-2 1,-4 1-1,-11-3 0,-8 0 1,-12-1-1,-9 3 0,-15 0 1,-13 1-1,-15 2 0,-12 1 0,-12 3 0,-10 0-1,-6 4-3,-10-2-4,0 0-28,0 0-3,0 11 1,-9-11-2</inkml:trace>
  <inkml:trace contextRef="#ctx0" brushRef="#br0" timeOffset="15171.8676">11780 5600 26,'0'0'32,"-16"-1"-1,16 1 0,-11-3-29,11 3 0,-3-9-1,3 9 0,9-15 0,2 4-1,8-6 3,6-5-2,12-1 3,7-4-2,13-3 2,10-3-2,10 4 2,5 2-1,5 8-1,-2 8 0,-2 10 0,-5 11-1,-5 18 1,-11 12-1,-12 14-1,-12 12 1,-11 10-1,-13 5 0,-15 7 0,-16 0 2,-14-1-3,-16-5 3,-12-2-1,-16-10 1,-8-6 0,-10-12 0,1-10 0,1-12-1,10-11 0,8-14 0,10-10-1,19-10 1,14-6-1,17-3 0,15-2 0,13 0 0,14 3-1,13 3 1,16 2 0,11 3 0,8 2 0,5 3 0,3 3 0,-2 3 0,-4 3 0,-10 2 0,-13 3 1,-12 3-2,-10 0 1,-12 2 0,-9-1-1,-5 1-2,-8-9-1,3 12-3,-3-12-14,0 0-16,-8-9 0,17 1-1,-1-8 11</inkml:trace>
  <inkml:trace contextRef="#ctx0" brushRef="#br0" timeOffset="15651.8951">13634 5415 47,'-18'-14'36,"-9"2"-2,-6 7 1,-8 3-35,-2 7 1,-1 10-1,-3 8-1,0 14 1,-2 15-2,1 15 2,5 12 0,5 8 3,11 5-3,8-4 2,16-3 1,10-14 0,21-14 0,14-24 0,18-16-1,10-22 0,11-15 0,3-16 0,1-11-1,-5-12 0,-7-6 0,-14-8 0,-14-2 0,-17 3-1,-16 2 1,-16 6-1,-14 8 2,-11 10-3,-8 10 2,-5 12-3,-4 9 1,1 11-3,-5 4-5,17 14-28,-7 0-1,11 6 0,2-4 0</inkml:trace>
  <inkml:trace contextRef="#ctx0" brushRef="#br0" timeOffset="16222.9277">14483 5050 37,'-16'-8'32,"-4"5"0,-4 7 0,-3 10-31,-3 13 0,-1 15 1,-3 18-1,2 18 0,0 15 1,7 11 0,3 3 1,13 2-1,8-8 2,12-6-2,7-19 1,13-13 1,4-19-1,8-12-1,-1-13 0,4-9-2,1-9-3,-3-14-3,6-1-27,-11-10-4,1 0 1,-7-4-1</inkml:trace>
  <inkml:trace contextRef="#ctx0" brushRef="#br0" timeOffset="16838.9632">15300 5343 47,'-16'-18'35,"-9"1"-1,-2 2 1,-8 5-33,2 3-3,-2 7 1,-3 8 0,0 12-1,0 13 1,2 12 0,4 11 0,7 7 1,9 5-1,9-2 2,15-1-1,9-11 2,12-10-1,8-17 0,10-12 1,0-16 0,4-10-1,-6-11 1,-3-7-2,-8-5 1,-7-3-1,-12 0 0,-7 2 0,-8 5 0,-6 4 0,-5 5-1,-3 4 0,-2 7-1,0 3-2,4 8-2,-3-2-7,12 12-26,-2-2 1,10 6-1,0-2 0</inkml:trace>
  <inkml:trace contextRef="#ctx0" brushRef="#br0" timeOffset="17022.9737">15620 5821 59,'6'15'34,"-6"-15"-8,14 9-25,-1-16-39,1 0 1,-2-6 0</inkml:trace>
  <inkml:trace contextRef="#ctx0" brushRef="#br0" timeOffset="17528.0024">15715 5246 60,'34'-7'37,"10"-3"-1,14 4-1,9 0-36,6 2-1,7 7 1,-6 4-1,-6 5 1,-15 4 1,-16 3-1,-16 5 2,-18 0 0,-16 3 1,-16 2-1,-6-1 0,-9-1 1,-2-1-1,1-4 0,6-3-1,7-4 1,11-3-2,7-6 2,14-6-1,0 0 0,16-2 0,5-2-1,7 1 1,9 0 1,7 3-1,5 5 1,2 7-1,3 7 0,-3 8 1,-3 9 0,-4 6 0,-13 4 0,-8 3 0,-13-1 0,-13-1 1,-14-6-2,-12-5 1,-10-9-1,-9-9-2,-3-8-3,-6-14-5,10-5-25,-5-16-2,7-10-1,2-18 0</inkml:trace>
  <inkml:trace contextRef="#ctx0" brushRef="#br0" timeOffset="17887.0231">15913 4869 35,'43'-12'36,"10"2"-2,16 7 2,11 2-17,18 10-18,12 9-1,10 14 0,1 15-1,1 17 0,-9 12 0,-11 11 2,-17 7 1,-18 6 0,-24 0 1,-17 1 1,-23-12 1,-16-7-1,-18-11 0,-9-5-2,-10-10 0,-3-9 0,-1-9-2,2-9-1,5-8-1,5-11-1,11-5-3,3-18-5,23-3-27,2-11 0,21-3 0,6-10-1</inkml:trace>
  <inkml:trace contextRef="#ctx0" brushRef="#br0" timeOffset="18211.0416">17651 5517 51,'4'12'35,"5"-12"1,7-2-1,7-4-36,10-5 0,11 0-2,7-1 3,10-1-3,5 0 2,1 1-1,0 0 0,-1 4 0,-9 1-4,0 12-11,-14-3-17,-14 7 1,-18 3-1,-15 4 17</inkml:trace>
  <inkml:trace contextRef="#ctx0" brushRef="#br0" timeOffset="18391.0518">17608 5901 64,'52'12'39,"14"-13"0,19-3 0,14-8-38,5-3-3,10 2-3,-11-10-31,1 5-1,-16-5-2,-14 4 0</inkml:trace>
  <inkml:trace contextRef="#ctx0" brushRef="#br0" timeOffset="19759.13">20181 5002 33,'23'-20'34,"0"0"0,-5-4 0,-2 1-24,-5-3-7,0 1 1,-5 0-2,-3 1 2,-6 2-2,-8 8 1,-13 5-1,-9 9 0,-13 11-1,-9 13 1,-11 16-1,-8 18-1,-8 18 1,2 17 0,5 12 1,10 11-3,17 6 2,19-1-2,21-6 2,25-9-1,26-16 3,21-16-4,17-19 2,14-16 1,9-20-1,4-14-1,-2-15 1,-6-12-1,-14-10-1,-14-10 1,-16-10-1,-21-4 1,-21 0 1,-19 2 0,-22 3 0,-20 7 0,-16 8 0,-14 12 0,-12 16 0,-6 13-1,-5 13 1,3 8-1,8 11-2,7 5-2,20 9-5,5-5-29,29 1 0,11-9-1,23-6 0</inkml:trace>
  <inkml:trace contextRef="#ctx0" brushRef="#br0" timeOffset="21092.2064">7830 7833 26,'14'-9'29,"-14"9"-1,17-16 0,-12 8-27,1 0 0,-6 8 0,6-14 0,-6 14 0,-10-11 2,0 8 0,-10 0 1,-1 5 0,-9-1 0,1 5 0,-9 1-1,2 7 0,-5 3 0,1 9-1,-1 6-1,1 8 0,0 8-1,2 7 2,4 7-1,6 6-1,6 4 1,9-1 0,10 1-1,12-6 0,10-7 1,11-10 0,10-13-1,11-13 1,5-16 0,8-10 0,3-16 1,3-8-1,-4-9 1,-2-2-2,-10-2 2,-9 3-2,-13 0 1,-12 5 0,-18 5 0,-14 7 1,-14 8-1,-13 8 2,-11 5-1,-4 6-1,-5 8 2,0 5-3,4 3 2,5 3-2,9-1-2,9-4-2,14 4-4,0-7-27,18-2-1,0-16-1,20 8-1</inkml:trace>
  <inkml:trace contextRef="#ctx0" brushRef="#br0" timeOffset="25551.4615">13035 6907 12,'0'0'31,"-1"-11"0,3 3 0,-3 0-24,1 8-3,6-10 0,-6 10-1,0 0-1,9 1 0,-9-1 0,-4 21 0,-1-2-1,-1 6 1,-5 4-2,-1 5 1,-2 1 2,0 1-1,-1-3 0,4-4 0,0-6 1,5-1-1,4-8 2,8-1-1,5-4-1,9 0 0,6-4 1,11 0-1,7-3 0,10-1-1,6-3 0,8-2 0,0-3-1,0-1-1,-2 0-2,-10-3-1,-5 6-4,-17-7-18,-8 8-10,-15-3 0,-11 7-1</inkml:trace>
  <inkml:trace contextRef="#ctx0" brushRef="#br0" timeOffset="25919.4825">13610 6816 8,'12'7'32,"-9"4"0,-3 6 2,7 12-23,-11 2-2,9 15 0,-7 6-1,7 14-2,-3 2 0,5 8-1,-1-2-2,2 0 0,0-6-1,0-6-1,-2-11-1,0-11 0,0-8-2,-3-11 0,2-5-3,-5-16-3,10 6-25,-8-16-3,3-3 1,0-9-1</inkml:trace>
  <inkml:trace contextRef="#ctx0" brushRef="#br0" timeOffset="26315.5051">14674 6694 17,'20'-19'33,"-8"1"0,-10 3 0,-7 5-17,-9 2-15,-2 5 0,-8 6-1,-3 7 1,-5 11 0,-1 15 0,-4 15 0,1 13 1,-1 12 0,6 11 1,4 2 0,9 4 0,10-7 0,12-6 0,12-13 0,10-10-1,8-15-2,9-10 1,6-10-1,1-11-2,4-5-4,-9-15-16,5-4-13,-8-8 0,-2-4 0</inkml:trace>
  <inkml:trace contextRef="#ctx0" brushRef="#br0" timeOffset="26724.5286">15169 7381 46,'0'0'34,"-1"11"0,1-11-1,0 0-35,0 0-1,0 0-3,0 0-7,0 0-19,10 4-2,-10-4 2,0 0 8</inkml:trace>
  <inkml:trace contextRef="#ctx0" brushRef="#br0" timeOffset="27178.5544">15370 6966 40,'34'-12'35,"5"2"0,7 4 0,-2 4-34,6 8 0,3 8-1,-1 9 0,-3 8 1,-6 7 0,-11 6 1,-10 6-1,-15 3 1,-9 1 1,-15-3 0,-8-2 0,-12-5-1,-4-5 1,-4-10-1,2-9-1,2-11 1,3-9-2,6-8 0,7-6 0,6-2-1,8-2 1,7 2-1,5 1 0,8 5 1,9 6-1,9 3 1,7 0 0,7 1 0,5-1 1,4 0-1,4-1-1,2-3 0,-1-4-2,-1 3-3,-8-9-14,3 5-16,-7-4 0,-2 0-1,-7-3 8</inkml:trace>
  <inkml:trace contextRef="#ctx0" brushRef="#br0" timeOffset="27786.5891">16283 6851 39,'17'7'34,"-3"-8"-1,4-1-1,5-7-31,6 3-3,3-1 1,7 1-1,0-2 1,2 1 1,-3 2 2,-4-2 0,-2 3 1,-10-1 0,-5 3 0,-17 2 0,0 0 0,-26 0-1,-6 5 0,-12 1 0,-6 3-1,-8 3-1,-2 2 1,0 1-1,5 2 0,8 1 0,10 0 0,9-1 0,13 1 0,10-2 0,13 0 0,9-2 0,11 0 1,10-2-1,10-1 1,7 2-1,4 0 0,3 1 0,-2 3 1,0 3 0,-6 6 0,-9 1 1,-9 5-1,-11 1 2,-10 2-1,-13 0 1,-11 1-1,-12-3-1,-9-2 0,-9-3 0,-6-6 0,-3-4-2,-2-9-2,1-4-1,0-12-3,13 0-11,-1-19-19,13-5 0,4-12 0,10-5 0</inkml:trace>
  <inkml:trace contextRef="#ctx0" brushRef="#br0" timeOffset="28102.6074">16706 6456 58,'56'4'36,"0"4"0,9 9-1,2 10-35,6 10-2,3 15 1,-4 14 0,-5 15 0,-9 7 0,-9 7 3,-12 3-1,-14-2 0,-9 1 2,-12-9-1,-9-10 0,-10-11-1,-8-10-2,-6-3-7,-15-17-27,-1-4-1,-11-14-1,-3-8 0</inkml:trace>
  <inkml:trace contextRef="#ctx0" brushRef="#br0" timeOffset="28855.6503">13179 7986 57,'38'0'37,"16"-1"-1,6-5-1,15-5-37,8 3 1,5-2 0,6 0-1,-4-1-1,-4 3 1,-15-2-1,-12 2 1,-15 1 1,-17 4-1,-17 3 0,-10 0 0,-31 10 1,-10 0-1,-16 2-1,-16 6 0,-20 2 0,-8 6 0,-13 0 2,-4 1 0,-4 2 2,1-3 0,8 1 3,9-8 0,22 0 0,13-9 1,24-3 0,17-7 0,28 0-1,26-14 1,30 1-1,24-6 0,28-2-1,22-5 0,20-1 0,11 1-1,6 0-2,-2 4 0,-12 0-5,-9 13-13,-27-4-18,-21 9-1,-28 0-1,-22 3 1</inkml:trace>
  <inkml:trace contextRef="#ctx0" brushRef="#br0" timeOffset="31914.8254">18063 7044 44,'0'0'31,"0"0"0,17-2-11,1-5-20,6 0 1,5-2 1,6 2-1,3-1 2,4 2-1,-4 0 0,2 3 0,-1 0 0,-1 2-1,-1 1-1,-2-1 0,-3 3-3,-7-4-4,7 3-24,-12 1-2,-8-1 1,-12-1-1</inkml:trace>
  <inkml:trace contextRef="#ctx0" brushRef="#br0" timeOffset="32163.8395">17975 7253 52,'-9'12'35,"11"-5"0,9-5-1,13-3-34,13 0 0,13-4 0,7 1 0,11-3-1,8 0 0,0-2-2,4 1 0,-8-3-2,1 6-5,-13-6-11,-1 6-14,-5 0 2,-3-1 0</inkml:trace>
  <inkml:trace contextRef="#ctx0" brushRef="#br0" timeOffset="32563.8626">19682 6717 52,'14'18'36,"-1"5"-1,4 8-1,-2 6-33,1 8-1,4 11-1,-2 7 1,1 3 0,-4-1 0,-2-2-1,-3-7 2,-4-8-2,0-8 1,-2-10-1,-3-10-2,3-4-2,-4-16-11,0 0-18,1-20 0,1-2-1,-2-11 8</inkml:trace>
  <inkml:trace contextRef="#ctx0" brushRef="#br0" timeOffset="32843.8786">19854 6632 50,'-12'9'35,"-1"4"-2,-3 2 2,-3 9-33,-6 3-3,-5 9 1,-6 9-2,-6 4 2,-4 8-1,-2 0 0,-1 2 0,2-5 0,9-1-1,3-9-3,17 0-6,-4-14-12,17-3-11,4-9 2,5-4-2</inkml:trace>
  <inkml:trace contextRef="#ctx0" brushRef="#br0" timeOffset="33058.8908">19389 7541 50,'31'2'37,"16"-4"0,13-7 0,20-4-30,11-2-6,18 1-1,12 1-1,5-1-4,6 13-16,-12-3-16,-10 5 0,-22-1 0</inkml:trace>
  <inkml:trace contextRef="#ctx0" brushRef="#br0" timeOffset="35483.0294">7848 9124 47,'-9'-10'30,"1"2"-3,-1-5-2,3 2-32,1-5 0,13 3-1,-4-4 1,8 3 1,-2-2 3,3 1 5,0 5 2,-3-4 3,2 11 2,-9-5 0,-3 8 0,0 0 0,10 3-1,-10-3-3,-1 14-1,0 1-2,4 8 0,0 10-1,2 11 0,-1 9 1,1 9-1,0 4 0,2 4 2,0-1-2,-1-5 1,1-9-1,-1-8 0,1-9-2,-1-13 0,0-4-3,-6-21-8,4 11-20,-4-11-1,-3-21 0,-3-1 0</inkml:trace>
  <inkml:trace contextRef="#ctx0" brushRef="#br0" timeOffset="35783.0466">7893 8901 63,'-4'11'34,"4"-11"0,0 0-1,-7 12-34,0-3 0,0 7-1,-5 6 0,-5 7 1,-3 5 0,-4 7 0,-1 3 1,1 1 0,1 0-1,4 0-2,3-10-2,12 2-15,1-10-10,4-7-1,4-7 1</inkml:trace>
  <inkml:trace contextRef="#ctx0" brushRef="#br0" timeOffset="36075.0632">7744 9680 71,'9'7'33,"5"-2"1,7-6-1,8-2-32,9-3-1,9-1-1,10 0 0,4-5-2,6 2-2,-5-6-4,4 9-8,-16-7-13,0 6-3,-12 0 1,-8 5 0</inkml:trace>
  <inkml:trace contextRef="#ctx0" brushRef="#br0" timeOffset="36564.0912">6862 10258 59,'-29'22'33,"14"-3"-1,16-9 2,22-2-29,18-9-1,29-2 0,22-9 1,23-1 0,22-8 0,21-1-1,7-6 0,10 3-2,0-1 1,-5 1-2,-13 3 1,-8 3-2,-19 2 1,-16 4-1,-15 2-1,-17 2-1,-13 4-1,-16-2-4,-3 8-29,-26-5 0,-9 5-2,-15-1 1</inkml:trace>
  <inkml:trace contextRef="#ctx0" brushRef="#br0" timeOffset="37547.1474">8028 10548 57,'10'-5'30,"0"2"-1,1-3-2,0 0-26,1 0-1,0 2 1,3-1 1,-1-2 1,6 5 0,-2-6-1,8 3 2,-2-6-1,8 2 0,0-6-1,4 4 1,-4-2-3,0 1 2,-4 0-1,-2 4 0,-7 1 0,-3 1 0,-6 2-1,-10 4 1,10-4-1,-10 4 0,0 0-2,-1-9-1,1 9-4,-9-8-19,9 8-6,-12-7-1,2 6 0</inkml:trace>
  <inkml:trace contextRef="#ctx0" brushRef="#br0" timeOffset="38084.1782">8113 10559 58,'-8'11'32,"2"2"-1,-1-2 0,2 1-22,0 0-8,1 3 0,-1 3-1,0 0 1,-3 1 0,2-2 1,-3-1 0,3 0 0,-2-4 0,3-1 0,5-11 0,-1 13-1,1-13 0,19 4 0,-4-6-1,7 0 1,6-3-1,3-1 1,4-2-1,5-1 0,2 2 0,1 2 0,4 2 0,-1 3 0,0 3 0,1 6 1,-4 3-1,-4 6 1,-7 1 0,-4 4 1,-11 0 0,-7 3 1,-11-1-1,-6 1 1,-14-1 0,-6-1-1,-10-1 1,-6-1-1,-9-4 0,-3-2-1,-4-4 0,-3-5-2,2-4 0,1-6-3,6 0-2,-2-13-16,15 8-14,-2-8 0,14 1-1,3-3-1</inkml:trace>
  <inkml:trace contextRef="#ctx0" brushRef="#br0" timeOffset="39000.2305">7467 10481 66,'0'0'31,"-15"18"0,8-2 0,4 4-31,-1 7-2,5 4 1,2 5 0,5 1 0,0-1 1,2 0 0,0-4-1,2-3-1,-2-7-1,4-2-3,-7-12-4,6 0-18,-13-8-1,12-2-1,-11-7 0</inkml:trace>
  <inkml:trace contextRef="#ctx0" brushRef="#br0" timeOffset="39179.2408">7320 10722 76,'27'0'34,"13"-11"-2,10-1 0,2-4-34,8-7-9,12 1-21,0-5-1,-1 4 0,-5-3 0</inkml:trace>
  <inkml:trace contextRef="#ctx0" brushRef="#br0" timeOffset="39727.2721">7913 10155 66,'-71'-8'33,"-9"1"-1,-6 10 0,-8 2-30,-1 13-2,1 11-1,3 10 0,7 14 1,9 11 0,12 14 1,14 16 0,17 13 2,20 8-2,21 4 2,24 2-2,23-6 1,26-7 1,21-17-2,24-20 1,17-25-1,17-21 1,11-24-1,8-17 1,-2-22-1,-5-10 0,-9-15 0,-9-9 1,-15-13-1,-17-3 1,-24-6-1,-20-6 1,-25-4-2,-20-4 1,-26-2 0,-24 2-1,-23 9 1,-19 6-1,-18 9-1,-16 12 0,-17 15-1,-14 14-1,-7 23-8,-14 8-23,5 14-2,-5 5 0,9 11-1</inkml:trace>
  <inkml:trace contextRef="#ctx0" brushRef="#br0" timeOffset="48955.8001">4839 3130 69,'-16'-9'33,"-6"-3"-1,3 0 0,-8-4-29,-1 4-4,0 5 1,-2 5 0,-4 6-1,-5 6 1,-4 7-1,-5 10 2,-4 11-1,-2 14 1,-1 14 0,4 15 0,4 14 1,8 17-1,10 13 1,12 11-2,16 4 1,15-2-1,16-8 0,16-12 0,13-19-1,14-23 1,11-27 1,8-25 0,5-30 1,6-25 0,-1-25 1,4-20-1,-6-20 2,-3-15-1,-11-12-1,-11-8-1,-17-5 0,-16 5 0,-23 4 0,-22 12 0,-22 12-1,-21 16 1,-19 15 0,-15 21 0,-18 18-2,-10 16-1,0 19-3,-5 4-17,14 20-13,7 3-1,17 8-2,14-1 0</inkml:trace>
  <inkml:trace contextRef="#ctx0" brushRef="#br0" timeOffset="50536.8905">9521 11506 1,'0'0'1,"21"-8"23,-12 1 4,-1-5-10,7 6 0,-11-12 0,7 11-2,-11-14-2,6 10-3,-11-10-2,3 6-3,-8-2-2,-1 4 0,-6-1-1,-4 4 0,-6 2-1,-3 3 0,-4 5 0,-4 6-1,-4 6 0,-5 8 0,-3 10-1,4 8 0,0 9 1,4 10-1,6 7 1,8 4-1,9 0 0,14-2 1,9-7 0,12-7-1,11-12 0,9-12 1,6-15-1,6-14 1,1-14 0,4-9-1,-2-10 0,-1-6 0,-4-7 0,-5-2 0,-5 1-1,-4 1 0,-5 4 0,-7 4 1,-4 7 0,-4 7 0,-6 6 0,1 6 0,-5 5 0,-2 8 0,0 0 1,0 0-1,0 0 0,0 0 1,0 0-1,-1 8 1,0 5 0,1 7 0,0 9 2,2 14-1,-1 13 1,4 14-1,-2 14 1,5 7-2,-1 3 1,4 2 0,0-2-1,3-7-1,-1-9 0,1-11 1,-1-15-1,0-9 0,0-9-1,-3-11-1,5-3-7,-15-20-29,20-1-1,-14-25-1,0-15-3</inkml:trace>
  <inkml:trace contextRef="#ctx0" brushRef="#br0" timeOffset="67582.8656">8060 10118 66,'-40'-7'34,"1"0"-1,-3-6 0,0 1-32,1 2-1,1 2 0,0 2 0,-1 3 1,-3 6-2,-1 5 2,-4 10-1,-3 9 0,-3 9 1,-2 9 0,-2 6 0,3 9 0,6 5 1,8 8 0,9 5 0,12 6-1,11 4 2,17 4-2,9 1 1,11 2-1,7-6 0,8-5 0,6-11 1,11-9-1,8-14 0,8-11 0,10-15 0,9-11 0,7-14 0,8-10 0,6-11-1,1-10 1,0-10 0,-3-8-1,-6-7 0,-4-5 0,-11-7 1,-5-6-1,-11-5 1,-12-6 0,-11-4-2,-9-1 2,-13-1-1,-8 4 1,-11 7-1,-11 7 0,-11 7-1,-7 12 0,-7 9 1,-8 9-2,-5 9 0,-7 3-3,0 13-4,-11 1-25,7 7-2,-8-1 1,1 6-2</inkml:trace>
  <inkml:trace contextRef="#ctx0" brushRef="#br0" timeOffset="74587.266">8961 5261 66,'-73'-9'36,"-15"7"-1,-8 12 0,-16 20-36,-3 26 0,-5 33-1,-7 34 0,7 43 1,9 30-1,16 30 0,24 11 0,32-2 2,32-12 0,37-30 2,37-29 0,34-52 1,32-44 1,24-56 0,23-41 0,8-42 0,5-31-2,-8-31 0,-10-25-1,-19-22 1,-25-15-1,-28-10 0,-30 0 1,-33 4-2,-29 9 2,-27 12-2,-26 19 0,-20 26-3,-22 20-6,-12 39-28,-18 26-1,-6 32 0,-12 22-1</inkml:trace>
  <inkml:trace contextRef="#ctx0" brushRef="#br0" timeOffset="134327.6829">8901 5276 39,'-13'-18'31,"-12"0"0,-6 4-1,-2 4-28,-12 4 0,-9 8-1,-5 5 0,-6 7 0,-7 7 0,-3 9 0,-5 11 1,-4 15-1,-4 16 1,3 17 1,0 16 0,8 17-2,7 17 1,15 14-1,12 5 1,21 5 0,20-6-2,23-11 0,20-15 0,18-17 1,17-24-1,12-20 1,15-22-1,12-20 1,7-21 0,5-14 0,2-20 0,7-15 0,-3-18 0,-1-16 0,-7-18 0,-8-15-1,-10-18 1,-11-15 0,-18-11-1,-20-6 1,-21 2-1,-23 5 2,-20 12 0,-25 17 0,-20 19 0,-21 24 0,-20 26-1,-12 21-1,-8 24-4,-8 6-15,4 19-17,2 0-2,11 1 1,16-11-2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29:31.0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4426 4439 65,'-29'0'34,"1"-1"-2,-1-5 1,6-2-30,-2-2-1,3 0 1,0-2-2,1 3 1,-5-1 0,5 6 1,-2-1-2,6 4 1,2 2 0,15-1 0,-4 9 2,26-6-1,16-2 0,21-2 0,23-6 1,27 0-1,21-6 0,21 0-1,7-2 0,6 1-1,-2-1 0,-4-2-1,-12-1 0,-13 1 0,-14-1 1,-14 1-1,-12-2 1,-10 1-1,-12 4 0,-7 4 0,-9 4-1,-14 5-4,-2 12-12,-10-6-22,-1 8 1,-10-4-3,0 2 1</inkml:trace>
  <inkml:trace contextRef="#ctx0" brushRef="#br0" timeOffset="1666.0951">5502 6744 42,'-26'2'34,"1"1"-1,-1-3 1,4 2-27,0-3-4,10 3 0,1-3-2,11 1 0,0 0 0,0 0 0,0 0 1,-1 8 1,10-4-1,10 5 1,6-2 1,14 3 0,11-4-1,16 2 0,18-7 0,20-2-1,16-8 0,18-3-1,16-4 0,12-5-1,-1 1 0,-2 0 0,-9 4 1,-14 3-1,-17 4 0,-18 4 1,-25 1 0,-15 4 0,-16 0 0,-9-1 0,-10 1 0,-8-1-1,-7 0 0,-5-1-2,-10 2-4,0 0-21,4-10-13,-16-3 1,-1-5-1</inkml:trace>
  <inkml:trace contextRef="#ctx0" brushRef="#br0" timeOffset="3961.2263">8462 5959 23,'-15'1'30,"15"-1"-1,-19 2-5,3-5-18,5 5 1,-4-5-2,4 4-1,-2-3 0,4 3-1,-1-3 0,10 2 0,0 0 0,-5-9-1,14-1 0,10-1 0,8-6 1,12-1-1,8-6 0,12 2 0,5 1 1,6 6-1,-2 5-1,0 8 1,-10 8-1,-5 8 1,-14 7 0,-10 6-1,-13 5 1,-13 4-1,-13-1 0,-11 1 0,-11 0 0,-5-2-1,-4-2 0,1-4 0,2-6 0,7-4 0,4-6 0,10-3-1,8-6 1,9-3 0,9-4 0,6-2-1,9-2 1,2-1 0,5 0 0,5 1 0,1 3 0,1 5 0,0 7 0,-3 8 1,-6 8-1,-4 7 1,-7 6 0,-8 5 1,-11 2 0,-11 3 1,-12-3-2,-12-1 1,-11-4 0,-8-4-1,-9-5 0,-2-7-1,0-3 0,4-8-2,8-5 0,8-11-1,18-3-7,5-13-26,27-2-2,10-8-1,19-4 0</inkml:trace>
  <inkml:trace contextRef="#ctx0" brushRef="#br0" timeOffset="4405.2519">9711 5829 62,'6'-12'39,"-17"7"-1,-3 5 0,-12 4-35,-5 7-2,-1 11 0,-2 9-1,-4 16-1,0 16 0,4 14 1,8 6 0,11 1 0,14-3 0,14-6 0,15-8 0,18-19 0,14-19 1,11-23-1,7-14 0,2-16 1,-1-12 0,-8-10 1,-9-9-1,-17-5 0,-15-3 2,-17-3-2,-14 2 1,-17 2 0,-14 8-1,-16 7 0,-12 8 0,-11 12-1,-5 9-2,0 15-2,-4 1-13,8 18-21,3 2-2,14 6 1,6-4-2</inkml:trace>
  <inkml:trace contextRef="#ctx0" brushRef="#br0" timeOffset="10308.5895">13552 6054 33,'-11'7'29,"-1"-6"-1,12-1 0,0 0-30,-10 1 1,10-1 1,0 0 0,0 0 1,0 0 3,14-1 2,-6-5-1,13 1 0,3-5-1,16 0-1,7-4-1,13 1 0,7-1 0,8 2-1,-2 2-1,-4 7 0,-10 3 1,-12 9 0,-19 4 1,-18 7 0,-23 2 0,-17 7 0,-16 1 1,-12 6-1,-7-2 0,0-1 0,4-4-1,9-3 0,12-5-1,16-4 0,15-6 1,18-7-1,13-4-1,12-3 2,11-1-1,6 0 0,7 1 0,2 4 0,1 7 1,-6 6-1,-8 6 1,-8 6 0,-16 6 0,-12 3 1,-20 1-1,-15 2 0,-18-3 1,-12-2-1,-12-5 0,-6-2-1,-5-7 1,4-4-2,7-6-1,9-9-2,19-3-4,11-18-12,29-1-18,17-12 0,28-5 0,14-10 3</inkml:trace>
  <inkml:trace contextRef="#ctx0" brushRef="#br0" timeOffset="10677.6107">14845 5810 63,'-26'12'38,"-18"3"-1,-6 9 0,-7 8-37,-3 10 0,0 11 0,5 10-1,7 8 0,10 2 2,11-1-1,15-4 2,13-10-1,16-8 0,15-18 1,16-15-1,11-18 1,8-12-1,2-15 1,-1-8-2,-8-12 1,-8-5-1,-16-5 1,-16-1-1,-16 2-1,-15 3 0,-14 11-1,-11 5 0,-1 13-3,-5 5-2,8 22-8,-6 3-23,19 9 1,6-1-1,19 1 2</inkml:trace>
  <inkml:trace contextRef="#ctx0" brushRef="#br0" timeOffset="11040.6315">15617 5637 50,'8'-19'36,"-4"4"-1,-12 0 0,-6 4-34,-7 5 0,-5 11 0,-11 11-1,-7 13 1,-7 16-1,-5 17 3,-4 13-1,2 12 1,7 5-1,9 4 1,12-5-1,14-7 1,17-13-2,15-14 1,12-15-2,13-13 1,9-13-2,5-13 0,4-8-1,-1-11-3,3-2-5,-11-12-27,2-3-1,-11-6 1,-4-1-1</inkml:trace>
  <inkml:trace contextRef="#ctx0" brushRef="#br0" timeOffset="11663.6669">16364 5852 45,'-4'-16'34,"-3"-3"-1,-4 2-2,-5-7-30,-1 3 0,-6 1 1,-2 5-1,-5 6 1,-2 11-1,-5 11 1,-2 14 0,-2 10-2,4 14 2,4 6-1,9 6 1,9 0 0,14-2 0,11-7 1,13-10-1,10-12 1,10-12-1,4-12 0,1-7 0,-5-10 0,-4-6-1,-8-5 1,-6-4-1,-11 1 0,-7-2-1,-7 1 0,-4 0-3,-2 5-2,-3-2-5,9 9-27,-5 0-2,5 12 1,5-9 0</inkml:trace>
  <inkml:trace contextRef="#ctx0" brushRef="#br0" timeOffset="11829.6764">16551 6206 60,'4'21'34,"3"-2"-3,-7-19-15,16 12-51,-3-16-2,8 0 0,0-8 6</inkml:trace>
  <inkml:trace contextRef="#ctx0" brushRef="#br0" timeOffset="12316.7045">16710 5736 58,'13'-13'38,"4"9"0,4-6-1,12-2-33,3 5-4,5 2 0,3 4-1,2 5 1,-5 5-1,-3 5 1,-11 6 1,-10 3-1,-10 5 0,-11 0 1,-11 2 0,-6 0-1,-7-2 1,-1-3-1,0-3 0,4-4 0,6-4 0,7-5 0,12-9 0,0 0 0,22 4 0,2-7 1,4 0-1,5 0 0,4 3 0,2 5 0,1 6 1,-2 6-1,-3 8 1,-4 10 0,-8 8 0,-6 5 0,-11 4 0,-8-2 1,-12-1-2,-7-4 1,-10-6-1,-6-13-1,-4-8-1,-6-13-3,2-8-3,-10-22-19,11-3-11,-4-19 1,8-8 0</inkml:trace>
  <inkml:trace contextRef="#ctx0" brushRef="#br0" timeOffset="12624.7221">16705 5246 61,'78'4'36,"14"4"-1,18 16-2,11 5-34,11 14 1,5 18 0,-3 16 0,-9 11 0,-15 10 2,-24 4 1,-19 2 0,-27-5 2,-22-2-1,-29-12-1,-18-10 1,-19-12-1,-12-12-3,-11-7-5,-12-14-3,4-4-28,-12-14-3,9-4 0,-1-11 0</inkml:trace>
  <inkml:trace contextRef="#ctx0" brushRef="#br0" timeOffset="14112.807">18385 5831 48,'-9'5'35,"9"-5"1,24-5-2,9-6-33,14-1-2,10-2 1,10 1 0,7 0-1,5 2 0,-3 1-2,-3 8 0,-10-2-2,-3 12-5,-20-6-7,1 10-14,-15 0-3,-11 2 1,-10 2 19</inkml:trace>
  <inkml:trace contextRef="#ctx0" brushRef="#br0" timeOffset="14321.8189">18473 6065 56,'0'0'35,"17"6"0,5-9-1,7-3-37,14 3-1,1-7-4,16 8-18,-4-6-9,4 3 1,-1-1 0</inkml:trace>
  <inkml:trace contextRef="#ctx0" brushRef="#br0" timeOffset="15524.8878">20236 5565 28,'0'0'32,"8"-10"0,-8 10 0,4-13-28,-4 3-2,-1 2 1,-2-3-2,-2 0 2,-7-2-2,-3 3 3,-7-4-3,-5 6 3,-11 2-3,-3 7 1,-8 7 1,-1 11-2,-4 8 2,5 10-3,0 9 3,9 8-3,10 2 2,13 1-1,10-4-1,14-5 2,11-11-1,11-8 0,10-13 0,7-10 0,1-11 0,2-7 0,-3-9 0,-3-6 0,-6-4-1,-5-1 1,-8-2 0,-3 3-1,-5 0 0,-2 5 1,-4 3-1,0 5 0,-2 5 0,-1 3 0,-7 10 0,15-4 0,-15 4 0,18 14 0,-10 3 1,2 8 0,-1 10-1,2 8 2,-4 10 1,1 9 0,-1 5 0,1 4 0,1 2 0,2-1 0,3-4-1,3-5 0,5-9-3,0-9 0,2-6-3,-3-10-4,6-1-29,-19-13-3,-7-2 0,-19-12-1</inkml:trace>
  <inkml:trace contextRef="#ctx0" brushRef="#br0" timeOffset="16871.965">7682 8006 33,'6'-10'30,"-4"-1"0,0-1 1,0 1-28,-4-2-1,2 4 1,-4-2 1,4 11 0,-14-15 0,4 11 0,-8-1-1,-1 3 0,-6 1-1,-3 4 0,-4 5-1,-4 4 0,-3 5-1,-2 8 1,2 5-1,1 8 1,5 7 0,7 4-1,8-1 1,10 2 0,11-7 0,13-3 0,8-11 1,11-8-1,4-12 1,8-10-1,0-10 0,4-6 1,-3-9-2,-1-4 1,-4-5-1,-2-1 1,-5-2-1,-6 0 0,-6 3 0,-4 3 0,-6 5 1,-5 4-1,-3 6 1,-4 7-1,-2 10 0,3-8 1,-3 8-1,6 13 1,0 0-1,3 7 1,2 6 0,4 8 1,0 8 0,3 7 0,-3 4 0,1 2 0,-2-1-1,-2-2 0,-2-6 1,-2-4-2,-3-10 0,0-4 1,1-7-2,-1-4 0,3-3-1,1-3-1,6 4-8,-15-15-27,28 13 0,-10-19-2,2-4 1</inkml:trace>
  <inkml:trace contextRef="#ctx0" brushRef="#br0" timeOffset="22508.2874">14549 7378 6,'9'-4'28,"-4"-6"1,-5 10 2,11-12-23,-11 2-2,0 10 0,3-18 0,-3 18 0,-1-15 0,1 15-1,-3-13 0,3 13-1,-8-15 0,8 15-1,-20-16 0,5 10-1,-8-1 0,-5 3-1,-6 2-1,-4 5 1,-7 5-1,-1 7 0,-2 10 0,0 8 0,4 9 0,5 6 0,8 1 0,8 2 1,13-4 0,11-5 1,14-9-1,10-10 1,9-12 0,9-9-1,5-11 1,2-6-1,1-7 1,-3-5-2,-5-4 1,-5-4-1,-5 4 1,-7 2-1,-8 5 0,-4 6 0,-14 18 0,12 3 1,-13 20-1,-5 17 1,-3 11 0,-3 12 0,-1 7-1,-1 6 2,1-4-1,2-2 0,1-9 0,4-10-1,4-9 0,3-11-1,3-5-1,1-11-2,5-1-3,-10-14-9,18 1-20,-6-9-1,5-3 1,-1-11 0</inkml:trace>
  <inkml:trace contextRef="#ctx0" brushRef="#br0" timeOffset="22928.3112">15257 7206 8,'10'-20'28,"-1"3"1,-5-1 1,-5-1-24,3 7 1,-10-3-1,8 15 0,-22-13-1,5 17 0,-10 8 1,-1 12-2,-11 11 0,1 17-2,-5 14 2,3 12-1,2 6 1,7 4-1,6-4-1,8-2 0,9-10 0,7-12 1,8-15-1,9-8 0,3-12-1,4-8 0,3-6-2,2-9-1,6-3-4,-4-12-13,9 0-16,-5-7 0,4-2-1,-5-4 0</inkml:trace>
  <inkml:trace contextRef="#ctx0" brushRef="#br0" timeOffset="23143.3237">15576 7744 43,'3'18'34,"0"-1"0,-1-3-2,-1 3-29,3-6-4,-1-2-1,5 1-2,-8-10-3,17 7-12,-6-9-13,2-5 0,0-3 0</inkml:trace>
  <inkml:trace contextRef="#ctx0" brushRef="#br0" timeOffset="23501.3441">15904 7363 52,'28'-9'35,"5"0"0,2-1-1,7 0-34,-3 5-1,-3 2-1,-4 7 1,-9 7-1,-12 8 1,-12 8 2,-12 8-1,-13 7 1,-9 6 1,-2 5 0,-4 0 1,4-3 0,6-6 0,9-4-1,12-8 0,16-8 0,14-10 0,11-9-1,11-9-2,9-6-1,8-7-2,0-10-4,13 0-27,-11-8-1,3 0-1,-6-5 1</inkml:trace>
  <inkml:trace contextRef="#ctx0" brushRef="#br0" timeOffset="23997.3724">16644 7295 56,'21'-11'36,"0"2"-1,4-4 0,5-1-36,5 1 1,-1 1-1,-1 1 1,-6 2 0,-5 2 0,-9 3 1,-13 4-1,0 0 0,-26 5 1,-1 4-1,-10 2 0,-6 5 0,-7 3-1,0 4 1,1 2 0,3 0 0,7 0-1,7 1 1,11-3 0,9 0 0,12-4 0,9 0 0,11-3 0,10 0 0,7-2 0,6 2 0,6-1 0,3 1 1,0 2-1,-3 3 1,-7 1 0,-6 2-1,-12 4 2,-9 0-1,-11 0 1,-13 1-1,-12-2 0,-9-1-1,-7-3-2,-8-8 0,0-1-3,-8-15-12,9-1-19,-1-11 1,9-10 0,1-9-1</inkml:trace>
  <inkml:trace contextRef="#ctx0" brushRef="#br0" timeOffset="24313.3904">16920 6909 48,'41'20'34,"-1"7"1,4 9-2,-2 12-33,-2 11 0,-1 13 0,-5 8 0,-7 5 1,-5 4 0,-8-6 1,-5-2 1,-10-7-2,-5-7 1,-9-9-3,-9-10-7,-2 3-25,-12-6-1,-7-2-1,-10-7-1</inkml:trace>
  <inkml:trace contextRef="#ctx0" brushRef="#br0" timeOffset="27193.5554">17767 7475 42,'10'4'33,"4"-1"-1,4-4 0,-3-2-32,11 0-2,7 1 0,0 0 0,5 3-1,-3-3 0,1 8-9,-11-3-19,-4 0 0,-6 1 0,-15-4 10</inkml:trace>
  <inkml:trace contextRef="#ctx0" brushRef="#br0" timeOffset="27381.5661">17766 7621 53,'3'10'35,"8"-4"-1,7-5-1,8-1-34,11-3-4,2-8-3,19 5-14,-4-6-13,8-1 1,0-3 0</inkml:trace>
  <inkml:trace contextRef="#ctx0" brushRef="#br0" timeOffset="27837.5921">18828 7274 1,'41'-34'29,"-11"-4"1,-5 0 1,-10 5-16,-11-7-6,-1 8-2,-16-1-1,-2 9-2,-13 4 1,0 10-2,-9 6 0,0 10-1,-3 9 0,4 9 0,3 8-1,8 5 1,6 2 0,9 0 0,10-2 0,13-4 0,8-9-1,9-6 1,5-12-1,8-6 1,0-9-1,2-5 0,-3-7-1,-4-2 1,-5 0 0,-4 2 0,-9 2 0,-5 6 0,-7 5 0,-8 8-2,-1 12 1,-6 8 1,-3 7-1,-4 7 0,-1 4-1,0 4 1,1 1-1,1-5 0,5-2-3,-1-12-1,13 2-8,-6-18-22,16-7-2,1-14 1,11-4 1</inkml:trace>
  <inkml:trace contextRef="#ctx0" brushRef="#br0" timeOffset="28340.6208">19467 7049 50,'7'15'35,"-5"10"1,-13 7-2,-6 10-30,-10 8-2,-3 10 1,-6 3-2,-2 5 0,-2-3 0,1-2-2,2-6 1,5-6-1,6-9-1,5-12-1,12-7-1,3-15-3,16-1-3,-3-21-6,18 3-6,-4-16-1,14 2 0,-6-10 4,10 4 7,-6-7 6,-1 6 6,0 5 9,-10 1 8,4 11 3,-15 1 0,5 14-1,-16 0-5,8 13-4,-13-1-2,4 12-1,-9 0-2,5 8 0,-2-1-1,5 4-1,1-3 0,7 0-1,5-5 1,8-3-2,4-6 0,6-4-1,3-6 0,3-4-1,3-2-1,-1-5-1,4-1-3,-7-7-3,9 6-15,-11-10-12,1-1 1,-9-5 0</inkml:trace>
  <inkml:trace contextRef="#ctx0" brushRef="#br0" timeOffset="28579.6344">19809 7406 43,'0'0'35,"-6"9"0,10 15 1,-5 6-31,7 15 0,-4 3-1,2 12-1,-3 4 0,2 2-1,-1-3-1,2-4-1,1-5-1,1-7 0,5-7-1,-1-11-2,11-6-4,-8-16-12,13-1-16,-3-11-1,6-7 1,-1-9 10</inkml:trace>
  <inkml:trace contextRef="#ctx0" brushRef="#br0" timeOffset="29244.6725">21077 7238 51,'21'-19'35,"4"1"0,1-9-9,6 8-25,3 3 0,5 5 0,3 5-1,2 8-1,-2 11 1,-1 9 0,-4 11 0,-6 12 1,-7 9-1,-11 7 1,-12 5 0,-13 2 0,-17-1 1,-11-3-1,-14-6 1,-6-6-1,-11-12 1,-1-5 0,-3-10 0,7-8 0,6-9 0,13-6 0,12-7-1,13-4 0,17-3 0,17 0 0,18 2-1,14 2 0,13 4 0,10 4 0,8 5-1,3 2 1,1 3-1,-4 0 1,-6-2-3,-10-2 0,-6-1-2,-14-10-4,2 1-29,-16-10 2,0-3-1,-10-11-1</inkml:trace>
  <inkml:trace contextRef="#ctx0" brushRef="#br0" timeOffset="29512.688">22059 6700 53,'8'15'38,"2"8"-2,-9 6 1,-3 8-37,-1 9 0,-4 6 0,-3 8-1,-4 1 0,1 2-1,-5-4-1,6-5-2,-2-13-5,14-5-26,-2-12 0,11-10 0,1-13 3</inkml:trace>
  <inkml:trace contextRef="#ctx0" brushRef="#br0" timeOffset="29732.7006">22435 6951 46,'-14'56'36,"-9"4"1,-2 4-2,-7 1-34,-1-3-4,8 0-1,-2-12-3,15 2-5,-4-21-10,15-5-13,4-14 1,8-8 0</inkml:trace>
  <inkml:trace contextRef="#ctx0" brushRef="#br0" timeOffset="29993.7154">22405 7343 46,'-7'23'36,"-1"-4"1,8 2-1,0-6-33,9 1-2,4-3 0,4-1-1,4-2 0,2-1 0,2-3 0,2-3 0,1-2 0,-1-2-2,3-1-1,-3-10-4,8 6-20,-10-10-9,1-2 0,-8-6-1</inkml:trace>
  <inkml:trace contextRef="#ctx0" brushRef="#br0" timeOffset="30211.728">22758 7149 28,'0'0'36,"-1"17"0,-4 8-2,2 14-25,-4 11-7,-3 11 0,-4 9-1,2 2-1,-3 2 0,2-2-1,3-5 0,-1-9-2,9-6-4,-6-16-21,13-8-7,0-10 1,4-8-2</inkml:trace>
  <inkml:trace contextRef="#ctx0" brushRef="#br0" timeOffset="31436.7981">21543 6301 20,'-152'24'34,"-7"22"1,-4 26-1,-7 31-25,12 41 0,-1 37-2,20 38-3,17 25-1,30 14-1,31-1 1,46-10-1,51-26 1,55-31 1,56-49 0,53-48-1,46-50-1,36-37 0,23-40-1,12-27-1,-7-31-2,-14-27 1,-27-18-1,-28-14 1,-41-9-1,-37-6 1,-41 3-2,-40 1 1,-34 9-3,-37 11-2,-24 21-22,-37 9-8,-14 21 0,-25 14-1</inkml:trace>
  <inkml:trace contextRef="#ctx0" brushRef="#br0" timeOffset="31709.8135">21635 6854 71,'75'85'41,"30"6"-3,22-6-2,25 2-42,35 5 0,14-10 0,13-8-3,-14-20-7,-7-12-23,-28-22 0,-23-16 3,-36-18 8</inkml:trace>
  <inkml:trace contextRef="#ctx0" brushRef="#br0" timeOffset="31879.8234">23157 6731 56,'-102'89'39,"-18"27"-6,-8 16-18,-11 25-52,0 10 0,5 4-1</inkml:trace>
  <inkml:trace contextRef="#ctx0" brushRef="#br0" timeOffset="33377.9089">7835 9300 53,'-19'-5'32,"3"-4"1,7-5-2,2 2-29,1-8-1,5 2 0,1-3 1,2 1 0,2-3 1,6 1 0,7-3-1,13 0 0,12 0 0,15 2-1,13 3-1,10 9 0,8 11-1,0 12 1,-5 16-1,-13 12 0,-15 12 2,-20 9 0,-23 7 0,-21 3 3,-21-3-2,-14-3 2,-19-9 0,-7-4 1,-9-9-3,0-6 2,2-10-3,10-7 1,7-6-1,15-6-1,15-5 0,21-4 0,19-4-1,21 0 0,17-1 0,14-1 0,15-2 0,10 0 0,8 2-2,-2-3-5,7 6-28,-12-3 0,-7 6-1,-12-3 0</inkml:trace>
  <inkml:trace contextRef="#ctx0" brushRef="#br0" timeOffset="35022.0029">7373 9538 78,'0'0'32,"12"-10"0,3-1-2,1 1-37,3-5-3,13 9-15,-7-3-8,0 4 0,-6 1 2</inkml:trace>
  <inkml:trace contextRef="#ctx0" brushRef="#br0" timeOffset="35485.0294">7334 10171 81,'22'8'35,"15"-12"1,21-7-2,22-9-34,21-6-1,23-5 0,16-7 1,12-4-1,3 0 0,-5 4-1,-12 4-1,-17 5 0,-19 4 0,-19 10-1,-19 4-1,-19 11-2,-19-2-10,-10 13-15,-12 2 0,-8 8 0,-10 2 0</inkml:trace>
  <inkml:trace contextRef="#ctx0" brushRef="#br0" timeOffset="35893.0529">7963 10378 79,'23'4'37,"13"-8"-2,17-3 1,8-7-33,12-5-5,12 0 1,3 0-1,-1 0 1,-10 1 0,-11 3 1,-14 5 0,-14 3 0,-15 5 0,-13 8 0,-9 10 1,-10 8 0,-5 11 0,-4 11 1,-1 9-1,-1 10 0,2 7 0,3 4-1,4-2 0,7-3-1,4-10-2,7-6-2,-4-20-12,9-7-16,-5-16-2,-7-12 1,6-12-1</inkml:trace>
  <inkml:trace contextRef="#ctx0" brushRef="#br0" timeOffset="36109.0651">8346 10768 94,'17'5'38,"10"-4"0,3-13-1,15-6-36,8-6-2,14-6-2,16-1-1,7-7-4,17 8-9,-7-4-19,4 9-1,-13-1 0,0 8-1</inkml:trace>
  <inkml:trace contextRef="#ctx0" brushRef="#br0" timeOffset="37828.1634">4684 2972 80,'-82'23'34,"-6"10"-1,-7 7 0,-3 13-35,9 21 1,9 22 1,9 26 1,14 25-1,15 28 2,21 19-1,22 12 0,30-2 0,27-13-1,26-20 1,26-34-1,25-37 2,18-49 0,15-42 0,6-46 2,1-31-1,-7-35 1,-10-23-1,-22-27 0,-22-17-1,-27-14-1,-28-8 0,-32 2-2,-30 8 2,-32 14-2,-31 19 0,-27 26-1,-26 25 0,-18 34-3,-18 21-4,2 35-26,-7 17-2,12 21 1,10 4-3</inkml:trace>
  <inkml:trace contextRef="#ctx0" brushRef="#br0" timeOffset="39013.2312">8540 9787 53,'-28'-13'31,"-3"1"0,-3 3-1,-5 2-28,2 6 0,-3 4 0,-1 8-1,-4 6-1,-2 12 0,-1 11 1,-3 15-1,1 16 1,4 14 0,5 20 2,15 15-2,15 13 2,19 9-1,19-2 1,22-5-1,22-18 1,22-18-1,17-26 0,14-26-1,5-34 2,9-25-1,-3-25 0,-1-18 0,-11-16-1,-12-11 1,-21-12-2,-16-6 1,-23-8-2,-23-3 2,-25-1-1,-24 1-1,-19 4-1,-23 4 1,-11 12-1,-15 9-1,-4 21-2,-14 9-19,9 25-10,-1 9-1,11 15 1</inkml:trace>
  <inkml:trace contextRef="#ctx0" brushRef="#br0" timeOffset="42666.4403">9353 11543 40,'4'-12'31,"-3"-3"0,1 3 2,-5-2-15,4 6-13,-3-3 0,2 11 0,0 0-1,0 0 0,-6 15 0,3 17-2,-5 17 1,1 20-1,-4 13 0,-3 13-1,-1 7 0,0 1 0,0-8-1,3-13 1,4-17-2,4-20-2,9-17-1,-5-28-5,29-1-27,-8-23 1,10-7 0,-3-16-1</inkml:trace>
  <inkml:trace contextRef="#ctx0" brushRef="#br0" timeOffset="43084.4642">9874 11573 76,'0'0'37,"-15"3"-2,4 2 0,-13 1-35,5 9-1,5 16 0,-1 17 0,1 19 1,3 15-1,3 13 2,5 7-1,9 2 1,10-6 0,10-15 0,10-14 0,7-23 0,9-21 0,0-20-1,3-16 0,-3-11 0,-6-10 0,-10-6 1,-12-3 0,-17 2 0,-13 4 0,-21 5 0,-17 14 1,-19 9 0,-11 14-1,-5 9 0,-2 9 0,6 4-1,9 2-3,17 6-1,15-15-4,33 0-28,1-22 0,35 0-1,2-23 0</inkml:trace>
  <inkml:trace contextRef="#ctx0" brushRef="#br0" timeOffset="43522.4893">10044 11145 75,'-85'-40'36,"-8"15"0,-18 5 1,-6 10-36,-12 14 1,-4 15 0,0 18-1,4 24 0,3 26 1,4 30 0,17 33-1,16 30 2,27 20-3,30 17 1,30 1 0,30-11 0,31-22-2,39-28 1,29-37 0,27-39 0,15-43 1,11-38-1,7-35 1,7-27-1,-1-27 1,-10-26 0,-16-29 0,-15-23-1,-24-23 0,-24-9-1,-30-7 1,-35 4-1,-37 7 0,-36 17 0,-36 19 0,-31 29-1,-21 32-3,-28 18-16,2 34-15,-6 14-1,11 20 0,2 8-2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1:28.3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10507 6379 1,'-7'-11'21,"-9"-9"5,8 5-1,-2-2-23,2-1 0,1 2-1,1-1 1,2 0 1,-2-3 1,1 2 0,-5-6 1,0 3 0,-7-7 1,2 2 1,-10-8-1,0 4 0,-10-5-2,1 4 1,-11-2-2,-3 6 0,-10 3-1,-8 13 0,-11 7-1,-6 13 0,-6 15 0,-5 18-1,-2 21 0,-3 22 0,-1 28 0,6 25 0,8 26 0,10 16-1,12 12 1,19 3 0,18-6-1,23-10 0,24-21-1,22-23 2,18-30 0,19-24 0,17-27 1,17-22 0,12-28 0,13-21 0,9-24 1,11-22-1,4-24 0,1-21 0,-1-19-1,-9-20-1,-13-14 1,-15-13 0,-24-10-1,-23 1 0,-27 7 0,-27 13 2,-35 15 1,-29 22 1,-31 25-1,-23 28-1,-24 30 0,-14 24-2,-2 34-10,-3 18-24,13 20 0,9 6-2,16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1:38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6097 6453 44,'-96'5'34,"-4"13"-1,-4 9 1,-7 12-33,11 20 0,11 18-1,10 19 1,11 26 0,15 26 0,18 58 0,22-19 1,30 7-2,29-5 1,29-12 0,31-21 0,31-35 1,26-36 0,23-80 1,18-5 0,4-41 0,8-29-1,-7-28 1,-8-20-1,-20-26-1,-15-15 0,-31-15-1,-25-5 0,-31 0 2,-33 10-1,-32 12 1,-32 18-2,-32 26 2,-28 27-1,-21 26 1,-10 25-2,-3 22-2,1 16-1,12 22-3,10 5-13,28 18-19,16 2 1,25 4-2,13-4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2:18.7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7754 4755 38,'0'-11'31,"0"0"1,-4-2 1,7 5-25,-11-3 0,8 11-2,-3-13-2,3 13-1,0 0 0,0 16-1,-4 11-1,0 12-1,-4 15 1,-3 14-1,-4 13 0,-2 4 1,-3 3-2,1-2 1,3-9-1,3-11-2,8-11-2,2-20-12,13-12-17,5-15-2,7-10 3,6-15-2</inkml:trace>
  <inkml:trace contextRef="#ctx0" brushRef="#br0" timeOffset="369.0209">8280 4762 63,'-6'-16'36,"-10"4"-1,-3 5-1,-16 5-30,6 8-2,-2 7-1,-1 11-1,-1 11 0,1 12 0,7 10-1,7 8 1,9 1-1,10 1 1,11-7 0,10-7 1,11-14 0,7-13 1,5-19 0,2-13 0,-1-13 1,-3-8-1,-6-10 1,-5-3-1,-11-4 0,-6 2-2,-10 3 0,-9 3-1,-6 7-1,-5 4-2,1 12-3,-7-3-14,11 16-16,-2 1 1,10 8-2,2 1 3</inkml:trace>
  <inkml:trace contextRef="#ctx0" brushRef="#br0" timeOffset="560.0318">8854 5145 62,'7'9'29,"-7"-9"-18,5-11-13,-1 3-31,1 0-1</inkml:trace>
  <inkml:trace contextRef="#ctx0" brushRef="#br0" timeOffset="1289.0735">8979 4856 58,'28'-20'33,"5"-1"2,3 0-3,4 2-30,0 10-1,5 6 0,-3 11 0,-4 12 0,-9 11-1,-10 13 0,-11 8 0,-10 7 0,-11 3 1,-12 2 1,-9-5 1,-2-6 0,-4-12 1,5-7 0,3-12-1,10-9 1,8-13-2,14 0 0,17-17-1,6 4-1,9 0 0,4 0 0,5 4 0,5 2-1,0 4 0,-5 1 0,-2 3-3,-5-6-1,2 1-2,-6-15-4,9 4-10,-9-16-14,8-4-1,-3-14 0,8-2 13,-6-11 12,8 1 11,-5 1 0,-8-3 13,0 10 16,-10 8 4,-9 11-1,-14 8-10,1 26-8,-36-7-6,4 24-3,-14 9-2,-2 13 0,-6 10-2,5 10 1,3 6 0,14 3 1,11-4-2,17-2 1,12-12 0,19-8 1,11-19-1,16-14 1,6-21-1,6-11 0,2-14 1,-2-7-2,-6-9 1,-9-2-1,-14-2 1,-14 2-1,-15 7-1,-12 4 0,-11 10-1,-8 4-1,-3 16-4,-7 2-6,8 18-24,-5 4-2,9 10 1,0 1 0</inkml:trace>
  <inkml:trace contextRef="#ctx0" brushRef="#br0" timeOffset="1557.0888">10305 4845 71,'19'8'37,"-1"-11"-1,11-1-1,0-2-35,6-3-2,6 2-2,-4-6-7,9 5-24,-12 1 0,-5 4 0,-11 0 0</inkml:trace>
  <inkml:trace contextRef="#ctx0" brushRef="#br0" timeOffset="1748.0998">10386 5051 64,'0'0'36,"0"0"1,22 5-2,-8-11-34,12-4-4,13 3-6,-6-5-26,10 0-1,-4-3-1,0 1 2</inkml:trace>
  <inkml:trace contextRef="#ctx0" brushRef="#br0" timeOffset="2445.1397">10804 4725 52,'6'-12'33,"9"-2"0,10-3 0,9-7-29,12 6-2,7-2 0,9 4 0,1 0 1,-1 9 0,-10 4 1,-4 12-1,-19 9 0,-13 13 1,-22 8-2,-14 13 1,-18 6-1,-9 7-1,-6 2-1,0 2 1,2-7-1,10-3 0,11-11 0,17-10 0,18-10-1,14-10 0,15-10-3,7-16-2,18-3-5,-3-18-15,18 0-11,-2-13 0,6 2 1,-8-11 14,8 5 14,-11-4 8,0 0 0,-4 6 13,-11 0 18,-9 1 0,-8 3-1,-3 10-12,-16-3-7,-1 10-5,-16 2-2,-6 9-1,-13 5 0,-6 13 1,-11 6-1,-5 11 0,-4 9-1,2 14 1,0 5 0,13 9-1,6 1 0,18 1-1,12-8 1,15-5 0,10-12 0,14-13 0,4-15 1,7-12-1,-4-13 1,-3-9-1,-8-9 1,-8-6-1,-10-4 0,-13-1 0,-10 3-1,-8 3 0,-8 6-2,-5 5-1,0 12-4,-5-3-15,9 17-17,1 1-1,17 1 1,-5 10-1</inkml:trace>
  <inkml:trace contextRef="#ctx0" brushRef="#br0" timeOffset="2865.1639">12608 4527 67,'-20'-9'37,"3"4"-1,-9-2-1,-1 9-32,-2 5-2,0 12 0,-4 13-2,-2 11 1,4 12-1,4 8 0,12 5 1,12-2-1,13-3 1,18-8 1,14-17 0,15-11 0,10-20 1,12-12 0,1-16 2,-1-9-1,-7-11 0,-6-4 0,-15-7 0,-14 0-1,-18-2 0,-19 2 0,-19 6-1,-13 3-2,-12 9 1,-11 7-3,-6 15-2,-10 4-5,7 21-28,-9 4-1,11 15 0,-5-1 1</inkml:trace>
  <inkml:trace contextRef="#ctx0" brushRef="#br0" timeOffset="3757.2147">10795 5701 50,'18'19'37,"15"3"-2,16-3 1,20 4-36,17-9-1,26-2 1,23-10 0,18-7 0,16-15 1,10-13-1,10-12 0,7-13 2,4-15 0,-2-9 2,-4-12-1,-3-5 0,-17-9 1,-9-5 1,-19-9 0,-18 1-2,-26-4 1,-22 5-2,-28 0 0,-28 5 0,-29 6-2,-33 10 0,-34 16 0,-34 14-1,-31 17 0,-32 16 0,-28 20 0,-27 19 1,-22 26 0,-19 20 0,-7 26 0,-7 22 0,3 28-1,10 23 1,14 29-1,26 17 0,33 17-1,42 2 0,44-7 1,51-18-1,53-23 0,50-26 0,53-36 3,43-36-3,39-39 2,31-29-1,26-27-3,7-32-18,6-13-16,-10-21 0,-17-15-1</inkml:trace>
  <inkml:trace contextRef="#ctx0" brushRef="#br0" timeOffset="11132.6367">15500 4626 43,'0'0'33,"-12"-7"1,12 7-2,-12-6-26,12 6-3,-11-8-1,11 8-1,0 0-1,-8-7 0,8 7 1,0 0-1,16-8 2,2 0 0,11 0-1,6-2 2,7 2 0,2-2-1,1 4 0,-5 4 0,-9 7-1,-15 10 0,-18 7-1,-19 9 0,-18 8 1,-16 4 0,-10 9 0,-5 0-1,3-2 0,6-5 1,14-3-1,14-6 1,18-6-1,18-7 0,17-9 0,11-6-1,8-5 1,10-6-1,4-6-3,11-3-6,-8-12-26,11-1 0,-5-8 0,5 1 0</inkml:trace>
  <inkml:trace contextRef="#ctx0" brushRef="#br0" timeOffset="11500.6576">16275 4605 54,'0'0'34,"-6"-16"1,-4 11-1,-8 0-31,-2 6-1,-5 6 0,-2 8-1,-4 9-1,-2 8 1,4 7-2,5 5 2,7 1-1,8 1 0,10-7 1,10-7 0,11-10 1,10-8 0,5-14 0,4-8 0,-2-9 1,-2-6 0,-8-7-1,-8-3 0,-10-4-1,-13 0 1,-10 3-2,-8 2 0,-4 7-2,-5 3-2,5 12-2,-3 0-7,15 16-24,12-6 0,4 16 0,13-9 0</inkml:trace>
  <inkml:trace contextRef="#ctx0" brushRef="#br0" timeOffset="11844.6774">16771 4562 67,'12'-3'36,"-11"-5"0,-1 8-2,-11-6-33,-2 8 0,-5 3-2,-5 8 0,-4 7 0,-4 6 1,1 5 0,4 3 0,5 1 0,11-1 2,10-5-1,14-5 1,9-11 1,11-7-1,5-11 0,6-7 1,-1-8-1,-2-5-1,-6-3 0,-8-4 0,-10 1-1,-8-1 0,-11 5-1,-13 3-2,-5 9-2,-11 0-7,3 15-25,-9-2 0,6 9 0,-2 0-1</inkml:trace>
  <inkml:trace contextRef="#ctx0" brushRef="#br0" timeOffset="12272.7019">17000 4215 61,'40'20'35,"3"5"-2,7 11 0,-2 11-32,3 14 0,-5 9-1,-9 6 0,-10 5-1,-12-1 0,-13-3 0,-12-4 1,-12-9-1,-8-8-1,-7-7 0,-8-11-4,1-2-9,-11-14-19,3-7 0,-8-12 0,4-8 2</inkml:trace>
  <inkml:trace contextRef="#ctx0" brushRef="#br0" timeOffset="12666.7245">15161 4291 62,'-39'3'36,"-2"3"-3,6 14 0,-8 13-32,12 18 0,1 19 0,4 18-1,5 20-2,13 13 1,14 4-1,16-1 2,24-4-1,20-15-1,25-17-1,15-22-2,23-18-6,2-28-23,8-20 0,-6-16-1,-5-18-1</inkml:trace>
  <inkml:trace contextRef="#ctx0" brushRef="#br0" timeOffset="15289.8744">18024 4161 52,'-23'-3'33,"-2"-2"0,3 7-1,-4 4-31,1 9 0,0 14-1,-2 12 0,-3 13 0,2 13 1,2 7-1,7 7 2,8-1-2,12 2 2,10-11-1,14-9 1,9-13-1,8-13-1,3-14-1,2-9-2,3-7-1,-9-17-10,3 0-20,-13-7 0,-2 0-1,-10-3 1</inkml:trace>
  <inkml:trace contextRef="#ctx0" brushRef="#br0" timeOffset="15797.9035">18396 4754 49,'2'8'35,"-2"-8"-2,0 0 0,2 11-33,-2-11-2,1 13-4,-1-13-8,-2 14-19,-2-6-1,3 2 1,1-10 6</inkml:trace>
  <inkml:trace contextRef="#ctx0" brushRef="#br0" timeOffset="16324.9337">18455 4503 52,'16'-13'36,"10"4"-2,-1-4 1,6 0-34,1 5-1,1 4 0,1 3-1,-5 4 1,-5 5-1,-11 4 0,-8 4 1,-8 3 0,-7 2 0,-5 2 0,-6 0 1,-2-1-1,1-1 0,1-4 1,6-3-1,2-4 0,5-2 0,8-8 0,-3 9 0,3-9 0,14 3 0,-3-2 1,2 0-1,4 3 0,1 0 1,5 4 0,2 3 0,2 4 0,1 4-1,1 2 1,-2 3 0,0 2-1,-6 0 0,-7 0-1,-8-3 1,-8-3-1,-11-3 1,-10-4-2,-8-2-1,-10-12-8,3-1-23,-10-11 0,4-2 0,-2-13-1</inkml:trace>
  <inkml:trace contextRef="#ctx0" brushRef="#br0" timeOffset="16648.9521">18748 4150 64,'51'10'34,"11"9"1,0 3-3,3 12-32,-2 10-1,-5 11 1,-11 10-2,-14 7 1,-15 4 0,-16 0 0,-15-2 0,-10-5 0,-9-5 1,-5-8-1,-4-11 1,0-10-1,4-8 0,2-11-3,11-7-5,0-13-22,14-6-2,6-10-2,10-4 1</inkml:trace>
  <inkml:trace contextRef="#ctx0" brushRef="#br0" timeOffset="16984.9714">19513 4629 59,'12'1'35,"13"-1"-1,10-7-1,15-1-35,3 3-1,4-3 1,6 5-2,-4-4-1,-1 6-2,-13-5-12,-5 5-13,-11-1 0,-10 3 0,-19-1 10</inkml:trace>
  <inkml:trace contextRef="#ctx0" brushRef="#br0" timeOffset="17173.9823">19679 4806 65,'19'11'37,"15"-2"0,2-7-1,15-2-35,1 1-3,0-4-3,5 6-16,-11-7-16,-1 1 1,-12-4-2,-2-1 2</inkml:trace>
  <inkml:trace contextRef="#ctx0" brushRef="#br0" timeOffset="18788.0744">21142 4383 49,'5'-11'33,"-5"-3"2,2 3 0,-4-3-32,1 2 1,-4 2-2,5 10-1,-18-12 0,0 17 0,-8 8-2,-9 9 1,-9 13-1,-5 13 1,-7 13-1,1 10 1,2 8 0,10 1-1,10-1 1,16-3 0,17-8 0,18-10 0,18-13 1,16-11-1,9-13 0,8-8 1,2-12-1,1-7 1,-8-8 0,-8-6 0,-14-5 0,-16-3-2,-19-2 2,-16 1 1,-19 4-1,-16 4 0,-14 6-1,-9 8 1,-4 8-1,0 6 0,7 10-1,8 4-3,16 6-1,12-5-8,24 4-22,15-10-1,22-3 0,11-11 0</inkml:trace>
  <inkml:trace contextRef="#ctx0" brushRef="#br0" timeOffset="19181.0971">21947 4411 70,'4'-14'37,"-13"2"1,-4 10-2,-14 3-36,-9 12 0,-12 13-2,-10 14 1,-10 19-2,-5 13 2,-1 12-1,9 7 2,14 2-1,21 0 1,25-9 1,29-11 0,26-22 0,23-16 0,18-21 1,10-14 0,4-19 1,0-13-1,-8-17 0,-11-11 0,-18-9 0,-16-5-1,-18-1 0,-18 1-2,-18 6 0,-16 7-3,-14 17-2,-17 4-12,-1 29-20,-9 7 1,4 19-1,-4 8 0</inkml:trace>
  <inkml:trace contextRef="#ctx0" brushRef="#br0" timeOffset="19765.1303">20534 5424 54,'-37'27'34,"13"0"2,21 2-2,20-2-34,25-1-2,33 0 2,25-7-2,29-7 1,22-9 2,19-10 0,11-10 2,5-17-1,5-11 2,-3-18-1,-3-13 1,-14-18-2,-9-12 2,-19-13-3,-16-10 1,-22-6 0,-24-2-2,-31 2 1,-29 4-1,-38 9 1,-38 9-1,-40 12 0,-38 14 0,-34 19 0,-32 16 1,-24 24 1,-18 23-1,-9 31 1,0 33-1,4 39 0,18 36 0,20 31-2,33 22 0,33 14-2,39 6 2,43-8-2,45-17-1,50-25 3,41-31-2,46-33 1,33-36-3,44-24-26,11-33-7,20-23 0,-2-30 0</inkml:trace>
  <inkml:trace contextRef="#ctx0" brushRef="#br0" timeOffset="28229.6144">15070 6118 164,'-5'22'0,"-2"2"0,-3 10 0,-2 7 0,-2 5 0,-2 1 1,1 2-1,1-7 1,5-6 1,5-10-1,10-7 1,9-10 0,7-4 0,9-4-1,7-1 0,6-5 0,5 0 0,2-3-1,-2-1 0,-1 2-1,-7 0-1,-6 2 0,-8 0-2,-4 4-1,-12-3-3,2 10-10,-13-6-19,0 0 1,0 0 0,-5-8 7</inkml:trace>
  <inkml:trace contextRef="#ctx0" brushRef="#br0" timeOffset="28672.6398">15546 6140 36,'1'18'34,"-1"6"0,-1 6 0,-6 9-29,5 9-3,-2 11 1,2 7-2,-1 3 0,1 1-1,1-4 0,1-6 0,0-8-1,0-10-1,5-9-2,-2-13-2,11-6-15,-3-15-13,6-10 1,2-7-1</inkml:trace>
  <inkml:trace contextRef="#ctx0" brushRef="#br0" timeOffset="29005.6588">15839 6421 43,'10'-32'33,"-4"5"1,-9-1-7,-3 12-22,-9 4-1,1 10-2,-9 11-1,1 12 0,-4 10-1,3 12 0,3 8 1,6 3-1,9 2 1,11-1 0,10-12 1,12-10-1,6-14 2,9-9 0,1-15 0,2-8 0,-8-11 0,-4-6 0,-11-8-1,-13-3 0,-11-3-2,-10-2 0,-10 3-2,-7 1-1,1 11-3,-5 1-7,14 16-23,-1 4-2,19 10 2,0 0-1</inkml:trace>
  <inkml:trace contextRef="#ctx0" brushRef="#br0" timeOffset="29282.6748">16410 6288 39,'28'-11'34,"-16"-2"1,-12 13-1,-17-15-27,-2 18-1,-12 3-3,-2 10-2,-4 9 0,5 9 0,4 6 0,14 5 1,9 0-1,14-3 0,10-6 2,15-9-1,6-12 1,8-8-1,-2-12 0,-2-9-1,-4-9-2,-10-11-2,-2 1-16,-15-15-18,-8 1 0,-15-9-1,-3 3 0</inkml:trace>
  <inkml:trace contextRef="#ctx0" brushRef="#br0" timeOffset="29538.6893">16584 5830 57,'54'23'37,"5"16"1,-3 9-2,1 12-34,-8 20-5,-4 15 2,-9 11-1,-14 4 0,-15 1 0,-16-6 0,-14-9 1,-10-14 0,-9-16 0,-6-18-3,0-9-11,-7-24-19,-5-16 0,-1-16-1,-2-14 3</inkml:trace>
  <inkml:trace contextRef="#ctx0" brushRef="#br0" timeOffset="29837.7066">14913 6003 58,'-81'31'37,"9"18"0,5 14-2,12 18-37,14 22 2,17 13-1,23 9 0,21 1 0,29-3 2,22-14-2,24-17 2,21-18-1,20-20 0,12-20-2,16-16 0,-1-21-22,8-9-12,-8-12 0,-2-11 0</inkml:trace>
  <inkml:trace contextRef="#ctx0" brushRef="#br0" timeOffset="30372.7371">17626 5885 40,'-6'-10'34,"2"1"0,-3 2-1,7 7-32,-14 0-1,9 13 1,-1 11 0,0 10 0,-2 8 0,2 9 0,-1 4 0,1 4 0,3 0-1,0-3 1,3-6-4,-2-8-4,9-2-26,-8-8-1,-1-5 1,-6-7-1</inkml:trace>
  <inkml:trace contextRef="#ctx0" brushRef="#br0" timeOffset="30559.7479">17412 6518 63,'50'1'38,"2"-5"-3,6-1-1,2 1-40,-8-4-25,8 6-4,-15-3-2,-8 3 1</inkml:trace>
  <inkml:trace contextRef="#ctx0" brushRef="#br0" timeOffset="30861.7652">17432 6667 53,'-17'24'35,"6"0"-2,2-3 1,5-1-34,7 0-1,5-1 1,9-4-1,5-1 1,4-5 0,7-2 1,4-5-1,5-2 0,4-4 1,3-3-3,1 3-3,-6-7-28,5 0-1,-8-6 0,-4 1-1</inkml:trace>
  <inkml:trace contextRef="#ctx0" brushRef="#br0" timeOffset="31077.7775">17880 6682 72,'12'45'37,"-2"3"-1,2 6-10,0 3-31,-4-1 0,8 6-4,-10-18-6,8-1-21,-8-15 0,2-15 2,-8-13 4</inkml:trace>
  <inkml:trace contextRef="#ctx0" brushRef="#br0" timeOffset="31376.7946">18003 5788 57,'36'33'38,"12"19"-1,3 19-2,0 14-36,1 31-3,-8 13-1,2 18-1,-18-2 1,-7 1 0,-20-18 0,-11-18 2,-9-23 0,-3-22 0,-5-26-8,-3-19-19,1-16 0,-5-22-1,0-13 7</inkml:trace>
  <inkml:trace contextRef="#ctx0" brushRef="#br0" timeOffset="31657.8105">17345 5815 58,'-39'65'37,"-3"25"-2,5 22-2,1 22-35,2 20-1,10 13 0,4-1 0,15-10-1,11-17 1,20-22 1,12-28 1,25-23-5,9-33-17,26-19-10,13-15 1,13-15-1</inkml:trace>
  <inkml:trace contextRef="#ctx0" brushRef="#br0" timeOffset="32664.8683">1571 3866 73,'-38'-1'38,"10"2"-2,-4-8-2,16-3-34,5 3-3,10-3 3,18 4-3,-2-3 2,9 4-2,1-1 3,9 3 1,9-1 1,8-3 1,14 3 0,5-6 1,20 1 1,8-5 0,11 0-1,2-4 0,5 4-1,-9 0-1,-6 4 0,-10 1-1,-13 3-1,-17 2-1,-12 2-3,-8 9-5,-20-3-29,0 6 1,-21-10-2,12 10 0</inkml:trace>
  <inkml:trace contextRef="#ctx0" brushRef="#br0" timeOffset="33869.9372">19320 6402 47,'0'10'35,"0"-10"0,21 1-1,-1-14-30,9 5-4,13-1 0,10-1 0,12 2-1,9 2 1,5 2 0,3 1 0,-2 5-1,-3 0-1,-2 3-1,-12-3-3,-3 7-11,-15-6-17,-12 2 1,-17 0-1,-15-5 11</inkml:trace>
  <inkml:trace contextRef="#ctx0" brushRef="#br0" timeOffset="34054.9478">19452 6682 50,'-13'21'37,"9"-8"0,14-5-2,10-7-29,11-4-8,14-1-2,6-7-7,16 3-24,0-4 0,7-1-1,-2-4 1</inkml:trace>
  <inkml:trace contextRef="#ctx0" brushRef="#br0" timeOffset="34324.9631">20751 6256 59,'-1'40'37,"-4"14"0,-14 2-1,-1 7-36,-3 9-1,-1 1-1,5 2-3,1-12 0,12-2-5,-1-23-10,19-4-15,6-17-1,15-11 1,5-12 16</inkml:trace>
  <inkml:trace contextRef="#ctx0" brushRef="#br0" timeOffset="34650.9818">21429 6185 53,'-54'23'37,"-10"8"0,1 12-1,2 4-36,11 9-1,8 5 2,11 2-2,17-3 1,14-4 0,18-13 0,15-10 1,10-15 0,13-10 2,5-12-1,5-10 0,-2-13 0,-3-4-1,-13-8 0,-9-4-1,-12-3-2,-17-4-2,-6 12-15,-18-5-18,-4 9 0,-8 4 0,6 9-1</inkml:trace>
  <inkml:trace contextRef="#ctx0" brushRef="#br0" timeOffset="35025.0031">22283 6182 53,'0'0'37,"-15"4"0,-15 2-1,-10 12-34,-9 6-4,-5 11 2,-3 15-1,0 12-1,5 12 2,12 4 0,15 3 0,19 0 1,21-7-1,20-7 1,22-14 0,18-15 1,14-18-2,7-14 2,2-17-1,0-11 0,-17-14 0,-14-9 0,-26-9 0,-21-5 0,-29-3 0,-21 1-1,-24 0 0,-23 4-2,-14 13-2,-19 1-21,2 21-11,-7 8-2,6 9 0</inkml:trace>
  <inkml:trace contextRef="#ctx0" brushRef="#br0" timeOffset="36709.0994">6111 6498 34,'0'0'31,"0"-16"2,-3 7-1,0 1-28,-4-2-1,1 1-2,-3 2 0,-2 3-1,-4 3 0,-2 4 0,-5 5 1,-1 8 0,-4 8 1,0 9 0,1 6 0,4 8 0,1 5 0,6 5-1,5 1 0,9-4 0,8-5-1,8-6 0,11-10 0,6-8 0,7-12 0,4-9 1,1-9-1,1-6 1,-5-8 1,-4-1 0,-9-3 0,-7 0 1,-13-1-1,-8 6 1,-11 0-1,-9 7 0,-10 5 0,-5 5-1,-4 6-1,-1 6-1,3 6-1,1 0-1,11 6-3,4-4-4,18 7-15,3-8-10,13-4-1,8-7 1</inkml:trace>
  <inkml:trace contextRef="#ctx0" brushRef="#br0" timeOffset="37086.121">6776 6597 34,'33'-21'32,"-10"2"0,-12 4 0,-8 7-26,-16-2-1,-6 10-4,-12 3 0,-7 9-1,-6 7 1,-3 8 0,1 10-1,3 6 1,7 7-1,12-1 1,13-2 1,15-5 0,13-12 0,15-12 0,10-16 1,10-13-1,1-17 1,8-6 0,-7-9-1,-2-5 0,-10-1-1,-8 5 0,-13 2-1,-11 5-1,-10 6-2,-13 5-2,-3 15-2,-15 2-9,7 19-16,-14 7-3,0 14 0,-6 10 1</inkml:trace>
  <inkml:trace contextRef="#ctx0" brushRef="#br0" timeOffset="37498.1445">6064 7597 47,'-12'10'33,"3"1"-2,-3 5-1,0 1-27,5 5-2,2 5 1,0 4-1,0 4 0,2 2-2,-1 2 2,0 2-2,0-5-1,-1-5-2,7 1-6,-2-9-21,7-9 0,5-8 0,6-10-1</inkml:trace>
  <inkml:trace contextRef="#ctx0" brushRef="#br0" timeOffset="37843.1643">6549 7550 33,'12'-12'34,"-12"12"-1,0 0 0,-22 14-14,-4 8-18,0 6 1,-1 10-2,-2 6 1,2 4-1,4 3 0,7-1 0,7-3 1,7-5-1,7-9 0,5-7 1,6-11 0,6-9 1,-2-11 1,3-6-1,-3-10 1,0-3 0,-5-5 0,-2-1-2,-4-2 0,-3 1-3,0 3-3,-5-3-3,9 13-15,-3-3-12,4 5-1,1 2 1</inkml:trace>
  <inkml:trace contextRef="#ctx0" brushRef="#br0" timeOffset="38198.1848">6967 7562 8,'27'-21'27,"-2"6"1,-9-1 1,-13 2-18,-3 14-3,-4-8-1,-5 19-1,-12 4 0,1 14-1,-4 4 1,4 13-3,1 2 1,8 6-1,8-2-1,11-4 0,10-8 0,9-8-1,8-16 0,10-12 2,2-14-1,6-9 1,-5-14-1,1-5 1,-6-8 0,-6-1-1,-12 1-1,-7 0 0,-11 0-1,-8 4-1,-8 10-1,-12 3-3,2 16-2,-13-2-12,1 19-17,-5 7 0,0 13 1,-6 6 0</inkml:trace>
  <inkml:trace contextRef="#ctx0" brushRef="#br0" timeOffset="38969.2287">5702 8356 66,'3'13'35,"15"-11"0,15 0 0,9-5-34,27-1-1,20-2 1,19-4 0,17-5-1,10-3 1,6-3-1,1-3 1,-6 0-1,-9 0 0,-11 1 0,-11 2 0,-18 5-1,-17 2-1,-14 6 0,-16 0-3,-7 10-9,-18-3-22,-12 9 2,-18 0-2,-10 6 2</inkml:trace>
  <inkml:trace contextRef="#ctx0" brushRef="#br0" timeOffset="39362.2512">5650 8948 56,'-3'9'33,"13"-12"0,9-4-1,6-2-32,10-4 0,8 2-1,7-3-2,6 5-7,-3-3-21,-1-1-1,-3 0 0,-5-1 0</inkml:trace>
  <inkml:trace contextRef="#ctx0" brushRef="#br0" timeOffset="39685.2696">6398 8648 62,'-1'16'35,"-4"-1"-2,0 4 1,-11-2-30,7 4-3,-1 1 0,2-1-1,0-1 0,4-1 0,3-3 2,6-4-2,6-6 0,8-4 0,7-6 1,7-2 0,5-5-2,6-3 0,4-3-4,-5-7-13,6 2-17,-4-2 1,-4-2-2,-7-4 1</inkml:trace>
  <inkml:trace contextRef="#ctx0" brushRef="#br0" timeOffset="39893.2815">6759 8504 75,'-6'34'37,"5"8"1,-3 0-1,7 0-36,1 12-1,4 2-4,8 10-3,-5-12-8,10 2-20,-5-12-2,4-9 1,0-13 0</inkml:trace>
  <inkml:trace contextRef="#ctx0" brushRef="#br0" timeOffset="40261.3028">7340 8440 56,'-7'-17'35,"-6"12"-1,-8 11-1,-7 10-30,1 10-2,2 10 1,1 13-1,3 8-1,4 6 1,11 0-1,7-5 2,10-4-2,10-11 2,7-11 0,6-18 0,8-11 0,1-19 0,0-8 1,-3-10-2,-3-5 2,-10-8-2,-6-2 1,-12-4-1,-10 1 0,-9 1 0,-9 3-2,-7 6-1,-8 4-2,0 11-5,-11 6-27,6 15-1,-5 6 0,-1 15-1</inkml:trace>
  <inkml:trace contextRef="#ctx0" brushRef="#br0" timeOffset="41949.3991">5720 9840 2,'-13'-10'19,"-7"-7"0,6 10 1,-8 0-15,0 1-2,0 5 2,-4-2 1,-2 7 2,-6-5 2,6 6 1,-8-9 0,9 7-1,-6-10 0,10 7-3,-1-7-1,11 4-1,4-5-2,9 8 0,6-17-2,10 9 1,8-1-1,9-1-1,7 1 0,5 3 0,3 3 0,-2 5 1,-2 5-1,-6 4 1,-10 5 0,-9 6 0,-14 4 0,-10 7-1,-11 1 0,-8 3 0,-7-2 0,-1 0 0,1-5 0,3-4-1,9-5 1,9-6-1,9-4 1,11-6-1,8-3 1,7-2-1,7 0 0,5 0 1,3 0 0,3 1 0,-1 6 1,1 7 0,-6 5 1,-3 6 1,-11 7 0,-8 8 0,-13 1 0,-10 5 0,-13-2 0,-9-1-2,-11-1 0,-7-3-2,-2-7 0,-4-8-6,10 0-19,-5-12-10,11-5 0,5-14 0</inkml:trace>
  <inkml:trace contextRef="#ctx0" brushRef="#br0" timeOffset="42377.4236">6325 9832 82,'-39'36'35,"1"11"-1,-2 2-2,3 8-36,12 11 1,7 2 0,14 3-1,8-6 1,14-5 1,9-14-1,13-13 2,8-16 1,6-18 1,4-11 2,-2-15-1,-2-4 2,-11-9 0,-7 2 0,-16-1 0,-10 4-2,-17 2 0,-12 9-1,-13 9 0,-9 11 0,-6 9-1,0 8-1,1 9-2,2 3-1,15 14-12,2-8-20,16-3 1,7-7-1,19-8 2</inkml:trace>
  <inkml:trace contextRef="#ctx0" brushRef="#br0" timeOffset="42753.4452">7214 9783 100,'-12'-1'37,"-18"1"-1,-6 12-4,-13 2-33,-3 11-2,-2 12 1,0 10-1,3 15 1,6 9 0,10 6 1,11 0 0,17-5 2,19-9 0,15-13 0,16-15 0,14-21 1,12-17-1,4-19 1,3-12-1,-6-11 0,-9-6 0,-17-1 1,-14-3-2,-21 2 1,-16 3-2,-17 7-1,-15 4-1,-1 12-6,-12-1-27,12 11 1,-1 2-2,13 8 1</inkml:trace>
  <inkml:trace contextRef="#ctx0" brushRef="#br0" timeOffset="43249.4735">7181 9328 75,'-119'-9'36,"-19"15"0,-24 9-1,-17 12-34,-12 15-1,-10 19 1,-7 19-2,-2 18 1,13 18-1,11 17 1,19 14-1,28 19 1,29 16 1,39 4-1,41 2 0,42-5 2,41-15-1,44-20-1,47-26 3,37-33-1,38-37 0,26-33 0,23-38 2,18-31-2,9-26 0,2-23 2,-9-21-3,-17-12-1,-27-13 1,-27-9 0,-43-1-2,-42 0 1,-51 3 0,-48 6 0,-52 12-1,-48 15 1,-49 20 1,-40 25-1,-35 25-1,-28 22-3,-7 30-15,-11 8-17,11 14-2,12-3-1,25-7-1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3:40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8077 10039 40,'-14'5'28,"5"-3"0,9-2 1,-15 4-23,15-4-5,-15-1 0,15 1 1,-12-1 0,12 1 0,-12 0 1,12 0 1,-10 0 0,10 0 0,0 0-1,-9-2 0,9 2 0,3-10-1,3 2 0,0-7-1,3-4 0,-1-4 0,5-4 0,0-3-1,2-3 1,2-1-1,0-3 0,5-1 0,-1 1-1,1-1 1,1 0 0,0-1 0,0 1 0,-1 0 0,0 1 0,-2-1 0,0 1-1,1 0 0,-1 2 0,0 0 1,0 1-2,1-1 1,-1 3-1,1 0 3,0 2-1,0 0 0,0 1 0,1 0 1,2 1-1,-1 1 1,1 0-1,-1 1 0,1-2 0,0-1 1,-3 1-1,-1 1-2,-3-1 3,-1 2-2,-1 1 1,-1 0-2,-2 2 2,-3 2-1,1-2 1,-1 0 0,0-1 0,-1-1 0,0-1-1,-1-2 2,2-1-1,-2 0 0,1 0 0,-1 1 0,1 1 0,1 1 0,-2 1 0,2 1 0,1 0 1,0-1-2,0 1 2,4-1-2,0-3 2,3-3-2,1-1 1,0-2 0,-1-1-1,2-1 1,-1 0 0,-1 1 0,-2 1 0,-2 2 0,-1 0 0,1 3 0,0-3 0,3 1 1,0-2 0,3 0-1,1-4 1,3-2-1,0-3 1,3-1-1,0-1 1,2-1-1,-1 0-1,1-1 2,0 2-2,1-1 1,2 1 0,1-1 0,3-2-1,2 0 1,4-4 0,2 1 0,2-3 0,3 0 0,-2 1-1,2 0 2,2 1 0,-3 1-2,1 1 2,2 1-2,1-1 2,4 0-1,1 1 0,4-1 0,1 3 0,1-1 1,3 1-1,0 1 1,2 2 0,2-1-1,1 2 1,3-1 0,0 0-1,4-1 1,1 0-1,1-1 1,1 1-2,-1 3 2,2 1-1,-1 2 1,1 2-1,-2 3 1,2 2 0,1 0-1,1 1 2,-2 0-2,4 1 1,-1-2-1,-1 1 2,3-1-3,1 0 3,1 0-2,3 1 0,3-3 0,-3 3 0,3 0 1,0-1-1,-1 2 1,3 0 0,-1 2 0,1 2-1,-2 1 1,0 1-1,-2-1 1,1 2-1,-3-1 0,1 2 1,-5 1 0,-2 1 0,-4 1 0,-1 2 0,-4 1-1,0 1 2,-1 3-2,0 1 0,0-1 1,2 1-1,2-1 0,2-3 0,0 1 1,4-1-1,0 0 0,0-1 0,2 2 0,-2 1 0,3 1 0,-1 4 1,0-1-1,2 2 1,2 0-1,2 0 1,0-1-1,4-2 0,0 1 0,2-1 0,1-2 1,0 1-1,-1 0 0,-2 2 0,-2 4-1,-3 1 2,-3 2-1,0 2 0,-6 1 0,0 3 0,-2 0 1,-1-2-1,-1 1 0,0 0 1,-1-2-1,2 0 0,-1-2 1,0 0-1,-2-1 0,0 1 1,-3 0-1,-3-2 0,-2 4 0,-3-2 0,-4 2 0,-4-1 0,-1 3 0,-7-2 0,-1 0 0,-4 3 0,-3-5 0,-4 4 0,-3-2 0,-1-1 1,-2-1-1,-2 1 0,-2 0-1,-3-3 1,-1 1-3,-6-5-3,8 7-16,-15-11-17,3 3-1,-8-12 0,0 2-1</inkml:trace>
  <inkml:trace contextRef="#ctx0" brushRef="#br0" timeOffset="2208.1261">14971 4717 37,'27'-1'31,"6"-2"-1,8-4 0,5-7-26,11 5-3,5-3 0,8 3 1,6-2 0,6 3 0,3 0 1,6 3 1,2-1 0,6 4 0,5-2-1,9 3 1,5-3-1,9 1 0,6 0-1,8 0-1,4-1 0,10 1 0,4 0-1,4 2 1,4 0 0,6 3-1,0 0 1,4 3 0,1 1-1,1 1 2,1 1-2,3-1 1,-2 1-1,1 0 2,1 0-2,-4 0 1,0 0-1,-3-1 1,-4 1-1,-9 0 1,-9 1-1,-10 1 0,-12 1 0,-12 1 1,-12-2-1,-11 1 0,-16-1 0,-10-1 0,-13-2 0,-12-1 0,-12-3 0,-11-3 0,-23 0 0,0-8 0,-24 1 0,-17-2 0,-18 0 0,-16-1 0,-20-1-1,-19 1 1,-16-1 0,-18 1 0,-16-3-1,-13-1 1,-13-1 0,-10-1-1,-8 2 1,-4 1 0,-3 1-1,-2 1 1,1 3 0,1 4 0,2 2 0,5 2 0,4-1 1,6 2-1,10 0 1,11 1 0,13 0 0,18 1 0,17-1-1,19 0 1,24 1 0,18-1 0,21 1-1,21 2 0,26-5 0,18 6 1,26-5-1,22-1 0,22 0 0,21-2 0,23-3 0,18-2 0,19-2 0,17-2-1,11 3 1,14-2 0,10 0 0,8 4 0,4-1 0,5 3 0,-3 0 0,-3 3 1,-7 1-1,-11 2 1,-14 1-1,-17 0 0,-19 2 0,-23 0 0,-27 0 1,-26 1-1,-24 0 0,-29-1 0,-35-5 0,-12 11 0,-39-6 0,-25-3 0,-25 2 0,-24-3 0,-25-1 0,-17 0 0,-21 0 0,-14 0 0,-8-1 0,-10 2 0,-3-1 0,-2 4 0,0 0 0,5 1 1,11 0-1,14 2 0,14-2 1,20 2-1,25-2 0,24 0 1,28-3-1,26 2 0,27-1 0,31-3 1,31 0-1,32-2 0,31-2 0,31-3 0,36 0 0,28-1 0,28-4 0,20-1 0,17 2 0,10 0 1,6 2-1,-2 3 1,-3 1-1,-8 2 1,-10 2-1,-13 2 0,-18 2 0,-18 1 0,-27 0 0,-25 0 0,-31 0 1,-27-2-1,-38-2 0,-34-2 0,-40-2 0,-36 0 0,-34 0 0,-32-2-1,-31 2 1,-27 2 0,-21 2 0,-18 4-1,-10 3 1,-8 0-1,-4 3 1,4 2-1,5 2 1,7 0-1,14 1 1,16 1-1,21-2 2,24 1-2,28-2 1,27-2 0,28 0 1,32-1-2,39-10 2,21 10-1,42-9 0,31-3 0,33-2 0,31-1 0,30-5 0,25-1 1,21-3-1,11 3 0,7 0 1,3 0-1,-5 2 1,-8 1-1,-15 1 1,-13 1-1,-21 2 0,-20 1 1,-27-1-1,-26 2 0,-27 1 1,-24 1-1,-23 0 0,-25 3 0,-21-3 0,-11 7-1,-15 1-1,-10-5-4,3 13-14,-18-11-18,9 1-1,-3-9 0,14 0-1</inkml:trace>
  <inkml:trace contextRef="#ctx0" brushRef="#br0" timeOffset="2924.1673">22543 4073 66,'8'-19'37,"-1"3"0,-7-7 0,-1 2-37,-4 2 1,-2 4-1,-3 2 0,-5 2-1,-5 6 1,-5 5-1,-8 8 1,-8 7 0,-9 11 0,-3 11 0,-6 10 0,-2 11 1,3 7 0,3 6 0,9 3-1,10 1 1,11-3-1,13-4 1,11-7 0,13-6 0,7-9 0,7-7 0,6-4 0,5-6 0,2-7 0,4-2 0,4-9-1,4-4 1,6-5-1,6-6-1,7-4-1,-1-11-4,9 4-17,-12-18-15,-7-2 0,-19-12-1</inkml:trace>
  <inkml:trace contextRef="#ctx0" brushRef="#br0" timeOffset="3413.1952">21882 4450 75,'-16'15'39,"16"-15"-1,19 11-4,19-11-38,19-3-3,28 4-4,0-10-17,22 4-10,0-5 2,7 2-1,-13-9 19,3 7 12,-17-8 6,-8-3 0,-5 5 16,-19-7 18,-9 1-1,-19-5 2,-4 4-17,-26-9-7,-1 9-2,-23-2-3,-4 6-3,-13 5 0,-2 10-1,-8 12-1,-1 15 0,1 16 0,5 13-1,7 12 0,10 6 1,16 4 0,18-2 0,20-7 1,20-13 0,17-16-1,13-15 1,8-18 0,5-13-1,-8-15 1,-8-11-2,-15-10 1,-11-5-2,-16-3 0,-18-3-4,-9 7-3,-24-3-22,1 14-8,-18 4 0,-2 14 0</inkml:trace>
  <inkml:trace contextRef="#ctx0" brushRef="#br0" timeOffset="3608.2062">22743 4458 69,'24'41'40,"-1"-2"-2,14 3 0,3-6-37,14 1 0,11-4-4,3-11-2,8-2-7,-18-16-22,4-4-4,-16-15-1,-13-3 1</inkml:trace>
  <inkml:trace contextRef="#ctx0" brushRef="#br0" timeOffset="3861.2207">23346 4352 50,'11'24'37,"-3"3"-2,11 10 2,-3-2-34,12 5 0,6-2-1,12-4-1,2-7-1,2-9 1,0-13 1,-5-10-1,-8-13 0,-10-9 0,-9-9-2,-15-6-2,-3 1-6,-17-8-26,6 6-1,-7 0-2,7 9 1</inkml:trace>
  <inkml:trace contextRef="#ctx0" brushRef="#br0" timeOffset="4044.2313">23898 4235 47,'16'25'37,"-13"4"-1,-3 11 1,-13 5-32,3 11-2,-2 5-2,-2 2-2,4 3-4,0-14-1,11 1-14,-1-18-17,7-9 1,1-16-2,8-12 16</inkml:trace>
  <inkml:trace contextRef="#ctx0" brushRef="#br0" timeOffset="4344.2483">24157 4368 58,'-9'29'39,"2"6"1,-4-6-2,-1 0-39,6 3 0,1-1 0,3-2 0,6-5 0,5-7 1,7-6 0,7-9 0,6-3 1,-29 1 0,71-15-1,-29 1-1,-3-5-3,0 2-4,0-8-29,-39 25-1,44-43 0,-44 43-2</inkml:trace>
  <inkml:trace contextRef="#ctx0" brushRef="#br0" timeOffset="5192.2969">22389 3657 73,'-158'86'39,"-3"27"-1,21 34-1,18 29-38,27 28 0,43 20-1,42 3 0,52-1 1,48-14 1,95-27 0,15-30 1,45-41 1,34-32-1,21-39 2,15-32-1,3-42-1,-9-37-1,-53-42 0,11-33-1,-35-30 0,-42-24 0,-47-17 1,-58-11 0,-63 0 0,-64 5 1,-61 17 0,-62 16 0,-53 23 0,-44 22-1,-41 27-3,-31 20-9,-16 40-25,-13 18 0,-8 23-1,1 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4:10.7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3102 3602 71,'-87'-83'35,"-17"5"-2,-13 8 0,-21 5-31,-14 13-3,-11 16 0,-12 20 0,-20 24 0,-10 24 0,-1 30 0,5 29-1,4 35 2,8 35-2,3 34 1,21 30-1,31 28 2,26 25 0,26 22 2,33 19 0,44 11 0,40 0 3,50-3-1,36-8 2,55-21-1,51-23-1,70-36-2,61-33 0,16-41 0,44-32 0,47-43-1,44-33-1,23-35 0,20-32 0,-4-27 0,-14-26-1,48-26 1,13-22-1,-56-20-1,-18-22 0,6-21 0,-63-19 1,-34-21 1,-26-15 0,-61-18 1,-51-7 0,-6-7 1,-38 0 0,-82 4 1,-6 5 1,-52 6 0,-48 7 0,-54 5 0,-54 1-1,-51 4 0,-52 1 1,-49 2-3,-46 5 1,-43 4-2,-41 12 0,-34 16-1,-33 21 1,-32 26-1,-34 26 1,-23 35-1,-30 35 1,-22 40 0,-28 38 1,-11 39-1,-8 34 0,7 35-2,14 26 0,19 26-2,34 13-4,51 22-21,62-11-15,60-8 1,61-23-3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7:08.9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6382 5249 59,'0'0'33,"0"0"1,-11 5-1,11-5-33,0 0-1,-7 9 1,7-9 0,0 13-1,0-13 0,1 13-3,5-4-15,-6-9-14,0 0 1,10-7-2,-5-5 1</inkml:trace>
  <inkml:trace contextRef="#ctx0" brushRef="#br0" timeOffset="616.0353">6394 4990 49,'3'-9'36,"-3"9"-2,1-9 0,-1 9-21,-1-11-13,1 11-1,8-9 0,1 1 0,6 1 0,3-5 0,7 1 1,2 0 0,4 2 0,0 3 1,-3 3 0,-2 6 0,-9 3 1,-7 8 0,-11 3 0,-6 6-1,-9 2 0,-4 2 0,-4-3 0,0 1 0,2-3-2,5-5 1,5-2 0,6-5-1,6-10 1,13 5 0,2-8-1,7-1 1,3-1 0,4-1 0,1 3 0,-1 1 0,0 4 1,-4 4 0,-6 4 0,-3 6 1,-9 3 0,-7 5 0,-11 2 1,-5 3 0,-10-1-1,-3 2 0,-6-2 0,-1-2-1,0-5 0,1-4-1,5-4 0,4-4-1,5-4-2,4-6 0,17 1-2,-15-13-3,15 13-9,14-22-20,3 7 0,2-6 1,7 0 1</inkml:trace>
  <inkml:trace contextRef="#ctx0" brushRef="#br0" timeOffset="947.054">6832 5057 51,'12'-6'34,"0"1"-1,-12 5 1,16-3-27,-16 3-5,13 18 0,-7-1 0,4 7 0,0 2 0,6 6 0,0 0 0,5 1 0,0-5-1,3-3 0,0-6 0,-1-4-1,-2-3-1,-6-6-2,1-1-4,-16-5-19,9-8-8,-12 0-2,0 0 1</inkml:trace>
  <inkml:trace contextRef="#ctx0" brushRef="#br0" timeOffset="1223.0698">7062 4952 64,'-9'3'36,"7"12"1,-4 2 0,2 16-31,-4-2-5,1 7 1,-4 7-1,-1 2-1,-3 3 0,-2 2 1,-2-3-2,2-5 0,2-6 0,0-8-1,10-6-1,-1-9-2,9-4 0,-3-11-6,19-7-15,-6-9-10,5-3 0,0-4 3</inkml:trace>
  <inkml:trace contextRef="#ctx0" brushRef="#br0" timeOffset="1547.0885">7410 4896 51,'-9'-2'34,"9"2"2,-18 13-2,8 1-22,-1 1-10,3 8 1,-1 6-3,1 6 2,2 5-3,-1 4 2,2 3-2,1-1 1,5-1-3,1-8-1,11-3-5,-6-16-18,13-5-7,1-10-1,5-10 1</inkml:trace>
  <inkml:trace contextRef="#ctx0" brushRef="#br0" timeOffset="1914.1095">7717 4886 69,'-18'2'35,"1"6"2,-4 3-3,-1 7-32,6 9-1,6 9-1,3 7 0,7 5 0,6 0 0,6-2 1,7-4-1,8-7 2,5-14-1,8-10 1,1-18 1,-1-10-1,-5-10 0,-5-5 1,-12-5-1,-10-2-1,-12 1 1,-11 0-2,-10 6 1,-5 3-2,-2 7 0,-1 3-1,7 10-2,0 2-2,14 10-3,-2-2-10,17 12-18,1-1 0,11 3 0,0-2 2</inkml:trace>
  <inkml:trace contextRef="#ctx0" brushRef="#br0" timeOffset="2375.1359">8035 5085 71,'8'22'37,"6"7"-1,1-3-1,3-1-33,8 0-2,7-4 0,3-6 0,1-8 1,0-14 0,-2-7 0,-5-9 1,-4-8-1,-9-7 2,-6-4-2,-12-4 1,-7 0-1,-8 1 0,-8 3-1,-7 5 0,-2 7 0,-2 8 0,1 5-1,5 8 1,5 6-1,7 4 1,17-1 0,0 0 0,13 6 0,14-9 1,12-3 0,10-4 0,11-4 0,6-4 0,5-2 0,-1-2 0,1-1-2,-5 1-1,-11 0-3,-6 14-7,-20-4-25,-6 12 0,-23 0-1,0 17 0</inkml:trace>
  <inkml:trace contextRef="#ctx0" brushRef="#br0" timeOffset="3138.1795">8653 5129 73,'4'24'37,"-4"-3"0,5 3 0,-12-3-37,7 1 0,2 0 0,0-2 1,-1-3-1,0-3 1,-1-14 0,0 0 0,0 0 0,7-22 0,0-6 1,3-5-1,1-5 0,6-3-1,1 0 1,1 4-1,-1 9 1,1 9-1,-3 12 1,-2 15-1,-5 12 0,-8 14 0,-5 9-1,-2 3 2,-3 2-2,0-2 2,-1-7-1,2-7 1,0-12 0,7-12 0,1-8 0,7-18-1,2-4 1,-1-6 0,5-6-1,-1-3 0,1-3 1,1 4-1,-1 6 0,-2 5 0,1 8 0,1 9-1,-2 7 1,3 8 0,-1 7-1,-2-1 1,2 3-1,0-4 1,-3 0 0,-1-5 0,-9-7 1,10 0-1,-8-7 1,0-3-1,-1-4 1,1 0-1,-1 0 0,1 2 0,2 2 1,-4 10-1,12 3 0,-4 12 1,0 7-1,-2 7 0,4 3 0,2 2 0,-2 1 0,0-4 0,-1-7 0,-2-6-1,0-4-1,-7-14-3,6 8-5,-15-18-17,9 10-12,-10-19 1,7 10-1</inkml:trace>
  <inkml:trace contextRef="#ctx0" brushRef="#br0" timeOffset="3560.2037">9436 5092 71,'0'0'37,"0"0"0,9 0 0,5-7-34,6-1-2,8-1 0,7 0-1,2 1-1,1 1 1,-1 0-1,-1 4-1,-7 0-2,-3 7-4,-16-6-19,-1 7-9,-9-5 0,-12 13-1</inkml:trace>
  <inkml:trace contextRef="#ctx0" brushRef="#br0" timeOffset="3733.2136">9512 5246 75,'16'2'38,"13"-2"1,5-10-1,10 0-33,5-4-3,2-1-2,2 1-3,-9-4-5,3 10-16,-13-7-15,-2 7 1,-12-3-1</inkml:trace>
  <inkml:trace contextRef="#ctx0" brushRef="#br0" timeOffset="4746.2713">10149 4915 48,'0'0'32,"-10"-3"1,10 3-2,2-9-28,4 1-1,7 1 0,9-3 0,8 0 0,10-1 0,11 1 1,9-2-1,5 5 0,0 3-1,-1 4 1,-9 4-1,-10 9 1,-18 7-1,-18 7-1,-19 4 1,-19 8-1,-15 0 1,-10 2 0,-6-1-1,0-5-1,7-6 1,9-8-1,13-8 1,14-9-1,17-4 1,17-13-1,12-3 1,8-2 0,6-1 1,5 2 0,0 4 0,2 5 1,-5 6 0,-4 9 1,-5 6-2,-4 8 2,-11 4-1,-5 4 0,-13 0-1,-6 1 1,-15-1-1,-8 0 0,-14-4 0,-7-3 1,-8-3-2,-1-4 0,0-5 0,3-5-2,9-1-1,5-9-4,20 5-8,4-10-24,21 2 2,6-6-2,18 1 1</inkml:trace>
  <inkml:trace contextRef="#ctx0" brushRef="#br0" timeOffset="5243.2997">10940 5205 66,'1'21'37,"5"7"-1,-2-6-1,7 10-34,3 5-1,7 0-1,2-3 2,2-4-1,3-11 1,-2-10 1,-2-12 0,-1-10-1,-7-16 2,-3-10 0,-6-11-1,-7-9-1,-8-8 1,-8-4-2,-9-3 2,-7 1-1,-7 7 0,-4 9 0,-2 10 0,0 12 0,3 13-1,6 11 1,8 11-2,8 6 1,10 6 1,14-1-1,14-1 1,17-2 0,18-6 0,16-4 0,15-6 1,13-5-1,11-6 0,4-3-1,-2-3 0,-7 0 0,-13 3-1,-15 1-2,-15 7-1,-23 0-4,-13 17-8,-24-3-22,-10 16 0,-18 0-1,-2 10 2</inkml:trace>
  <inkml:trace contextRef="#ctx0" brushRef="#br0" timeOffset="6013.344">11461 5208 61,'-3'30'38,"-2"-8"0,7 1-1,-4-2-33,3-4-4,3 1-1,-2-3 2,-2-1-2,-3-1 2,-2-6 0,5-7 0,-13 4 0,8-12 0,4-9 1,4-7-1,6-8 1,8-6-2,4-4 1,5 0-1,5 2 1,2 6-1,-1 10 0,-1 9 0,-2 15 0,-6 15 0,-5 12 0,-5 11 0,-7 7 0,-3 5 0,-4 4 1,-3-2-2,-2-7 2,1-9-1,0-8 1,2-10-1,3-18 1,0 0 0,7-9-1,0-10 2,2-7-1,2-2 0,3-6-1,0 1 0,1 2 0,1 5 0,-1 3 0,-1 6 0,-1 5 0,1 5-1,-2 4 1,0 3 0,0 1 0,-2 0 0,2-3 0,1-2 1,0-4-1,1-4 0,-1-1 1,-2-1-1,0 1 0,-1 2 1,-2 4 0,2 7-1,-2 11 1,0 11-1,-1 9 0,0 5 1,1 6-1,0 2 0,0 0 0,-1-4-1,-3-9 1,2-8-1,-1-8-1,-4-6-1,-1-9-3,0 0-13,1-8-20,-7-1 0,6 9-1,-9-17 0</inkml:trace>
  <inkml:trace contextRef="#ctx0" brushRef="#br0" timeOffset="9242.5287">7039 6168 34,'0'0'33,"3"-9"-2,-3 9 1,0 0-29,0 0 0,0 0-2,-2 8 1,3 6-1,1 6 0,0 11 1,-1 5 0,1 7 0,-1 2 0,2 0 0,-2-3 0,2-7 0,-3-8 0,3-12 0,-3-15 0,10-7 0,-6-14 0,2-11-1,-4-9 1,1-6-1,-1-4-1,-1-1 0,0 6 0,0 5 0,1 12-1,2 13 1,-4 16-1,18 10 1,-5 17-1,1 8 1,0 8-1,1 2 2,-2 1-1,-1-5 0,-2-7 1,-2-6 0,-2-10 0,-1-11 1,-5-7-1,8-10 1,-3-7-1,1-5 0,0-6 0,2-5 0,1-5-1,4-2 1,4 0-1,1 2 1,4 5 0,2 6-1,1 8 1,1 9 0,1 10-1,-3 9 1,-4 7-1,-2 8 1,-4 2-1,-2 6 0,-3 0 0,-3 0 0,-2-1 0,-3-2 0,0-3-1,-2-4 1,2-1-2,-2-7-2,7 2-2,-6-16-8,16 6-23,-5-11 0,5-4 0,1-10 0</inkml:trace>
  <inkml:trace contextRef="#ctx0" brushRef="#br0" timeOffset="9515.5443">7971 6069 44,'15'1'35,"1"5"-1,-8 2 0,0 7-29,-8 4 0,-1 10-3,-11 7 0,-7 9 1,-10 3-1,-4 4-1,-5-1 0,0-2-1,3-3-1,1-9-2,14-4-3,-2-17-15,19-6-14,3-10-1,20-6 1,3-10 5</inkml:trace>
  <inkml:trace contextRef="#ctx0" brushRef="#br0" timeOffset="9847.5632">8179 6330 50,'6'21'37,"-7"-1"0,3 2-1,-6 3-28,0 0-8,-1 1 1,2 1 0,-1 0-1,-3-2 0,1-4 0,2-2 1,1-6 0,4-3-1,-1-10 1,19 9-1,-2-11 1,7 0 0,7-3-2,8-1 2,5-1-1,4-1 0,2 0-2,-2-5-1,1 6-4,-12-9-11,1 5-18,-11-2-1,-4 0 1,-12-2 1</inkml:trace>
  <inkml:trace contextRef="#ctx0" brushRef="#br0" timeOffset="10098.5775">8608 6233 64,'9'6'37,"-4"12"1,-3 6-1,0 11-34,0 12-2,3 11 0,0 9 0,0 7-1,0 4 0,0-1 0,2-6 0,1-8-1,3-8-1,-3-15-3,13-7-29,-9-15-4,4-12 0,-3-14-1</inkml:trace>
  <inkml:trace contextRef="#ctx0" brushRef="#br0" timeOffset="17002.9726">1128 8622 48,'-53'4'34,"53"-4"0,0 0-1,-53-14-34,53 14 1,0 0-1,0 0 0,0 0 0,7-37 1,-7 37 0,52-25 2,-6 10-1,14-4 0,8 4 0,10-1 0,1 5 0,2 4 1,-8 7-1,-9 6 1,-13 11 0,-18 8 0,-16 10 1,-18 4-2,-13 6 1,-14 3 0,-12 3-2,-10-2 1,-7-4-1,-1-5 1,7-6 0,5-9-1,46-25 0,-65 30 0,65-30 0,0 0-1,26-7 1,12-4 0,11-5-1,10-3 2,9 2-1,5 0 1,-2 9 0,-3 3 0,-8 10-1,-9 6 1,-14 9 1,-20 11-1,-14 8 1,-20 6 0,-17 3 0,-19 2 0,-10 1 1,-16-3-2,-3-1 1,0-7-1,0-6-1,9-8-2,8-13-3,15 0-4,10-16-29,40 3 0,-14-28-2,40 5 0</inkml:trace>
  <inkml:trace contextRef="#ctx0" brushRef="#br0" timeOffset="17559.0044">2071 8957 56,'1'23'36,"1"1"0,4 3-1,1 2-34,4 3 0,5-1 0,2 0 0,6-5 0,2-4 1,-1-12 0,2-11 0,0-13 1,-2-12 0,-9-12-1,-2-9 0,-12-12 0,-9-9-2,-10-8 0,-10-2 0,-5 1-1,-5 6 1,2 5-1,-1 9 1,5 11 0,5 12-1,8 12 1,8 9 0,10 13-1,0 0 1,21 1 0,7 4 0,12-4 1,12-2 0,12-4 1,14-4-1,10-9 1,10-4 0,9-4-1,1-2 1,0-3-2,-3 3 1,-8 1-2,-10 3 1,-11 7-3,-14 1-2,-13 11-3,-23-3-24,-3 12-6,-23-4-1,3 20 1</inkml:trace>
  <inkml:trace contextRef="#ctx0" brushRef="#br0" timeOffset="18434.0544">2765 8724 61,'-1'22'38,"-5"1"0,1 10-1,-6 8-36,3 6-1,3 11 0,-1 7 0,0 3 0,-2 0 1,-1-9-1,2-6 1,0-13 1,2-13-1,5-27 1,0 0-1,-3-31 0,9-11 0,3-15 0,4-13 0,7-7-2,5-4 1,7 4 0,5 8 0,4 14-1,4 16 2,1 21-2,0 22 1,-3 19 1,-6 16-1,-7 15 1,-7 10-1,-7 4 2,-6 1-2,-7-6 2,-3-8-1,-3-10 0,0-12 0,-3-15 0,6-18 0,-7-12-1,6-15 1,3-11-1,3-10-1,3-5 1,4-5-1,5 4 0,0 3 1,3 9-1,1 9 1,1 9-1,-1 9 1,0 7-1,-3 7 1,-4 5 0,0 0 0,-2 1 0,-3 0 0,-9-5 0,15 4 1,-15-4-1,11-7 1,-11 7-1,7-12 1,-7 12 0,0 0 0,0 0 0,10 12-1,-6 10 1,2 7-1,3 5 1,2 5-1,3 0 1,3 0-1,2-6 1,0-6-1,-1-7 0,-2-4 0,-5-4 1,-2 0-1,-5 0-1,-3 1 1,-4 3 0,0 1 0,1 4-1,1 0 0,1 1-3,-3-10-3,14 0-22,-11-12-10,-1-19 0,-7-5-1</inkml:trace>
  <inkml:trace contextRef="#ctx0" brushRef="#br0" timeOffset="18940.0834">4221 8604 61,'-13'-2'35,"13"2"0,-13 2 0,13-2-32,15 6-2,1-1 0,6 1-1,6 0 0,7-1 0,4-1 0,2-2 1,3-3-1,-1-1 0,0-4-2,-2 2-1,-6-6-3,-1 11-13,-10-5-15,-10 6-1,-14-2 0,-6 14 1</inkml:trace>
  <inkml:trace contextRef="#ctx0" brushRef="#br0" timeOffset="19111.0931">4246 8943 68,'4'10'37,"7"-8"-1,11-4 0,10-7-34,11-5-2,8-1-3,4-10-5,12 6-28,-4-4 0,2 3-1,-2-2 1</inkml:trace>
  <inkml:trace contextRef="#ctx0" brushRef="#br0" timeOffset="20262.1588">5599 8314 53,'6'19'34,"0"9"-1,-2 8 0,4 12-30,-10 5-2,0 7 1,-5-1-1,-3 0 0,-5-6 2,-2-6-2,-5-15 3,4-9-1,-3-15 1,3-8-2,2-14 0,4-9 0,3-16-1,7-7 0,5-7-2,6-4 1,6-1-1,6 4 0,4 7 1,3 10-1,4 15 1,1 16 0,-1 13 0,-1 16 1,-5 12-1,-4 9 0,-5 3 1,-4 1 0,-8-4 0,-1-4 1,-5-10-1,-1-9 1,2-21 0,0 0-1,-4-16 0,8-12-1,3-11 1,3-8-2,5-6 2,3-5-2,4-1 1,4 4 0,4 7 0,5 7 0,2 12 0,1 11 1,0 12 0,-3 13 0,-5 10 0,-4 8-1,-9 6 1,-10 7 0,-9 3-1,-6 2 0,-8 0 0,-3-4-2,-3-1-1,-4-5 0,7-1-3,-4-11-1,15 1-6,-6-17-22,14-5-1,8-14 0,10-7 1</inkml:trace>
  <inkml:trace contextRef="#ctx0" brushRef="#br0" timeOffset="20556.1758">6639 8207 67,'-12'29'37,"-2"8"0,-11 4-1,-3 9-31,-4 4-1,0 4-1,-4-1-3,-2 1 1,0-4-1,2-3 0,4-7-1,5-9-1,5-7-1,4-10-2,13-3-2,5-15-15,0 0-13,20-18-1,6-3 0,5-9 1</inkml:trace>
  <inkml:trace contextRef="#ctx0" brushRef="#br0" timeOffset="20854.1928">6838 8436 70,'6'17'38,"-8"4"-2,-2 5 1,-8 0-33,-3 6-2,-1 3-1,-2 0-1,0-2 0,-1-1 0,4-5 0,3-3 1,7-6 0,8-3-1,8-3 2,8-4-1,8-3 1,8-3-2,6-2 0,6-1 0,2-3-2,0-4-1,4 3-5,-10-11-7,7 8-23,-9-6 1,-2 3 1,-9-4-2</inkml:trace>
  <inkml:trace contextRef="#ctx0" brushRef="#br0" timeOffset="21103.2071">7234 8400 81,'2'24'40,"-5"5"-1,7 14 0,-4 8-35,2 13-2,0 11 0,-1 12-1,0 8-1,-1 2-1,1-4 1,-2-5-3,7-5-4,-5-16-21,13-5-9,-1-19 0,6-12 0</inkml:trace>
  <inkml:trace contextRef="#ctx0" brushRef="#br0" timeOffset="22797.304">1794 10398 45,'-2'-16'33,"2"16"1,-2-15-1,2 15-28,0 0 0,0 0-1,4 22 0,-7 10 0,-1 11-2,0 13 1,-2 12-1,1 7-1,-4 2 0,1-1-1,-1-7-1,-2-12-3,5-5-9,-7-20-22,6-15-1,-2-15-1,4-13 2</inkml:trace>
  <inkml:trace contextRef="#ctx0" brushRef="#br0" timeOffset="23163.3248">2044 10395 75,'38'-16'35,"8"7"0,-4-4-13,1 12-20,-2 9-1,-2 9-1,-10 10 2,-14 11-2,-18 10 2,-15 13 0,-16 6 0,-8 7 1,-5 0 0,-1-1-1,1-10 1,11-4-1,12-12 0,12-11-1,17-14 0,13-9-1,14-8 1,14-7 0,11-5-2,6-7 0,6-3-4,0-10-3,10 4-28,-12-10 0,-2 2-2,-12-5 1</inkml:trace>
  <inkml:trace contextRef="#ctx0" brushRef="#br0" timeOffset="23659.3531">2974 10569 68,'6'41'37,"1"2"-1,6 6-1,-1-1-34,5-6-1,5-5 1,3-9-1,-2-13 1,-1-12 0,-4-14 1,-1-14-1,-6-10 1,-3-7 0,-9-9-1,-4-5 0,-7-5-1,-7-2 0,-6-3 0,-5 4-1,-3 3 0,-1 5 1,5 9-1,3 8 1,8 10 0,8 8 0,12 11 0,10 3 0,14 5 0,10 1 1,14-3 0,12-1 0,11-4 0,11-3 0,8-3 1,5-4-1,-1-2 0,-1-2-1,-6 2-1,-8 0-1,-8 6-3,-19-5-7,-6 14-25,-20 0 0,-7 10 0,-21-6-1</inkml:trace>
  <inkml:trace contextRef="#ctx0" brushRef="#br0" timeOffset="24370.394">3762 10505 73,'9'33'36,"-4"3"0,-1 6-2,-5 3-35,-1 3 1,-1-2-1,-2-6 1,-1-5-1,-3-8 2,0-12-1,0-11 0,2-15 1,4-10 0,3-10 0,3-7-1,6-7 1,8-2-1,4 2 1,5 4-1,7 9 1,2 9-1,1 14 0,1 10 0,0 14 0,-4 12 1,-5 9-2,-5 8 2,-3 2 0,-7 1 1,-3-6-1,-3-2 1,-5-11-1,-1-5 1,-2-11 0,1-12-1,0-12 0,3-7-1,-1-7 1,4-7-1,2-5 0,5-5-1,0-2 1,5 1 0,0 6 0,2 5 0,-1 5 0,1 8 0,-2 6 1,1 10 0,-3 9-1,2 9 2,-2 6-2,-1 6 1,-2 4-1,-2 3 1,-2 2-1,-4 3 0,-4-1 0,-2-1 0,-1-2-2,-2-6-1,3 1-2,-2-10-2,13 8-10,-8-13-20,11 0-1,1-7 1,5 1 1</inkml:trace>
  <inkml:trace contextRef="#ctx0" brushRef="#br0" timeOffset="24962.4278">5233 10387 70,'-12'3'32,"12"-3"0,0 0-11,0 0-20,22-2-1,5 3 0,10 0 0,7-1 0,6 1 0,3-1 0,1-1-1,-2 0 1,-1 0-1,-7-2-2,-2 3-2,-11-8-14,-1 5-12,-8 1-1,-8 1 1,-14 1-1</inkml:trace>
  <inkml:trace contextRef="#ctx0" brushRef="#br0" timeOffset="25192.441">5351 10655 68,'7'13'36,"7"-7"0,14-4-1,6-6-30,8-4-5,11-1 0,5-3-2,9 1 0,-1-3-3,1 7-2,-11-7-12,3 9-16,-7 0 1,-4 4 0,-7 0 1</inkml:trace>
  <inkml:trace contextRef="#ctx0" brushRef="#br0" timeOffset="25995.4869">6831 10213 72,'5'21'34,"3"11"1,-3 7-1,-1 10-35,2 11 2,0 7-2,-4 2 1,-2-1 1,-3-6 1,-2-6 0,-4-14 1,4-10 1,-3-19-1,8-13 1,-5-16 0,7-13-2,3-11-1,6-12 1,4-6-3,1-2 1,5 3-1,1 4 1,4 11-1,3 12 1,2 13-1,2 16 0,0 17 2,-2 12-2,-3 12 2,-3 9-1,-5 4 2,-4 3-1,-7-5 1,-3-3-1,-4-12 0,-2-6 1,-1-15-1,1-15 1,0 0-1,-2-28-1,3-5 0,4-10 0,0-8 0,2-7 0,6-1-1,4-1 1,2 6-1,2 8 1,4 10-1,0 12 2,4 15-1,0 13 0,3 11 0,0 7 1,0 8 0,1 4 0,0 1-1,-2-1 0,-1-2 0,-3-4-2,0 0 0,-8-3-4,2 8-3,-11-10-18,9 13-9,-10-2-1,6 7 1</inkml:trace>
  <inkml:trace contextRef="#ctx0" brushRef="#br0" timeOffset="29018.6596">3280 11959 63,'-10'-27'35,"-2"-5"-1,3 6 0,-2-2-31,2 5-1,-1 4 1,5 5-1,-2 4-1,7 10 0,-6 10 1,8 15-1,2 12 0,4 15 0,2 10-1,0 10 1,0 6 0,2 5 0,-5-5 0,-1-8 0,-3-9-2,-1-16-2,3-6-6,-10-20-27,9-7 0,-6-21 0,6-6-1</inkml:trace>
  <inkml:trace contextRef="#ctx0" brushRef="#br0" timeOffset="29362.6793">3392 11890 47,'16'-27'32,"2"0"1,4 6-1,3-7-25,6 14-2,-2-1-2,5 11 0,-5 7-1,-1 11 0,-7 14 0,-8 12 1,-12 10-1,-6 15 0,-13 5 1,-3 6 0,-6-3 1,3 1-2,1-11 1,7-6-1,9-11 0,15-13 0,12-11-1,12-10 0,8-11-1,8-8-1,8-7-2,3-10-3,8 5-9,-7-15-21,5 6-2,-10-6 0,4 5 1</inkml:trace>
  <inkml:trace contextRef="#ctx0" brushRef="#br0" timeOffset="29612.6938">4371 11998 76,'17'5'37,"12"-1"-1,3-11-2,6-4-35,17 1-1,1-8-5,11 5-28,-9-3 0,-5 3-1,-11-1 1</inkml:trace>
  <inkml:trace contextRef="#ctx0" brushRef="#br0" timeOffset="29807.705">4504 12349 74,'-3'18'37,"11"-4"-1,4-14-1,14-12-34,6 0-5,5-9-1,18 3-24,-5-9-6,5 1 0,-2-6 0</inkml:trace>
  <inkml:trace contextRef="#ctx0" brushRef="#br0" timeOffset="30233.7291">5262 12152 76,'17'55'36,"3"2"-1,11 5-1,-7-6-32,14-5-1,0-9 0,3-10-1,-3-16 1,-2-16-1,-9-22 1,-7-10-1,-8-11 1,-8-9 1,-11-11-2,-10-8 1,-9-5 0,-8-1-1,-2 5 1,-1 4 1,2 7-1,5 9-1,6 10 1,13 13-1,15 9 2,16 8-1,14 5 0,15 0 0,13-3 2,16-4-2,13-6 1,7-6-1,5-5 0,4-4-1,-2-3-1,-6-4-2,-3 7-6,-23-3-26,-2 15-1,-22 2-1,-10 15-1</inkml:trace>
  <inkml:trace contextRef="#ctx0" brushRef="#br0" timeOffset="30938.7694">6172 12236 94,'17'46'39,"-5"-6"-2,11 7-1,-3-2-36,0 1 0,3-4 0,-3-4 0,-2-6 0,-5-11 1,-2-11 0,-11-10-1,8-19 1,-4-8-1,0-12 0,2-7 1,3-6-1,5-5 2,2-1-2,6 2 0,1 12 0,4 13 1,2 15-1,2 15 0,-1 13 0,-1 15-2,-1 20 2,-4 9 0,-2 6 0,-5-3 1,-4-2-1,-4-6 1,-4-8 0,-1-11 0,-4-17 0,0-15 0,0 0 0,-3-21 0,2-10-1,1-6 0,1-7 0,1-3-1,3-1 1,2 4-1,4 5 1,1 7-1,2 11 1,3 7 0,1 9 0,5 6 0,-2 4 1,1 1-1,0 0 1,-1 1 0,-2-1-1,-2-1 1,-1 1 0,-3 1 0,0 3-1,1 6 0,-2 5 0,2 7 0,-1 5-1,0 0 0,1 3-2,-1-4 0,4-2-2,0-8 0,9-2-3,-9-16-20,15 5-9,-3-7 0,6 4 1</inkml:trace>
  <inkml:trace contextRef="#ctx0" brushRef="#br0" timeOffset="32178.8404">9491 10216 60,'8'33'32,"5"11"0,1 7 0,3 6-31,5 6 1,1 2-1,2-5 1,-2-8-1,-5-12 2,-1-10 0,-5-20 1,-2-14-1,-6-15 0,-1-13 1,-6-14-2,0-11 0,-4-14-1,1-6 0,1-1-1,4 4 0,2 6 0,3 11 0,5 14 0,8 20 0,5 24 0,5 22 0,0 19-1,1 10 2,1 9 0,2 5 0,-3-3 1,-5-6 0,-4-13 0,-2-12 0,-4-17 0,-1-13 0,-3-15-2,-1-17 0,-1-16 0,0-14 0,1-12-1,3-12 1,2 0-2,4 4 2,2 7 0,2 15 0,4 22-1,5 25 1,3 23 0,0 25 1,0 17-1,-1 12 0,-1 8 1,-1 1-1,-5-4 0,-5-9 0,-4-10-1,-3-12-2,1-9-2,-8-17-5,12-2-26,-9-16-2,7-1 1,-2-13-1</inkml:trace>
  <inkml:trace contextRef="#ctx0" brushRef="#br0" timeOffset="32375.8518">10641 10033 61,'0'-13'35,"8"2"-1,4-4 0,9 0-31,8-2-2,11-2 0,5 1-3,5-2-1,6 8-22,-7-4-8,-1 5-1,-11 4-1</inkml:trace>
  <inkml:trace contextRef="#ctx0" brushRef="#br0" timeOffset="32541.8613">10709 10288 72,'0'0'38,"25"7"-2,2-19-3,12-18-38,18 4-31,-2-12-1,13-2 0,-2-12-1</inkml:trace>
  <inkml:trace contextRef="#ctx0" brushRef="#br0" timeOffset="32779.8749">11475 8995 66,'8'63'41,"8"19"-2,-3 8 0,11 12-37,0 5-3,1 7 1,2-1-3,-9-13-2,1-9-3,-10-23-5,6-11-19,-13-23-4,5-14 0,-7-20 0</inkml:trace>
  <inkml:trace contextRef="#ctx0" brushRef="#br0" timeOffset="33070.8914">11853 9131 69,'-3'52'40,"-7"-4"0,6 4-1,-4-1-37,10-7-1,5-3-1,5-4 1,6-7-1,7-9 0,3-7-1,4-8 1,6-10 0,5-7 0,3-9-2,4-9-2,5-1-8,-10-13-26,5-5 1,-11-11-2,-5 0 0</inkml:trace>
  <inkml:trace contextRef="#ctx0" brushRef="#br0" timeOffset="33258.9023">12244 9022 70,'-16'97'39,"8"12"0,0-1-1,12 0-36,2 1-2,5-9-2,7-11-2,-6-22-10,11-12-23,-5-25-1,5-17 1,-3-23-1</inkml:trace>
  <inkml:trace contextRef="#ctx0" brushRef="#br0" timeOffset="33550.919">12494 8893 66,'-13'39'39,"4"16"-1,-5 0 0,6 1-35,0 5-2,2 2 1,2-4-1,4-8 0,5-9-1,6-12 0,7-12 1,6-10-1,8-10 0,8-9 0,8-6-1,7-6 0,4-5-2,1-7-2,1 3-5,-13-10-27,3 6-1,-16-7 0,-6 3 1</inkml:trace>
  <inkml:trace contextRef="#ctx0" brushRef="#br0" timeOffset="33739.9297">12895 8755 60,'-12'29'38,"10"25"0,0 12-1,11 14-27,3 11-9,4 11-2,7 5-2,0-3-3,11 0-2,-5-21-4,16-5-12,-9-25-12,10-13 1,2-23 0</inkml:trace>
  <inkml:trace contextRef="#ctx0" brushRef="#br0" timeOffset="34243.9587">12122 7847 67,'-260'51'38,"-1"20"0,-13 20 0,-3 30-38,6 73 1,5 3 0,19 41 0,22 26 0,28 27 2,34 46-1,40-14 1,48-5 0,46-45-1,54 7-1,52-38 1,50-37 0,48-48-2,45-72 1,46-26-2,34-43 1,31-51 1,21-42 0,15-39-1,7-37 1,-7-26-2,-16-28 1,-32-17 0,-37-17-1,-48-4 0,-51-2 1,-66 7-1,-61 5 0,-65 8 1,-59 19 0,-56 18-1,-48 27 0,-45 25-1,-37 26-1,-25 27-4,-33 19-20,1 34-13,-2 15 0,17 14-1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7:53.5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10371 3349 68,'-8'-19'32,"-2"2"0,-5-4-1,-3 3-27,-6-2-2,2 3 0,-7 2-2,-5 5 1,-6 7-1,-5 10 0,-8 12 1,-7 15-1,-9 22 0,-7 19 0,-4 22 1,-4 23-2,-3 23 1,7 16 0,7 10 0,17-1 0,19-5 1,24-9-2,23-21 1,31-22 1,34-33-1,29-29 1,28-35 0,27-26 1,20-31-1,11-22 0,4-23 1,-6-17 0,-21-16 0,-20-9 1,-33-5-1,-35-1 0,-42 4 1,-35 6 0,-40 11 0,-30 12-1,-29 17-1,-24 19-3,-14 25-6,-17 15-27,2 25-1,-8 9-2,5 13-1</inkml:trace>
  <inkml:trace contextRef="#ctx0" brushRef="#br0" timeOffset="1231.0702">7131 4588 58,'-28'-30'33,"-2"-1"0,-6-5-1,1 2-28,-3-4-2,-2 4-1,-8 4-1,-11 2 0,-12 9-1,-13 10 1,-13 16-1,-17 14 0,-14 20 1,-9 15 1,-3 15 0,5 14 1,6 11 1,14 18-2,17 12 0,27 12 2,25 8-3,32 0 0,28-6 0,30-11-1,34-16-1,31-25 1,29-33 1,23-34-3,23-36 2,13-28 0,13-23 0,1-19 1,-7-17 0,-14-11 1,-20-6 1,-22-1 1,-28-1 0,-26 3 1,-37 3 0,-27 8-2,-31 9 1,-26 9-3,-25 17-5,-30 10-28,-11 23-1,-18 11-2,-6 12-1</inkml:trace>
  <inkml:trace contextRef="#ctx0" brushRef="#br0" timeOffset="4577.2618">2972 8600 56,'-52'0'35,"7"1"0,7-2-2,17 5-32,21 8-2,22 11 1,26 16 1,21 9-2,28 13 1,27 11 0,28 6 0,24-1 1,24-5 0,21-9 1,19-17 1,19-13 3,11-21-1,48-20 0,-23-23 0,14-14 0,5-19-2,8-13-1,-2-16-3,-3-10-2,-12-8-1,-52-6 0,2-6-1,-39-7 1,-43-1 0,-49-7 1,-52 1 1,-55-1 2,-57 1 1,-49 5 0,-53 9 1,-47 12 0,-47 10 1,-42 20-1,-43 19 0,-39 25-2,-36 22 1,-40 27 0,-29 26 0,-25 28 1,-16 25-1,-3 21 0,18 16 1,28 16-2,34 11 2,65 12-1,71 13 0,89 9-1,89 10-1,92 0-3,123-1-19,34-33-13,110-40-3,24-57-1,51-68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8:10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7544 4687 70,'0'0'36,"-2"12"-1,5 1 0,-2-1-33,3 9-2,1 11-1,1 7 1,-1 10-1,-1 6 1,-2 5 0,-3 3 0,-3 1-1,-1-2 1,0-5-1,1-4 1,3-7-4,-2-14-3,12-7-27,-2-12-1,4-9 0,1-14-1</inkml:trace>
  <inkml:trace contextRef="#ctx0" brushRef="#br0" timeOffset="376.0213">7896 4761 72,'24'-7'36,"13"1"0,3-4-1,0 0-34,10 4 0,1 4 0,-5 5-1,-11 8 0,-15 9 0,-16 9 0,-20 8 0,-13 10 2,-15 6-1,-6 4 2,-7 1-1,7 0 0,5-4 0,15-5 0,15-9 0,17-7-1,19-12-1,12-6 0,13-9-1,9-11-1,10-4-3,1-15-4,17-1-28,-7-14 0,7-1-1,1-10 0</inkml:trace>
  <inkml:trace contextRef="#ctx0" brushRef="#br0" timeOffset="703.04">9132 4669 65,'33'-46'35,"-11"10"1,-23 6-1,-11 13-28,-21 10-3,-8 12-2,-13 14-2,-8 13 0,-4 18 0,-1 13 0,4 14-1,8 10 2,14 4-2,16-1 2,16-7-1,24-9 1,17-20 1,21-15-1,18-26 1,14-21 0,6-20 0,3-15 0,-3-14 0,-7-10-1,-13-8 1,-16-1 0,-19-1 0,-16 5-2,-19 7 2,-17 9-3,-13 13-2,-15 10-7,-5 26-28,-13 12-1,-4 18-1,-5 10-1</inkml:trace>
  <inkml:trace contextRef="#ctx0" brushRef="#br0" timeOffset="3480.199">13614 4449 59,'-24'-13'34,"-4"3"0,-13-2 0,-8 5-33,-3 6 0,-8 8-1,-5 13-1,-3 12 0,-4 15 0,0 14 1,4 17-1,10 14 1,9 9-1,17 0 1,17-5 0,20-10 1,19-20 0,20-15 1,14-30 1,12-21 1,8-28 0,4-15 0,-7-17 1,-2-9-1,-14-10 1,-13-4-2,-16-1-1,-13 7 0,-15 8 0,-11 9-2,-7 12-1,-7 8-3,5 19-1,-3 7-5,21 14-27,-6 17-1,17 4 0,5-1 0</inkml:trace>
  <inkml:trace contextRef="#ctx0" brushRef="#br0" timeOffset="3686.2107">13795 5095 71,'-8'35'37,"2"-9"-3,6-9-3,11 0-51,2-16-18,8-2 1,-3-12-1,3-5 0</inkml:trace>
  <inkml:trace contextRef="#ctx0" brushRef="#br0" timeOffset="4119.2354">13902 4578 68,'22'-22'37,"17"4"-1,4-4 0,16 5-36,4 1 1,6 7-1,0 4 0,-5 10-1,-9 8 1,-18 7 0,-19 10-1,-21 5 1,-18 6 0,-17 3 1,-13 1-1,-4-4 1,-1-5-1,5-4 1,9-10-1,18-5 1,15-9-1,19-7 1,17-6-1,16-1 0,8-1 0,10 3 0,5 1 0,1 9 1,-5 9-1,-4 11 0,-14 7 0,-14 9 0,-17 6 1,-15 5-1,-18-1 0,-17-3-1,-12-6-2,-12-11-1,-1-3-11,-11-22-21,9-13-2,-2-19 1,10-14-1</inkml:trace>
  <inkml:trace contextRef="#ctx0" brushRef="#br0" timeOffset="4377.2502">14541 4094 80,'88'11'36,"9"23"0,-7 13-1,-5 24-34,1 24-2,-9 17 1,-18 15-3,-17 8 1,-21 1-1,-18-5 1,-18-12 0,-18-18 0,-11-18 0,-11-26-2,-3-17-4,-16-29-20,2-16-7,-9-21-1,-2-18-1</inkml:trace>
  <inkml:trace contextRef="#ctx0" brushRef="#br0" timeOffset="4667.2669">13029 4051 75,'-118'37'36,"4"23"0,-4 13-2,10 23-31,7 26-5,19 24 1,22 19-1,24 11 1,30 5-1,27-6 0,32-15 0,30-22-1,32-25 1,21-29-1,27-28-1,10-32-7,19-19-24,6-23-1,7-15 0,-6-13 0</inkml:trace>
  <inkml:trace contextRef="#ctx0" brushRef="#br0" timeOffset="5236.2995">15912 4498 51,'4'-24'34,"-2"-4"-1,-2 7 1,-1 0-31,2 7 1,-1 14-1,0 0 0,-1 17-1,1 19 1,-3 15-2,1 13 0,-1 14-1,-3 11-1,1 5-1,0-1 1,1-3-2,-1-11-1,4-9-2,-3-21-9,10-8-20,-3-20 0,5-11 0,-2-19 1</inkml:trace>
  <inkml:trace contextRef="#ctx0" brushRef="#br0" timeOffset="5561.318">16156 4523 63,'66'-42'37,"14"10"-1,2 2 0,5 8-33,-4 11-2,-3 10-1,-16 13 0,-14 12-1,-22 14 1,-22 11 0,-27 9-1,-19 10 2,-18 5-1,-9 4 2,-3-3-1,3-2 0,6-8 1,14-5-1,16-6 0,18-10 0,20-8-2,15-9 1,17-8-3,9-13-2,16-2-8,-3-17-24,18-10 0,-2-11-1,8-6 2</inkml:trace>
  <inkml:trace contextRef="#ctx0" brushRef="#br0" timeOffset="5852.3346">17482 4433 62,'-17'-22'36,"-21"7"0,-7 15-1,-13 8-33,-1 15 0,0 14-1,4 15-1,11 15 0,12 8-1,20 5 2,19 1 0,23-5 0,20-10 1,18-16 0,15-16 0,8-19 1,6-17-1,-4-15 0,-7-13 1,-16-14-3,-16-12 0,-22-7-4,-24-15-10,-14 0-22,-27-9-2,-10 4 1,-20-7-1</inkml:trace>
  <inkml:trace contextRef="#ctx0" brushRef="#br0" timeOffset="6108.3492">17316 3741 75,'45'-1'36,"9"8"-1,20 22 0,7 18-32,16 19-3,7 22-1,5 22 0,-4 20-2,-10 10 1,-13 7 0,-22 1 1,-23-6-1,-24-11 1,-22-15-1,-20-20 1,-15-18-2,-21-26-9,-8-14-23,-18-22-1,-9-19-1,-10-21 1</inkml:trace>
  <inkml:trace contextRef="#ctx0" brushRef="#br0" timeOffset="6432.3679">15504 3967 85,'-91'68'38,"0"24"-1,-8 14-1,7 22-38,9 29-2,16 19 1,23 12 1,26 1-2,31-7 2,39-12-1,38-25 1,35-28-1,41-31 0,26-35-3,33-23-2,3-29-27,60-17-1,-42-20 0,-3-11 0</inkml:trace>
  <inkml:trace contextRef="#ctx0" brushRef="#br0" timeOffset="6899.3946">19071 4491 61,'0'0'36,"15"-14"0,11 9-1,12-3-34,12 3 0,12 0-1,11 1-1,11 3-1,-1-1-3,3 7-5,-17-6-20,-5 6-5,-17-1 0,-16 4 0</inkml:trace>
  <inkml:trace contextRef="#ctx0" brushRef="#br0" timeOffset="7079.4047">18875 4905 64,'-13'32'39,"33"-5"-1,21-17-1,27-12-37,18-4-1,21-9-2,23 2-10,3-9-23,17 0-1,-5-4 0,1 0-1</inkml:trace>
  <inkml:trace contextRef="#ctx0" brushRef="#br0" timeOffset="8004.4576">20692 4298 35,'-21'-9'32,"-2"-2"-2,4 3 4,-8-4-29,14 7 2,-3-4-1,16 9 0,-16-9-1,16 9 1,9-5-1,13 4-1,9 0-1,17 2-1,13 2-1,13 3 0,9 3 0,-1 5 0,-7 5-2,-13 5 1,-18 5-1,-23 5 1,-30 3 0,-25 3 1,-23 2-1,-11-3 1,-5-1-1,3-4 1,8-6 0,12-4-1,21-7 1,24-5-1,24-5 0,19-6 0,17-1-1,10 2 1,8 1 0,1 4 0,-3 5 0,-10 6 1,-15 8 0,-16 7 0,-25 6 0,-17 6 0,-25 2 0,-15 2-1,-16-3 1,-10-2-2,-4-3 0,-2-9-2,10-4-3,7-15-5,28-4-27,11-17 0,31-6 0,20-16 0</inkml:trace>
  <inkml:trace contextRef="#ctx0" brushRef="#br0" timeOffset="8391.4797">21954 4179 77,'-76'32'39,"0"17"0,-7 8-2,12 16-37,10 18-2,15 10 2,18 9-2,19 5 1,24-4-1,21-6 2,20-14-1,19-16 2,18-19 0,13-17-1,5-19 1,1-14 1,-10-21 0,-12-12-1,-23-15 0,-25-7 0,-30-7 0,-31 0 0,-33 3 0,-31 7-1,-25 11 0,-18 14 1,-11 18-2,0 15-2,8 22-4,1 1-16,30 21-16,15-2-1,33 7 1,15-10-2</inkml:trace>
  <inkml:trace contextRef="#ctx0" brushRef="#br0" timeOffset="9550.5462">5939 6460 41,'-32'-5'35,"2"-2"0,5 1-1,3-4-27,6 3-4,3-3 0,9 2-1,7-3-1,8 0 0,11-2-1,10-1 0,11 0 0,8 1 0,5 5 0,2 3 0,-5 7 0,-5 8 0,-13 6 0,-12 10 1,-17 5-1,-12 9 1,-14 1 0,-8 2 0,-4-1 1,-2-1-2,2-8 1,6-4 0,10-6-1,9-8 0,12-6-1,9-5 1,10-3-1,6-2 0,5 0 1,3 1 0,-1 2 0,-3 4 1,-6 4 0,-5 7 1,-11 5 0,-8 6 1,-12 4-1,-9 6 0,-13 0 0,-8 2 0,-9-3-2,-3-3-1,1-3-2,-1-10-2,11 4-15,-1-15-17,13-6 1,7-9-1,19-6 1</inkml:trace>
  <inkml:trace contextRef="#ctx0" brushRef="#br0" timeOffset="9933.5679">6730 6465 49,'50'-33'34,"-11"8"0,-19 6-1,-14 11-30,-17 11-1,-12 13-1,-14 12 1,-11 9-1,-5 12 0,-2 13 1,1 11-1,8 8 1,13-1 0,20-2 0,16-9-2,24-9 1,18-15-1,17-16 1,13-22 0,9-17 0,5-18 0,1-10 0,-4-9 1,-10-3-1,-19-1 1,-13 3-1,-26 6 1,-17 11-1,-22 11-1,-20 12 1,-15 15-1,-9 9-1,-3 17-3,-4 3-9,17 18-24,4 0 0,19 6-1,16-4 2</inkml:trace>
  <inkml:trace contextRef="#ctx0" brushRef="#br0" timeOffset="11324.6477">12799 6153 36,'-12'9'33,"6"-1"2,2 4-2,0 2-30,2 10-2,3 9-1,2 9 1,-2 6-2,-1 7 2,-2 0-1,-2-2-1,0-2 0,-1-10-3,6-2-6,-5-13-22,9-10-1,5-13-1,5-9 8</inkml:trace>
  <inkml:trace contextRef="#ctx0" brushRef="#br0" timeOffset="11588.6628">13158 6255 49,'-13'54'37,"-10"7"1,1 3-2,-5 0-34,1 3-2,7 0-2,-1-9-1,8 1-3,-2-14-1,10-2-2,-6-16-1,12 1-3,-6-21-5,14 2-2,-4-18 0,15-3 3,-3-12 1</inkml:trace>
  <inkml:trace contextRef="#ctx0" brushRef="#br0" timeOffset="11845.6774">13307 6607 44,'12'-17'19,"-1"13"1,-11 4 0,-8 9-5,-13 0-2,7 15-6,-14-3 0,8 8-3,-4-2 0,8 2-3,4-3 1,9-1 0,9-4-1,11-3 1,11-5-1,12-4 0,9-4 0,6-4-2,4-1 0,-1-4-3,3 2-3,-13-11-12,2 4-17,-12-3 1,-5-1-1,-10-5 12</inkml:trace>
  <inkml:trace contextRef="#ctx0" brushRef="#br0" timeOffset="12068.6902">13724 6498 28,'-9'-20'34,"6"11"1,3 9 0,1 17-27,-2 8 0,9 19-1,-1 13-3,6 16 0,0 10-1,4 7-1,2 3 0,3-4-1,3-2-1,-1-11-2,7-7-2,-7-19-6,13-5-25,-6-13-1,4-10 0,-2-11 0</inkml:trace>
  <inkml:trace contextRef="#ctx0" brushRef="#br0" timeOffset="12504.7152">15175 6204 40,'-33'-24'35,"-2"7"-1,-6 9-1,4 14-31,-10 19-2,-1 20 1,-3 21-1,0 20-1,4 22 1,3 12 0,9 5 1,10-3-1,14-7 1,15-13-1,14-14 0,11-19 0,12-21-1,9-20-3,12-8-15,-1-16-13,4-11-2,-4-11 1</inkml:trace>
  <inkml:trace contextRef="#ctx0" brushRef="#br0" timeOffset="13459.7698">15596 6402 35,'-3'-8'34,"3"8"0,-10-1-1,-4 10-29,5 13-2,-3 10 1,1 11-2,-3 11 0,-1 8-1,-1 5 1,-1 0 0,4-4-1,0-7-2,7-8-1,1-12-2,13-5-13,2-19-16,9-12 0,5-13 0,7-11 16</inkml:trace>
  <inkml:trace contextRef="#ctx0" brushRef="#br0" timeOffset="13735.7854">15941 6388 46,'-16'10'35,"-1"8"0,-6 4 0,0 1-32,0 8-2,3 1-1,2 1 1,6 0-1,9-2 1,8-4 0,9-7 0,11-2 0,10-8 0,8-3 0,7-5-1,3-5-1,7-3-2,-5-8-5,9 1-27,-13-7 0,-4 0-1,-11-5 1</inkml:trace>
  <inkml:trace contextRef="#ctx0" brushRef="#br0" timeOffset="13940.7973">16333 6400 52,'-6'31'36,"3"14"0,-1 5 0,5 9-34,-3 13-2,-1 3-2,4 6-3,-5-11-5,11 2-4,-12-22-9,10-6-13,-1-17 1,6-17 1</inkml:trace>
  <inkml:trace contextRef="#ctx0" brushRef="#br0" timeOffset="14215.813">16651 6412 59,'-17'24'35,"-1"11"0,-3-4-7,1 13-27,1 1 1,5 2-1,4-5 0,4-5-1,8-6 2,9-9-1,8-9 0,9-6 0,8-7 0,6-4-1,7-4-1,2-6-4,6 2-18,-7-8-13,-2-2 0,-10-6 0</inkml:trace>
  <inkml:trace contextRef="#ctx0" brushRef="#br0" timeOffset="14427.825">17001 6491 61,'-4'58'38,"-4"3"-1,4 6 0,-3 2-38,5 3-1,6 2-2,-1-11-2,9-1-3,-7-18-5,15-6-13,-7-20-8,2-14 0,-3-16 1</inkml:trace>
  <inkml:trace contextRef="#ctx0" brushRef="#br0" timeOffset="14752.8438">16718 5980 49,'21'-15'34,"16"6"-1,21 11 1,18 13-33,17 13-2,18 19 1,9 15 0,2 13 0,-2 9 2,-11 5 0,-15 3 0,-23-3 1,-21-2-1,-29-9 2,-22-7-1,-23-10 1,-17-4-2,-17-7-1,-8-6-1,-3-8-3,0-12-2,14 1-8,4-15-24,20-5 1,13-10-2,25-5 2</inkml:trace>
  <inkml:trace contextRef="#ctx0" brushRef="#br0" timeOffset="15097.8634">18673 6384 59,'-16'1'38,"16"-1"-1,0 0 0,8-10-35,14 0-1,12 0-2,14-1 0,7-2-1,12 2-1,3 0 0,3 1-1,-5-1 0,-1 8-4,-21-6-17,-6 9-10,-19 0 1,-19 8 0</inkml:trace>
  <inkml:trace contextRef="#ctx0" brushRef="#br0" timeOffset="15267.873">18472 6672 60,'5'27'37,"24"-11"1,27-7-2,20-7-34,20-4-1,18-3-5,4-11-5,15 3-28,-7-8 1,0-1 0,-14-3-2</inkml:trace>
  <inkml:trace contextRef="#ctx0" brushRef="#br0" timeOffset="15811.9043">19894 6094 66,'0'0'37,"-1"-12"-1,13 7-1,5 0-36,9 4-1,11 5 0,9 3 1,7 3-1,3 3 1,3 3 1,-5 1 0,-8 1 1,-10 2 0,-17 3-1,-17 1 1,-20 1 0,-18 4 0,-15 1-1,-9 0 1,-3 0-1,2-3 0,8-1 0,12-3-1,21-5 1,19-3-1,19-1 1,21-2-1,14 0 0,10 3 1,6 2 1,3 2 0,-7 2 0,-7 4 1,-14 2-1,-16 3 1,-21 3-1,-17-1 1,-23 1-1,-14 2-1,-14-2-1,-8-2-1,1 1-2,-3-11-7,21 2-25,3-10 0,26-8-2,19-15 2</inkml:trace>
  <inkml:trace contextRef="#ctx0" brushRef="#br0" timeOffset="16186.9256">21208 6239 52,'5'-14'36,"-15"12"-1,-27 5 0,-11 15-33,-14 11-1,-7 13 0,-7 15-1,1 14 1,8 9 0,16 6 1,20 2 0,25-3 0,28-10-1,26-10 1,23-18-1,18-16 1,7-16-1,0-13 0,-9-15 1,-14-8-1,-22-8 0,-24-4 0,-32-1 1,-26 4-1,-29 6 0,-21 9-1,-19 9 1,-17 12-1,-12 12 0,-7 10-2,2 13-4,-4-6-15,14 10-16,6-9-1,9-3 0,0-13-2</inkml:trace>
  <inkml:trace contextRef="#ctx0" brushRef="#br0" timeOffset="17167.9819">5997 7628 55,'-10'3'34,"10"-3"-2,5-10 1,12-2-31,8-2-3,14-1 0,6-3 0,8 3 0,1 3 1,-1 3 0,-5 7 0,-10 4 0,-11 9 1,-14 6-1,-13 8 1,-13 5 1,-9 3-1,-5-1 1,-2 1-2,1-6 2,4-2-2,7-6 1,10-3 0,8-7-1,9-3 0,9-2 0,8 1 0,4-2 1,7 3-1,3 1 1,0 3 0,-2 3 0,-2 6 1,-11 3-1,-7 6 1,-15 3 0,-10 5 0,-15 1 0,-11 1 0,-7-4-1,-4-5 0,-1-2-5,-1-14-12,10-4-18,6-10-2,13-9 0,7-13-1</inkml:trace>
  <inkml:trace contextRef="#ctx0" brushRef="#br0" timeOffset="17512.0014">7046 7448 60,'23'-24'35,"-13"12"1,-10 12-1,-28 8-32,-3 16-1,-4 12-2,-3 12 1,1 11-1,6 7 1,7 5-1,10-3 1,14-5-1,15-12 1,12-10-1,12-19 1,10-12 0,1-17 0,3-8 1,-9-9 1,-5-4 0,-16-1 0,-13 1-1,-18 7 1,-15 7-1,-16 7-1,-11 8-2,-7 10-2,-8 3-7,9 16-27,-4 1 0,9 4-2,2-2 0</inkml:trace>
  <inkml:trace contextRef="#ctx0" brushRef="#br0" timeOffset="21092.2064">5484 9336 70,'5'-11'35,"-5"11"-1,0 0-2,-8 16-29,6 7-1,-2 10-1,-1 12 0,-3 10-1,-3 10 2,-2 5-2,-3 1-2,0-2 1,1-8-3,3-5-1,-2-17-10,9-8-19,2-17-1,3-14 2,13-9 0</inkml:trace>
  <inkml:trace contextRef="#ctx0" brushRef="#br0" timeOffset="21383.223">5804 9374 68,'9'14'37,"-8"6"-3,-3 7 2,-8 4-34,1 9 2,-5 1-3,1 2 1,3-6-1,1-3 1,5-5-1,8-7 1,10-9 0,12-7-1,11-8 1,11-3-1,8-4-2,4-3-1,4-1-3,-6-10-11,1 4-19,-8-6 0,-6 2-1,-11-6 1</inkml:trace>
  <inkml:trace contextRef="#ctx0" brushRef="#br0" timeOffset="21597.2351">6397 9230 49,'0'0'35,"2"12"0,-2 15 1,-3 10-16,0 18-15,-4 10-1,0 14 0,-4 4-2,-1 4-2,-3-2-2,2-8-1,0-6-1,-2-20-6,12-5-10,-3-23-16,8-14 2,3-18 0,7-11 1</inkml:trace>
  <inkml:trace contextRef="#ctx0" brushRef="#br0" timeOffset="21880.2514">6734 9303 72,'3'27'36,"-4"13"2,-10 5-3,-3 8-28,-5-2-5,3 1 1,0-5-3,7-5 2,4-7-2,10-8 1,9-10 0,11-5 0,9-10-1,8-4 1,5-6 0,4-4-2,1-3-3,-4-10-7,3 4-24,-9-8-1,-2 2 0,-13-6 0</inkml:trace>
  <inkml:trace contextRef="#ctx0" brushRef="#br0" timeOffset="22072.2624">7165 9240 78,'1'33'38,"-3"8"-1,5 16 2,-4 5-36,5 12 1,-1 5-3,1 4-3,2 5-3,-1-9-3,10 2-19,-6-16-9,8-10 0,1-20 0</inkml:trace>
  <inkml:trace contextRef="#ctx0" brushRef="#br0" timeOffset="22560.2903">7081 8601 57,'-151'-13'36,"-19"19"-2,-18 22 1,-16 21-31,-10 26-3,-10 25 1,-1 21 0,6 23-1,15 20 0,19 16 1,29 22 0,29 9 0,40 11 0,40-4 0,40-7-1,42-21 1,41-24 0,41-33 1,36-38-1,39-44 1,30-43 0,29-43 0,19-32 0,14-29-2,5-21 0,-11-19-1,-9-12 1,-25-9-2,-29-7 0,-36-1 0,-36-3 1,-46 0-1,-39 1-1,-41 9 2,-40 9-1,-37 16-1,-31 19 1,-33 21-2,-25 18 0,-17 29-10,-29 15-22,-7 18-3,-13 12 1,-3 8-1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8:40.4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4003 7446 34,'-19'19'29,"-5"-8"0,1-3 0,-5-4-27,1-2-1,4 0 1,-1-4 1,7-1 0,0-5 0,9 1 0,-2-8 1,8-2-1,2-9-1,5-3 0,3-9 0,4-8-2,3-10 1,5-7 0,3-9 0,4-6-1,4-6 1,8-6 0,4-2 0,5-4 0,9-3 1,5-1 0,9-4-1,7 1 2,5-7-1,10-1 0,8-3-1,7-2 0,8 0 0,10 0 1,8 1-1,8 4 1,5 8-1,9 7 0,3 11 2,7 13 0,2 8 0,9 12 0,3 8-1,8 5 0,8 0 1,3 0-2,6-4 1,6-2-2,2-4 1,-1-2 0,-1 0 0,-6 6 0,-15 6 0,-9 10 0,-12 8 1,-17 13 0,-15 7-1,-16 7 0,-17 8 0,-9 2-1,-8 2 1,-6-2-2,-6-1 0,-3-3-1,-5-3 0,-4-4-1,2 0-2,-9-6-3,5 7-24,-18-7-6,-3 0-1,-14-5 1</inkml:trace>
  <inkml:trace contextRef="#ctx0" brushRef="#br0" timeOffset="3006.172">10769 3765 84,'-3'13'35,"1"5"-2,10 19 0,2 10-34,7 16 1,4 15-1,0 8-1,2 6 0,-2-1-1,0-3-4,-7-16-5,5-7-23,-8-18 0,2-15 0,-6-18 1</inkml:trace>
  <inkml:trace contextRef="#ctx0" brushRef="#br0" timeOffset="3308.1891">10769 3825 89,'19'-27'37,"20"4"-1,10-3 0,11 4-35,17 10-1,5 9-1,-1 13 1,-5 12-1,-13 13 0,-19 12 0,-19 8 0,-17 5 0,-19 2 1,-8-3 0,-7-5 0,0-5 1,4-11-1,8-12-1,14-7-5,0-19-29,30-2 0,0-17-1,15-7 0</inkml:trace>
  <inkml:trace contextRef="#ctx0" brushRef="#br0" timeOffset="3640.208">12040 3493 87,'-17'-18'36,"-9"19"1,-18 8-1,-3 20-33,-6 9-3,2 13 1,8 13-2,14 8 2,19 4-2,22-4 1,23-11-1,24-14 1,27-23 0,19-22 1,14-25 0,1-19 1,-6-18 1,-16-10-1,-24-8 1,-29 2-1,-39 3 0,-34 13 0,-38 14-1,-29 15-2,-21 15 0,-17 14-2,1 20-4,-3 3-19,22 21-11,12-4 0,30 5-1,17-11 0</inkml:trace>
  <inkml:trace contextRef="#ctx0" brushRef="#br0" timeOffset="4571.2615">11649 2626 95,'-185'1'38,"-33"12"0,-17 26-3,-16 27-36,-19 29 0,-6 40-1,-7 33-1,9 40 1,14 65-2,24 1 1,37 24 1,50 55 0,54-25-1,60-1 1,61-16 1,57-28 0,93-66 2,19-15 0,71-49 0,18-94 2,35-13-1,50-59 1,9-48 0,21-52-1,-24-42 1,44-41-2,-30-28-1,8-27 2,-28-18 0,-65-11 0,-24-1 1,-66 4-1,-64 12 1,-78 16-1,-69 16 0,-76 29-1,-64 30-1,-55 33-1,-48 29-2,-22 36-3,-19 18-13,16 37-18,13 15 0,37 18-1,32 1-1</inkml:trace>
  <inkml:trace contextRef="#ctx0" brushRef="#br0" timeOffset="5119.2928">11152 4301 64,'0'0'31,"-4"-10"2,1 0-2,3 10-28,-6-15-1,6 15 1,3-17 0,4 9 0,3-4 0,8 4 0,3-3 0,9 2-1,3 1-1,4 1 0,2 0 0,0 2 0,-1 0-1,-2 1 0,-4 0 0,-2 1 0,3 1-1,2-1 0,6 1-1,4 0-1,11 7-11,0-5-21,2 2 0,-6-3-2,-9-3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8:58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1847 5028 185,'-19'53'0,"-4"36"0,14 35 0,15 70 0,25 2-2,37 27 2,41 21 0,60-12 0,93-18 0,27-33 1,49-35 1,48-80-1,58-9 2,40-47 0,37-34-1,-13-34 1,-15-27-1,45-26-1,3-22-2,-11-12 0,-41-15 0,-44-5-1,-53-5 1,-25-1-1,-65-1 2,-78 3 0,-76 0 1,-79 4 2,-68 6 0,-71 8 1,-62 9-1,-65 12 1,-56 14-1,-52 16 0,-45 21-1,-34 18 0,-22 23-1,-21 18 0,-14 19-2,-11 20 1,-6 15 0,-5 21 0,-5 16 0,-2 17-1,-7 10-1,1 3-1,13 0 1,28-9-3,31-19-6,48-12-32,74-23 1,64-18-1,67-19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39:24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5259 6646 54,'-22'16'35,"5"-8"0,8-6-1,7-12-32,17-8 1,12-15-2,19-9 1,13-17 0,20-13 1,15-16-1,22-11 0,13-13 1,13-6-1,10-8 0,7 2 1,4-3 0,-1 5 1,-3 2-1,-3 6-1,-9 7 1,-5 10-1,-13 8 1,-12 11-3,-13 11 2,-13 11-2,-14 12 1,-19 11 0,-14 9-1,-13 9 1,-10 6 0,-11 4-1,-10 5 0,0 0 0,0 0 0,-5 11-3,2-2-3,-7-8-17,8 9-15,2-10-2,-14 12 0,5-12 0</inkml:trace>
  <inkml:trace contextRef="#ctx0" brushRef="#br0" timeOffset="4085.2336">3615 12082 40,'0'0'30,"-8"8"-1,8-8 1,-17-2-26,17 2-1,-9-2 0,9 2 0,0 0 1,-9-6-1,9 6 1,0 0-1,-8-9 0,8 9 0,0 0 0,0 0 0,-11-6-1,11 6 0,-9-6 0,9 6-1,-14-15 0,7 2 1,-1-8-1,3-7 0,-1-7 1,0-10-2,4-9 2,3-9-1,8-15 0,6-10-1,9-8 1,10-10 0,12-10-1,13-7 0,12-6 0,15-4 1,14-1-1,11-2 0,13 2 0,14 0 0,10 3 1,11 4 1,12 2-1,8 5 0,8 5 1,8 10-1,5 4 0,2 6 1,1 7 0,-1 9-2,-6 10 1,-9 7-1,-9 8 1,-9 6-1,-14 8 2,-12 6-2,-13 7 0,-11 2 1,-14 3-1,-7 4 1,-14 2-1,-11 3 1,-10 2-1,-10 3 1,-10 2 0,-8 1-1,-8 4 1,-6 1 0,-9 0-1,-2 1 0,-10-1 1,10 6-1,-10-6 0,0 0 1,6 7-1,-6-7 0,0 0 0,0 0 0,1 8 1,-1-8-1,0 0 0,0 0 0,0 0 0,0 0 0,0 0 0,0 0-1,0 0 0,0 0 0,0 0-1,0 0-3,0 0-17,-13 0-17,-3 2-1,-13-10 0,-9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01EA0-8255-F244-BAF5-A25ACD3EF0F4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50EFD-B9B4-F14D-BE3A-761967C21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3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79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36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1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07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3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5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34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34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87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82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80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84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09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39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33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09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38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77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35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3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672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70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18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3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9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1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4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17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03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6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4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98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9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B8997-6042-994A-97CC-51E5FB7713E0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1A586-CD96-F94E-A674-5EC281E6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6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2.xml"/><Relationship Id="rId5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customXml" Target="../ink/ink9.xml"/><Relationship Id="rId5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customXml" Target="../ink/ink14.xml"/><Relationship Id="rId5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4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8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17717" y="5113941"/>
            <a:ext cx="8229600" cy="1143000"/>
          </a:xfrm>
        </p:spPr>
        <p:txBody>
          <a:bodyPr/>
          <a:lstStyle/>
          <a:p>
            <a:r>
              <a:rPr lang="en-US" dirty="0" smtClean="0"/>
              <a:t>Simple Growth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23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5373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Workers</a:t>
            </a:r>
          </a:p>
          <a:p>
            <a:pPr>
              <a:buNone/>
            </a:pPr>
            <a:r>
              <a:rPr lang="en-US" dirty="0" smtClean="0"/>
              <a:t>Coconuts</a:t>
            </a:r>
          </a:p>
          <a:p>
            <a:pPr>
              <a:buNone/>
            </a:pPr>
            <a:r>
              <a:rPr lang="en-US" dirty="0" smtClean="0"/>
              <a:t>Picking Machines</a:t>
            </a:r>
          </a:p>
          <a:p>
            <a:pPr>
              <a:buNone/>
            </a:pPr>
            <a:r>
              <a:rPr lang="en-US" dirty="0" smtClean="0"/>
              <a:t>Machines wear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077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78" y="632725"/>
            <a:ext cx="4078889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L</a:t>
            </a:r>
            <a:r>
              <a:rPr lang="en-US" baseline="-25000" dirty="0" smtClean="0"/>
              <a:t>t</a:t>
            </a:r>
            <a:r>
              <a:rPr lang="en-US" dirty="0" smtClean="0"/>
              <a:t>  	= Workers at time t </a:t>
            </a:r>
          </a:p>
          <a:p>
            <a:pPr>
              <a:buNone/>
            </a:pPr>
            <a:r>
              <a:rPr lang="en-US" dirty="0" smtClean="0"/>
              <a:t>M</a:t>
            </a:r>
            <a:r>
              <a:rPr lang="en-US" baseline="-25000" dirty="0" smtClean="0"/>
              <a:t>t</a:t>
            </a:r>
            <a:r>
              <a:rPr lang="en-US" dirty="0" smtClean="0"/>
              <a:t> = Machines at time t</a:t>
            </a:r>
          </a:p>
          <a:p>
            <a:pPr>
              <a:buNone/>
            </a:pPr>
            <a:r>
              <a:rPr lang="en-US" dirty="0" err="1"/>
              <a:t>O</a:t>
            </a:r>
            <a:r>
              <a:rPr lang="en-US" baseline="-25000" dirty="0" err="1" smtClean="0"/>
              <a:t>t</a:t>
            </a:r>
            <a:r>
              <a:rPr lang="en-US" dirty="0" smtClean="0"/>
              <a:t> = Output of Coconuts at time t</a:t>
            </a:r>
          </a:p>
          <a:p>
            <a:pPr>
              <a:buNone/>
            </a:pPr>
            <a:r>
              <a:rPr lang="en-US" dirty="0"/>
              <a:t>E</a:t>
            </a:r>
            <a:r>
              <a:rPr lang="en-US" baseline="-25000" dirty="0" smtClean="0"/>
              <a:t>t</a:t>
            </a:r>
            <a:r>
              <a:rPr lang="en-US" dirty="0" smtClean="0"/>
              <a:t>  	=  Number consumed at time t</a:t>
            </a:r>
          </a:p>
          <a:p>
            <a:pPr>
              <a:buNone/>
            </a:pPr>
            <a:r>
              <a:rPr lang="en-US" dirty="0"/>
              <a:t>I</a:t>
            </a:r>
            <a:r>
              <a:rPr lang="en-US" baseline="-25000" dirty="0" smtClean="0"/>
              <a:t>t</a:t>
            </a:r>
            <a:r>
              <a:rPr lang="en-US" dirty="0" smtClean="0"/>
              <a:t>  	= Number invested at time t</a:t>
            </a:r>
          </a:p>
          <a:p>
            <a:pPr>
              <a:buNone/>
            </a:pPr>
            <a:r>
              <a:rPr lang="en-US" dirty="0" smtClean="0"/>
              <a:t>s    = savings rate</a:t>
            </a:r>
          </a:p>
          <a:p>
            <a:pPr>
              <a:buNone/>
            </a:pPr>
            <a:r>
              <a:rPr lang="en-US" dirty="0" smtClean="0"/>
              <a:t>d   = Depreciation rate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17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67" y="511789"/>
            <a:ext cx="3976638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Assumption 1: Output is increasing and concave in labor and machines</a:t>
            </a:r>
          </a:p>
          <a:p>
            <a:pPr>
              <a:buNone/>
            </a:pPr>
            <a:r>
              <a:rPr lang="en-US" dirty="0" err="1" smtClean="0"/>
              <a:t>O</a:t>
            </a:r>
            <a:r>
              <a:rPr lang="en-US" baseline="-25000" dirty="0" err="1" smtClean="0"/>
              <a:t>t</a:t>
            </a:r>
            <a:r>
              <a:rPr lang="en-US" dirty="0" smtClean="0"/>
              <a:t>  = √</a:t>
            </a:r>
            <a:r>
              <a:rPr lang="en-US" dirty="0" err="1" smtClean="0"/>
              <a:t>L</a:t>
            </a:r>
            <a:r>
              <a:rPr lang="en-US" baseline="-25000" dirty="0" err="1"/>
              <a:t>t</a:t>
            </a:r>
            <a:r>
              <a:rPr lang="en-US" dirty="0" err="1" smtClean="0"/>
              <a:t>√M</a:t>
            </a:r>
            <a:r>
              <a:rPr lang="en-US" baseline="-25000" dirty="0" err="1" smtClean="0"/>
              <a:t>t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Assumption 2: Output is consumed or invested</a:t>
            </a:r>
          </a:p>
          <a:p>
            <a:pPr>
              <a:buNone/>
            </a:pPr>
            <a:r>
              <a:rPr lang="en-US" dirty="0" err="1" smtClean="0"/>
              <a:t>O</a:t>
            </a:r>
            <a:r>
              <a:rPr lang="en-US" baseline="-25000" dirty="0" err="1" smtClean="0"/>
              <a:t>t</a:t>
            </a:r>
            <a:r>
              <a:rPr lang="en-US" dirty="0" smtClean="0"/>
              <a:t>  = E</a:t>
            </a:r>
            <a:r>
              <a:rPr lang="en-US" baseline="-25000" dirty="0" smtClean="0"/>
              <a:t>t</a:t>
            </a:r>
            <a:r>
              <a:rPr lang="en-US" dirty="0" smtClean="0"/>
              <a:t> + I</a:t>
            </a:r>
            <a:r>
              <a:rPr lang="en-US" baseline="-25000" dirty="0" smtClean="0"/>
              <a:t>t   		</a:t>
            </a:r>
            <a:r>
              <a:rPr lang="en-US" dirty="0" smtClean="0"/>
              <a:t>I</a:t>
            </a:r>
            <a:r>
              <a:rPr lang="en-US" baseline="-25000" dirty="0" smtClean="0"/>
              <a:t>t </a:t>
            </a:r>
            <a:r>
              <a:rPr lang="en-US" dirty="0" smtClean="0"/>
              <a:t>=</a:t>
            </a:r>
            <a:r>
              <a:rPr lang="en-US" dirty="0" err="1" smtClean="0"/>
              <a:t>sO</a:t>
            </a:r>
            <a:r>
              <a:rPr lang="en-US" baseline="-25000" dirty="0" err="1" smtClean="0"/>
              <a:t>t</a:t>
            </a:r>
            <a:r>
              <a:rPr lang="en-US" baseline="-25000" dirty="0" smtClean="0"/>
              <a:t>    </a:t>
            </a:r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r>
              <a:rPr lang="en-US" b="1" dirty="0" smtClean="0"/>
              <a:t>Assumption 3:  Machines can be built but depreciate</a:t>
            </a:r>
          </a:p>
          <a:p>
            <a:pPr>
              <a:buNone/>
            </a:pPr>
            <a:r>
              <a:rPr lang="en-US" dirty="0" smtClean="0"/>
              <a:t>M</a:t>
            </a:r>
            <a:r>
              <a:rPr lang="en-US" baseline="-25000" dirty="0" smtClean="0"/>
              <a:t>t+1</a:t>
            </a:r>
            <a:r>
              <a:rPr lang="en-US" dirty="0" smtClean="0"/>
              <a:t>  = M</a:t>
            </a:r>
            <a:r>
              <a:rPr lang="en-US" baseline="-25000" dirty="0" smtClean="0"/>
              <a:t>t</a:t>
            </a:r>
            <a:r>
              <a:rPr lang="en-US" dirty="0" smtClean="0"/>
              <a:t> + I</a:t>
            </a:r>
            <a:r>
              <a:rPr lang="en-US" baseline="-25000" dirty="0" smtClean="0"/>
              <a:t>t </a:t>
            </a:r>
            <a:r>
              <a:rPr lang="en-US" dirty="0" smtClean="0"/>
              <a:t>-  </a:t>
            </a:r>
            <a:r>
              <a:rPr lang="en-US" dirty="0" err="1" smtClean="0"/>
              <a:t>dM</a:t>
            </a:r>
            <a:r>
              <a:rPr lang="en-US" baseline="-25000" dirty="0" err="1" smtClean="0"/>
              <a:t>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37600" y="2004480"/>
              <a:ext cx="2837880" cy="278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6080" y="1489680"/>
                <a:ext cx="2862000" cy="211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517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604674"/>
            <a:ext cx="3746243" cy="519899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Concave means that the first machine is worth more than the second, the second more than the third, and the third more than the fourth.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Economists call this </a:t>
            </a:r>
            <a:r>
              <a:rPr lang="en-US" b="1" dirty="0" smtClean="0"/>
              <a:t>diminishing returns to scale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15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28" y="401156"/>
            <a:ext cx="8796233" cy="57665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79720" y="1644960"/>
              <a:ext cx="6778800" cy="4282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8200" y="1221120"/>
                <a:ext cx="6803280" cy="323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6059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67" y="511789"/>
            <a:ext cx="397663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Simplification: L</a:t>
            </a:r>
            <a:r>
              <a:rPr lang="en-US" baseline="-25000" dirty="0" smtClean="0"/>
              <a:t>t </a:t>
            </a:r>
            <a:r>
              <a:rPr lang="en-US" dirty="0" smtClean="0"/>
              <a:t> =100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O</a:t>
            </a:r>
            <a:r>
              <a:rPr lang="en-US" baseline="-25000" dirty="0" err="1" smtClean="0"/>
              <a:t>t</a:t>
            </a:r>
            <a:r>
              <a:rPr lang="en-US" dirty="0" smtClean="0"/>
              <a:t>  = 10√M</a:t>
            </a:r>
            <a:r>
              <a:rPr lang="en-US" baseline="-25000" dirty="0" smtClean="0"/>
              <a:t>t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42120" y="2950560"/>
              <a:ext cx="2460240" cy="264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4560" y="2204280"/>
                <a:ext cx="2471400" cy="200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9494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9"/>
            <a:ext cx="5076829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Example: d = 0.25, s= 0.3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1"/>
            <a:ext cx="444177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Year 1: </a:t>
            </a:r>
            <a:r>
              <a:rPr lang="en-US" dirty="0"/>
              <a:t>4</a:t>
            </a:r>
            <a:r>
              <a:rPr lang="en-US" dirty="0" smtClean="0"/>
              <a:t> Machines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 = 10 √4 = 20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</a:t>
            </a:r>
          </a:p>
          <a:p>
            <a:pPr>
              <a:buNone/>
            </a:pPr>
            <a:r>
              <a:rPr lang="en-US" dirty="0" smtClean="0"/>
              <a:t>Depreciation =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Year 2 Machines =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497600" y="1203360"/>
              <a:ext cx="5909400" cy="4844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5360" y="888120"/>
                <a:ext cx="5934240" cy="36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3301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9"/>
            <a:ext cx="5076829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Example: d = 0.25, s= 0.3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1"/>
            <a:ext cx="444177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Year 2: 9 machines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 = 10 √9 =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</a:t>
            </a:r>
          </a:p>
          <a:p>
            <a:pPr>
              <a:buNone/>
            </a:pPr>
            <a:r>
              <a:rPr lang="en-US" dirty="0" smtClean="0"/>
              <a:t>Depreciation =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Year 3 Machines =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425960" y="1411200"/>
              <a:ext cx="7041240" cy="4890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3360" y="1047240"/>
                <a:ext cx="7065000" cy="369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108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9"/>
            <a:ext cx="5076829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Example: d = 0.25, s= 0.3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2"/>
            <a:ext cx="4441776" cy="2934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Year </a:t>
            </a:r>
            <a:r>
              <a:rPr lang="en-US" sz="2800" dirty="0"/>
              <a:t>3</a:t>
            </a:r>
            <a:r>
              <a:rPr lang="en-US" sz="2800" dirty="0" smtClean="0"/>
              <a:t>: 16 machines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Output = 100 √16 = 40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242880" y="2823360"/>
              <a:ext cx="769680" cy="1028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2080" y="2106720"/>
                <a:ext cx="791280" cy="79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176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56206" y="32769"/>
            <a:ext cx="8229600" cy="1143000"/>
          </a:xfrm>
        </p:spPr>
        <p:txBody>
          <a:bodyPr/>
          <a:lstStyle/>
          <a:p>
            <a:r>
              <a:rPr lang="en-US" dirty="0" smtClean="0"/>
              <a:t>Coconut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Year 1:   </a:t>
            </a:r>
            <a:r>
              <a:rPr lang="en-US" dirty="0"/>
              <a:t>2</a:t>
            </a:r>
            <a:r>
              <a:rPr lang="en-US" dirty="0" smtClean="0"/>
              <a:t>00</a:t>
            </a:r>
          </a:p>
          <a:p>
            <a:pPr>
              <a:buNone/>
            </a:pPr>
            <a:r>
              <a:rPr lang="en-US" dirty="0" smtClean="0"/>
              <a:t>Year2:    300</a:t>
            </a:r>
          </a:p>
          <a:p>
            <a:pPr>
              <a:buNone/>
            </a:pPr>
            <a:r>
              <a:rPr lang="en-US" dirty="0" smtClean="0"/>
              <a:t>Year 3: </a:t>
            </a:r>
            <a:r>
              <a:rPr lang="en-US" dirty="0"/>
              <a:t> </a:t>
            </a:r>
            <a:r>
              <a:rPr lang="en-US" dirty="0" smtClean="0"/>
              <a:t> 400</a:t>
            </a:r>
          </a:p>
          <a:p>
            <a:pPr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889640" y="3086400"/>
              <a:ext cx="900000" cy="928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8840" y="2301840"/>
                <a:ext cx="923400" cy="72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5547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24" y="1303096"/>
            <a:ext cx="472906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4</a:t>
            </a:r>
            <a:r>
              <a:rPr lang="en-US" dirty="0" smtClean="0"/>
              <a:t>00 Machines?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 = 10 √</a:t>
            </a:r>
            <a:r>
              <a:rPr lang="en-US" dirty="0"/>
              <a:t>4</a:t>
            </a:r>
            <a:r>
              <a:rPr lang="en-US" dirty="0" smtClean="0"/>
              <a:t>00 =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Investment =</a:t>
            </a:r>
            <a:endParaRPr lang="en-US" dirty="0"/>
          </a:p>
          <a:p>
            <a:pPr>
              <a:buNone/>
            </a:pPr>
            <a:r>
              <a:rPr lang="en-US" dirty="0" smtClean="0"/>
              <a:t>Depreciation =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Machines =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7224" y="120127"/>
            <a:ext cx="269016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d </a:t>
            </a:r>
            <a:r>
              <a:rPr lang="en-US" sz="3200" dirty="0"/>
              <a:t>= 0.25, s= 0.3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20200" y="1758720"/>
              <a:ext cx="7740360" cy="378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7960" y="1305000"/>
                <a:ext cx="7765200" cy="286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2645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conutgrowth.pdf"/>
          <p:cNvPicPr>
            <a:picLocks noGrp="1" noChangeAspect="1"/>
          </p:cNvPicPr>
          <p:nvPr>
            <p:ph idx="1"/>
          </p:nvPr>
        </p:nvPicPr>
        <p:blipFill>
          <a:blip r:embed="rId3"/>
          <a:srcRect l="-20253" r="-20253"/>
          <a:stretch>
            <a:fillRect/>
          </a:stretch>
        </p:blipFill>
        <p:spPr>
          <a:xfrm>
            <a:off x="1148075" y="670447"/>
            <a:ext cx="6825357" cy="5013479"/>
          </a:xfr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873160" y="1554240"/>
              <a:ext cx="6173640" cy="3270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61640" y="1161720"/>
                <a:ext cx="6198120" cy="246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354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43" y="1600201"/>
            <a:ext cx="424880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b="1" dirty="0" smtClean="0"/>
              <a:t>Long Run Equilibrium: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Investment = Depreciation</a:t>
            </a:r>
            <a:endParaRPr 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7840" y="998880"/>
              <a:ext cx="3946680" cy="2862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960" y="734040"/>
                <a:ext cx="3972960" cy="217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4565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521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Output = 10√M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Investment = </a:t>
            </a:r>
          </a:p>
          <a:p>
            <a:pPr>
              <a:buNone/>
            </a:pPr>
            <a:r>
              <a:rPr lang="en-US" sz="2400" dirty="0" smtClean="0"/>
              <a:t>Depreciation = </a:t>
            </a:r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67920" y="2218560"/>
              <a:ext cx="4664160" cy="3838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7120" y="1650960"/>
                <a:ext cx="4688640" cy="29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7154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521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Output = 10√M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0.3 × 10 √M 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r>
              <a:rPr lang="en-US" dirty="0" smtClean="0"/>
              <a:t>Depreciation = 0.25M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Depreciation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/>
              <a:t> </a:t>
            </a:r>
            <a:r>
              <a:rPr lang="en-US" dirty="0" smtClean="0"/>
              <a:t>  0.25M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 = 12√M </a:t>
            </a:r>
          </a:p>
          <a:p>
            <a:pPr>
              <a:buNone/>
            </a:pPr>
            <a:r>
              <a:rPr lang="en-US" dirty="0" smtClean="0"/>
              <a:t>M = 144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27400" y="1540320"/>
              <a:ext cx="3496320" cy="289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440" y="1143000"/>
                <a:ext cx="3522960" cy="219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361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224" y="1303096"/>
            <a:ext cx="472906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144 Machines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 = 10 √144 =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Investment =</a:t>
            </a:r>
            <a:endParaRPr lang="en-US" dirty="0"/>
          </a:p>
          <a:p>
            <a:pPr>
              <a:buNone/>
            </a:pPr>
            <a:r>
              <a:rPr lang="en-US" dirty="0" smtClean="0"/>
              <a:t>Depreciation =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Machines =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37224" y="120127"/>
            <a:ext cx="269016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d </a:t>
            </a:r>
            <a:r>
              <a:rPr lang="en-US" sz="3200" dirty="0"/>
              <a:t>= 0.25, s= 0.3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682280" y="1795200"/>
              <a:ext cx="6389640" cy="3563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69680" y="1337760"/>
                <a:ext cx="6415560" cy="269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4658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conutgrowth.pdf"/>
          <p:cNvPicPr>
            <a:picLocks noGrp="1" noChangeAspect="1"/>
          </p:cNvPicPr>
          <p:nvPr>
            <p:ph idx="1"/>
          </p:nvPr>
        </p:nvPicPr>
        <p:blipFill>
          <a:blip r:embed="rId3"/>
          <a:srcRect l="-20253" r="-20253"/>
          <a:stretch>
            <a:fillRect/>
          </a:stretch>
        </p:blipFill>
        <p:spPr>
          <a:xfrm>
            <a:off x="358972" y="1085114"/>
            <a:ext cx="4073700" cy="2992284"/>
          </a:xfr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361160" y="1260480"/>
              <a:ext cx="3733200" cy="2336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0720" y="936000"/>
                <a:ext cx="3758400" cy="17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9382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361016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Irony of the Growth Model</a:t>
            </a:r>
            <a:endParaRPr lang="en-US" sz="3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08320" y="1998240"/>
              <a:ext cx="3074040" cy="1389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360" y="1483920"/>
                <a:ext cx="3091680" cy="107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6769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Depreciation: linear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Output: concave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58560" y="2238720"/>
              <a:ext cx="1649880" cy="356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5960" y="1665000"/>
                <a:ext cx="1676880" cy="269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4312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98131" y="5183055"/>
            <a:ext cx="8229600" cy="1143000"/>
          </a:xfrm>
        </p:spPr>
        <p:txBody>
          <a:bodyPr/>
          <a:lstStyle/>
          <a:p>
            <a:r>
              <a:rPr lang="en-US" dirty="0" smtClean="0"/>
              <a:t>Innovation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8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46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307</Words>
  <Application>Microsoft Macintosh PowerPoint</Application>
  <PresentationFormat>On-screen Show (4:3)</PresentationFormat>
  <Paragraphs>123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Model Thinking</vt:lpstr>
      <vt:lpstr>Simple Growth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d = 0.25, s= 0.3 </vt:lpstr>
      <vt:lpstr>Example: d = 0.25, s= 0.3 </vt:lpstr>
      <vt:lpstr>Example: d = 0.25, s= 0.3 </vt:lpstr>
      <vt:lpstr>Coconut GDP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Irony of the Growth Model</vt:lpstr>
      <vt:lpstr>PowerPoint Presentation</vt:lpstr>
      <vt:lpstr>Innovation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2</cp:revision>
  <dcterms:created xsi:type="dcterms:W3CDTF">2012-06-16T17:49:10Z</dcterms:created>
  <dcterms:modified xsi:type="dcterms:W3CDTF">2012-06-16T17:55:14Z</dcterms:modified>
</cp:coreProperties>
</file>