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4.xml" ContentType="application/inkml+xml"/>
  <Override PartName="/ppt/notesSlides/notesSlide8.xml" ContentType="application/vnd.openxmlformats-officedocument.presentationml.notesSlide+xml"/>
  <Override PartName="/ppt/ink/ink5.xml" ContentType="application/inkml+xml"/>
  <Override PartName="/ppt/notesSlides/notesSlide9.xml" ContentType="application/vnd.openxmlformats-officedocument.presentationml.notesSlide+xml"/>
  <Override PartName="/ppt/ink/ink6.xml" ContentType="application/inkml+xml"/>
  <Override PartName="/ppt/notesSlides/notesSlide10.xml" ContentType="application/vnd.openxmlformats-officedocument.presentationml.notesSlide+xml"/>
  <Override PartName="/ppt/ink/ink7.xml" ContentType="application/inkml+xml"/>
  <Override PartName="/ppt/notesSlides/notesSlide11.xml" ContentType="application/vnd.openxmlformats-officedocument.presentationml.notesSlide+xml"/>
  <Override PartName="/ppt/ink/ink8.xml" ContentType="application/inkml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7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02:12.1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9723 1819 72,'0'-9'30,"-3"-1"0,3 10-1,-4-18-24,4 18-1,-1-11-1,1 11-1,2 8 0,2 12 1,-4 9 0,1 14 0,-3 14 0,0 15 0,-7 10 0,1 11 0,-4 0-2,0-2 1,-3-5-1,3-4 0,0-14-1,1-9-1,2-10 0,2-11-3,5 0-10,-4-17-20,6-5-1,0-16 0,0 0 0</inkml:trace>
  <inkml:trace contextRef="#ctx0" brushRef="#br0" timeOffset="427.0244">10206 1903 83,'9'-10'32,"-9"10"-2,0 0 1,-26 19-27,8 11-1,-9 9-1,-3 14-3,-1 13 1,0 13 0,2 9-1,6 1 1,7 1 1,8-4-2,14-12 2,10-10 0,7-20 2,12-20-1,4-20 1,9-16 0,1-19 0,5-12 1,-6-13-1,-2-6-1,-9-6 0,-8-1 0,-12-1-1,-11 6 0,-15 6-1,-11 9 0,-8 9-1,-6 8 0,2 12-5,-5 0-9,14 18-19,-1-2-1,24 4 1,0 0-1</inkml:trace>
  <inkml:trace contextRef="#ctx0" brushRef="#br0" timeOffset="827.0472">10807 1863 89,'32'-15'32,"-10"-4"-2,-3 8 0,-7-4-28,-3 5-1,-4 0 0,-5 10 0,-8 2-1,-8 12 0,-7 11 0,-7 9 2,-6 14-1,0 13 1,-1 12 0,4 13 0,5 4 0,12-1 0,11-8 0,14-8 0,9-16-1,13-15 1,9-22-1,7-21 2,2-21-1,4-16 1,-4-11-1,-5-7 0,-7-7 0,-8-2-1,-10 0 0,-9 4-1,-10 8 0,-9 5-1,-5 10-2,-5 4-1,6 19-11,-5-2-20,9 19 0,-5 0-1,13 12 1</inkml:trace>
  <inkml:trace contextRef="#ctx0" brushRef="#br0" timeOffset="1487.0851">11878 1488 76,'-48'13'33,"-1"8"-3,-8 7 1,2 14-29,1 21-1,7 16 2,2 18-2,10 16 1,9 7-2,15 3 3,14-7-2,12-10 0,16-21 0,11-17 1,9-24 0,7-20-1,7-22 0,-1-14-2,3-4-20,-9-16-12,-3-4 0,-13-8-3,-5 1 1</inkml:trace>
  <inkml:trace contextRef="#ctx0" brushRef="#br0" timeOffset="2351.1345">12513 1433 18,'-1'-10'24,"0"0"2,1 10-2,-5-15-4,5 15-3,0 0-4,0 0-3,-10 14-2,12 10-1,-4 12-2,5 18 0,-3 19-2,4 17 0,-4 10-1,1 4 0,-1-2-1,0-1 0,-4-11-1,0-11 0,-1-20 0,0-12 0,0-15 0,2-7 0,1-7 0,-1-7-2,3-2-4,0-9-7,0 0-20,0-14 0,0 14-1,7-16 0</inkml:trace>
  <inkml:trace contextRef="#ctx0" brushRef="#br0" timeOffset="3044.1741">13190 1735 69,'-3'-12'31,"3"12"0,-6-12 0,6 12-28,-7 9-1,7 11 0,0 10-2,0 10 1,-1 11 0,0 10-1,0 4 0,2 5 1,0 0-1,1-5 1,1-11-2,1-9 0,1-8-3,-2-17-6,4-4-22,-7-16 0,0 0 0,2-18 0</inkml:trace>
  <inkml:trace contextRef="#ctx0" brushRef="#br0" timeOffset="3254.186">13007 2145 82,'0'0'34,"6"-19"1,8 9-1,3-6-32,12 3 0,5-2-1,4 4 0,3 1-2,1 1 1,3 7-6,-11-8-11,0 11-15,-7-3-3,-2 6 2,-11-4-2</inkml:trace>
  <inkml:trace contextRef="#ctx0" brushRef="#br0" timeOffset="3516.2011">13746 2337 79,'-1'10'30,"1"-10"-24,-1 12-5,1-12-36,13 2 1</inkml:trace>
  <inkml:trace contextRef="#ctx0" brushRef="#br0" timeOffset="3923.2242">14276 1894 86,'-8'-20'36,"-9"-1"-1,-2 11-1,-12 5-33,3 11-2,0 12 0,-2 11-1,0 17 1,0 5-1,6 9 1,6 1 0,10-1 0,11-4 1,10-9 1,14-10 1,10-17-1,12-12 1,5-12 0,6-11 0,0-10 0,0-10-1,-5-7 1,-8-5-1,-10-5 0,-9 0 0,-12-2-1,-9 2 0,-9 5-1,-7 5 0,-1 10-6,-11 0-20,10 19-8,-4 2 0,15 11-1</inkml:trace>
  <inkml:trace contextRef="#ctx0" brushRef="#br0" timeOffset="4464.2554">15178 1682 85,'45'-11'35,"-4"-6"0,3 2-1,-4-3-33,-4 4 0,-7 1-2,-11 2 0,-18 11 0,-2-9-1,-21 11 1,-14 5 1,-10 3-1,-9 5 2,-7 4-1,-1 4 1,0 5 0,7 1 0,6 3-2,11 0 2,9 1-2,12 0 1,11-2-1,11-3 1,11-2 0,9-4-1,10-2 1,7-2 0,6-1 0,5-2 0,3 1 1,2 2 0,0 2 0,-5 4 0,-6 1 1,-5 4-1,-11 1 1,-10 5 0,-14 0-1,-12 2 1,-16-1-2,-10-1 0,-10-1 0,-9-2-1,-6-4-2,-6-8-3,7 1-7,-9-16-22,13-7 0,2-18-1,11-6 1</inkml:trace>
  <inkml:trace contextRef="#ctx0" brushRef="#br0" timeOffset="4800.2744">14959 1313 69,'36'-31'32,"10"5"0,7 5-1,14 8-29,5 10 0,12 16 1,5 12-1,5 16-1,5 21 1,3 19 0,-5 20 0,-4 15 0,-12 8 0,-8 5 2,-19-5-2,-13 1 3,-21-13-2,-16-12 1,-20-15 0,-10-13-1,-12-11-3,-10-12-6,5-4-29,-17-17-3,6-3 1,-5-17-1</inkml:trace>
  <inkml:trace contextRef="#ctx0" brushRef="#br0" timeOffset="5679.3249">16844 1808 33,'0'0'24,"-19"-12"0,11 7-1,-1 2-21,0-1 0,9 4-2,-14-2 0,14 2 1,0 0 2,0 0 2,11-4 0,13 6 2,4-8-1,14 7 1,2-9 0,15 6-1,-1-4-3,6 1-2,-2 4-6,-9-5-24,0 3-2,-13-2 1,-6 2-1</inkml:trace>
  <inkml:trace contextRef="#ctx0" brushRef="#br0" timeOffset="5903.3375">16644 2170 78,'-23'20'35,"9"-14"-1,14-6-1,21 3-30,16-5-2,14 0-1,10-3-3,13 5-6,-2-8-21,12 3-4,-5-6 0,3 5-1</inkml:trace>
  <inkml:trace contextRef="#ctx0" brushRef="#br0" timeOffset="6356.3636">18390 1432 64,'14'4'34,"1"10"-1,-11 10 0,-2 13-32,-3 22-1,-1 14 1,-8 17-1,-4 7 1,-4 3-2,-3-2 1,2-3-2,-1-11-2,10-8-5,-7-22-19,17-12-5,3-18 1,9-8-2</inkml:trace>
  <inkml:trace contextRef="#ctx0" brushRef="#br0" timeOffset="6755.3864">19083 1462 77,'-17'-5'35,"-13"7"1,1 15-2,-8 13-35,0 18 1,-3 19-1,-2 13 1,0 11-2,6 1 2,12-1-1,14-8 0,13-9 1,16-18 0,18-22 1,15-17 0,10-19 1,9-16-1,-1-14 1,-1-12 0,-7-17 0,-5-8 0,-16-8 0,-6-3-1,-17 2 0,-13 6 0,-13 7 0,-9 7-2,-9 17-1,-10 8-6,8 19-27,-17 6-1,8 14-1,-3-2 0</inkml:trace>
  <inkml:trace contextRef="#ctx0" brushRef="#br0" timeOffset="7315.4183">19891 1347 71,'56'-21'36,"5"4"-2,-5-4 0,1 3-31,-2 3-1,2 1-1,-9 4 0,-10 3 0,-8 1-1,-12 1 1,-18 5 0,0 0-1,-31 0 1,-8 8 0,-14 5-1,-11 5 0,-8 6-1,-5 5 1,0 5-1,2 2 1,5 2-1,7 1 0,11-2 1,12-2-1,14-2 1,13-1 0,18-4 0,16-1 0,20 0-1,18 0 2,12-2 0,10 1 0,8 1-1,5 3 2,-2 2-1,-7 1 1,-11-1-1,-13 1 1,-14-2-1,-16 0 1,-21-1 0,-18-2 0,-20-5 0,-16 0 0,-14-4-1,-13-1 0,-9-2-1,-5-2-2,-2 2-3,-7-10-22,11 8-11,-3-6 0,9 3-1</inkml:trace>
  <inkml:trace contextRef="#ctx0" brushRef="#br0" timeOffset="9967.5702">9880 3714 69,'0'0'31,"-7"-13"-1,7 13-4,-7-12-23,7 12-1,-2-9 0,2 9 0,0 0-1,11 3 2,-1 10-1,8 10 0,7 8 1,11 14-1,6 13 0,9 10 0,2 5 0,6 7 0,0-4-1,2-4-1,-7-4 0,-4-10 0,-8-11 0,-6-7 0,-3-8 0,-8-4-2,-3-5 1,-5-5-3,4 1-9,-9-11-21,3-4-2,-6-11 1,2-7-2</inkml:trace>
  <inkml:trace contextRef="#ctx0" brushRef="#br0" timeOffset="10328.5907">10633 3437 82,'0'0'34,"11"0"-1,-11 0-1,-7 11-30,-3 10-2,-2 10 1,-7 16-1,-10 14 0,-11 18 0,-9 14 0,-9 13 0,-3 6 0,-6-1 0,3 0-1,3-11 1,8-7 0,9-14-1,8-14 1,9-14-1,8-12-1,9-10 0,4-11-2,12-2-7,-6-16-23,20-5-1,-1-13 1,10-5-1</inkml:trace>
  <inkml:trace contextRef="#ctx0" brushRef="#br0" timeOffset="10727.6136">11561 3445 84,'-25'-11'34,"5"14"-1,-11 2-1,-3 13-32,-1 11-1,-1 9 2,-1 17-1,-1 14 0,0 15 0,2 12 0,3 9 0,7 4-1,8-3 0,8-4-1,7-10 1,6-14 0,7-16-1,6-17 1,9-14-3,2-14-2,11-5-17,-3-15-11,8-7 0,-3-8 0</inkml:trace>
  <inkml:trace contextRef="#ctx0" brushRef="#br0" timeOffset="11072.6334">12415 3525 81,'14'11'35,"-8"1"-1,4 14 0,-1 8-34,-2 15 1,-1 14-2,-1 16 1,-3 13-1,-6 6 1,-1 1-2,-3-3 1,-1-8 0,1-11 0,0-13 0,3-16 0,3-14-2,0-14-3,10-4-20,-8-16-8,12-5-1,-5-13 0</inkml:trace>
  <inkml:trace contextRef="#ctx0" brushRef="#br0" timeOffset="11348.6492">13024 3675 78,'23'-9'34,"1"16"2,-11 7-2,-3 17-33,0 16 1,2 16-1,-2 14-1,-2 9 0,-2 7-1,-1-2-1,0-4 0,0-11 1,2-13-2,-3-17-1,7-7-5,-9-22-25,8-11-1,-5-13 1,-1-9 1</inkml:trace>
  <inkml:trace contextRef="#ctx0" brushRef="#br0" timeOffset="11544.6604">12863 4171 62,'-11'-2'35,"11"2"-1,0-9 1,16 0-27,20 2-5,15-4-1,14 1-1,14-3-1,8 1 0,6 4-5,-9-6-25,4 7-3,-10-3-2,-8 2 0</inkml:trace>
  <inkml:trace contextRef="#ctx0" brushRef="#br0" timeOffset="11903.6808">13914 4150 76,'5'43'36,"4"8"-1,-8-6-1,4 4-34,-2-8 0,3-5 0,-2-8 0,-3-10-1,-1-18 0,-10 2 2,3-19 0,-3-11-1,0-12 1,1-13 0,2-16 0,6-8 0,7-4 1,11 0-1,5 3 0,11 9 1,8 10-1,8 17 0,7 19 0,6 20 0,1 11-1,0 13-1,0 12 0,-3 1-3,-2 7-5,-14-10-20,2 3-7,-14-15 0,-2-4 0</inkml:trace>
  <inkml:trace contextRef="#ctx0" brushRef="#br0" timeOffset="12250.7007">14591 3160 73,'45'14'36,"8"5"-1,16 16-1,5 9-32,13 20 0,4 15-1,4 13-1,-9 11 0,-8 8-1,-14-1 1,-11-5 2,-19-8-1,-14-8 1,-17-17-1,-14-8 1,-15-11-1,-12-9-1,-9-6-3,-8-8-2,3 3-17,-9-15-15,9-3-1,-1-9 0,17-1 0</inkml:trace>
  <inkml:trace contextRef="#ctx0" brushRef="#br0" timeOffset="19315.1048">9371 6320 37,'1'-18'33,"0"-3"1,0 2-1,2 1-31,-1 0 1,4 6-1,-3 1 0,-3 11-1,0 0 2,11 5-1,-12 19 1,-2 18 0,-6 14 0,-3 18-1,-4 13 0,-1 13 0,-3 6-1,2-1 0,2-5 0,0-8-1,6-11-1,5-15 1,5-11-4,-1-17-5,10-9-27,-3-13 0,6-11-1,0-15 0</inkml:trace>
  <inkml:trace contextRef="#ctx0" brushRef="#br0" timeOffset="19660.1244">9974 6274 46,'7'-15'35,"-7"15"-1,-18 13 0,-7 18-33,-1 22 1,-4 17-2,0 24 0,1 11 0,5 8 0,9-1 0,8-8 1,11-11 0,9-20 1,13-19 0,6-31 0,9-21 0,4-24 1,6-15 0,-1-15-1,-1-10 0,-8-9-1,-8-3 0,-8-1-2,-11 3 0,-9 8-3,-14 5-4,2 16-22,-15 6-7,3 13 0,-5 8 0</inkml:trace>
  <inkml:trace contextRef="#ctx0" brushRef="#br0" timeOffset="20206.1558">10652 6208 43,'43'-12'36,"-1"-4"0,6 1 0,-4-5-33,4 4-2,0 1 0,-4 2-1,-7 3 0,-8 3-1,-16 4 1,-13 3-1,-22 7 1,-16 5 0,-14 6 0,-11 5 1,-8 4-1,-2 8 1,1 2-1,5 4 1,11 1-1,11 0 0,14-2 0,15-5-1,15-4 0,13-5 1,14-6-1,13-6 1,13-4-1,10-1 1,10-1 1,6 3-2,3 5 3,1 6-2,-6 4 2,-7 5-1,-12 4 1,-14 5 0,-20 3 0,-16 2 1,-24-1-2,-16-1 1,-18 0-1,-12-2 1,-8-3-2,-6-6 0,0-5-2,-1-11-2,10 3-12,3-17-20,14-4-1,8-13-1,17-6 1</inkml:trace>
  <inkml:trace contextRef="#ctx0" brushRef="#br0" timeOffset="20600.1781">11814 5878 32,'-23'0'37,"-7"4"-1,-2 9 0,-9 7-18,-1 10-19,1 15 1,1 14 0,1 20-1,-1 15 0,4 11 2,7 9-2,6 1 2,12 1-1,9-7 1,11-12-1,11-19 1,11-15 0,12-19-1,7-16 0,5-13-1,0-13-1,7-7-9,-10-13-24,2-8 0,-8-9-1,-4-5 0</inkml:trace>
  <inkml:trace contextRef="#ctx0" brushRef="#br0" timeOffset="21028.2028">12318 5883 43,'13'-3'33,"4"8"2,-3 11-2,4 17-32,-1 18 0,3 20 0,-5 20 0,-3 15-1,-4 6 1,-3 4 0,-5-4 1,-1-6-1,-2-13 1,-1-14-1,2-19 1,2-10-1,2-12 0,2-10-2,4-4-3,-7-13-13,6 0-17,-7-11-3,17 2 2,-11-10 4</inkml:trace>
  <inkml:trace contextRef="#ctx0" brushRef="#br0" timeOffset="21583.2344">13197 6386 36,'0'0'35,"0"0"0,12 14 0,-9 4-28,-1 9-6,1 8 0,0 8-1,-1 7 1,-3 6-1,-2-1-1,1-1 0,1-4-3,-4-13-4,10-2-21,-7-13-5,1-10 0,1-12-1</inkml:trace>
  <inkml:trace contextRef="#ctx0" brushRef="#br0" timeOffset="21787.2462">13028 6637 37,'0'0'37,"9"-2"-2,5 2 2,12-1-28,6-3-7,9-2 1,10-6-3,6-3 1,7 0-3,-3-5-2,5 6-11,-11-4-20,-1 5 0,-10 1-1,-6 7 3</inkml:trace>
  <inkml:trace contextRef="#ctx0" brushRef="#br0" timeOffset="21961.2561">13762 6862 46,'0'20'27,"5"-1"-25,-2-6-2,-3-13-35,9 7-1</inkml:trace>
  <inkml:trace contextRef="#ctx0" brushRef="#br0" timeOffset="22289.2749">14187 6353 54,'-19'-1'36,"-3"10"0,-4 8-1,8 11-35,-5 13-1,8 6-1,7 8 0,5 1 0,11 0 0,8-6 1,12-9 2,7-14-1,9-15 1,8-11 1,1-13 1,1-9-1,-5-12 0,-6-4 1,-9-6-2,-7-4-1,-13 0-2,-14-5-4,-2 14-17,-16-5-13,-4 11 0,-6 4-1</inkml:trace>
  <inkml:trace contextRef="#ctx0" brushRef="#br0" timeOffset="22763.3018">14876 6194 52,'46'-19'37,"-3"4"-2,-12-4 1,-5 7-35,-7 0 0,-7 4-1,-12 8-1,-18-1 0,-10 9 0,-11 3 0,-8 6 0,-7 5 0,-2 6 1,0 3-1,6 5 1,5 0 0,11 1-1,12-3 1,15 0-1,13-5 1,17-3-1,13-5 1,15-4 0,10-2 0,9-1 0,4 1 2,1-1 0,-3 2-1,-8 0 2,-9 4-1,-13 1 1,-13 4-2,-17 1 2,-14 2-3,-16 1 0,-14 1 0,-12 0-1,-11-4-3,-2 2-7,-15-14-25,8-7 0,-1-14-1,8-11 1</inkml:trace>
  <inkml:trace contextRef="#ctx0" brushRef="#br0" timeOffset="23022.3168">14707 5905 31,'38'-32'33,"14"11"1,12 5 0,17 14-27,14 5-2,18 13-1,6 14-1,5 17 0,-4 16-1,-7 16 0,-19 12 0,-21 12 0,-28 2 0,-24 5 0,-27-1 0,-24-4-1,-19-8-2,-20-16-19,-9-2-15,-12-13-1,-2-11-1,-5-13-1</inkml:trace>
  <inkml:trace contextRef="#ctx0" brushRef="#br0" timeOffset="24659.4104">16319 6379 42,'-17'2'34,"3"-2"-1,14 0 0,-13-2-32,13 2-1,19-5 1,4 3-2,11-2 1,8 1 0,10-2 1,6 1 0,8-3 0,3 2 0,2-2 0,-1-1-1,-5 2-3,-9-5-6,0 5-24,-16-1 0,-12 3-1,-15-1 0</inkml:trace>
  <inkml:trace contextRef="#ctx0" brushRef="#br0" timeOffset="24896.424">16344 6639 49,'-17'18'35,"17"-18"1,0 0-2,30 0-33,9-12 0,15-3-3,7-3 1,8 4-4,-5-5-4,8 12-9,-12-4-15,-4 5 0,-11 1-2,-11 6 16</inkml:trace>
  <inkml:trace contextRef="#ctx0" brushRef="#br0" timeOffset="26236.5007">17891 5921 23,'-2'-9'33,"-2"0"-1,4 9 1,-11-18-26,11 18-4,-6-10 1,6 10-1,0 0-1,1 21 1,-5 6-1,-1 13 0,-4 11-1,-4 13 0,-2 11 0,0 4 1,0 0-2,2-5 2,3-9-3,4-10 1,11-11-2,2-19-7,15-7-23,1-12-1,8-7 0,1-9-2</inkml:trace>
  <inkml:trace contextRef="#ctx0" brushRef="#br0" timeOffset="26594.5211">18551 5951 50,'-23'-18'36,"-8"8"-1,-9 6-1,-7 8-34,0 13 1,2 14 0,1 15-1,2 14 1,7 10-1,10 6 0,10-1 1,14-1 0,13-8-1,15-10 3,15-18-2,14-17 1,8-17 0,4-10 0,-3-13 0,3-11 0,-8-12-1,-10-6-1,-10-3 0,-14-3-2,-10 3 0,-13-1-2,-2 12-4,-19-2-14,2 18-14,-3 4 1,1 10-1,3 4 7</inkml:trace>
  <inkml:trace contextRef="#ctx0" brushRef="#br0" timeOffset="27134.5521">19330 5816 49,'46'-7'36,"1"-5"-1,5 0 0,-1-3-35,-5 2-1,2 2 1,-8 1-1,-8 3 0,-13 2 1,-19 5 0,-9-2 0,-21 7 0,-14 5 1,-14 5-1,-6 4 1,-6 6 0,2 3 0,3 4-1,8 1 0,11 3-1,10-2 2,16-1-1,13-4 1,12-3-1,14-3 0,12-4 1,13-3 0,11-4 0,11-3-1,11 1 0,8-1 0,2 0 0,1 5 0,-9 2 1,-8 4 0,-15 1 0,-17 5 1,-22-1 0,-20 5 1,-26-4-1,-20 2 1,-21-4 0,-17 0-1,-12-4 0,-5-2-1,-4-4-1,6-4 0,9-2-3,12-6-6,24 3-27,10-6-1,21 2-1,12-2 0</inkml:trace>
  <inkml:trace contextRef="#ctx0" brushRef="#br0" timeOffset="28196.6126">19442 6972 24,'-9'-2'29,"9"2"1,4-11-1,8 5-25,-1-4-1,8 2-1,5-3 0,5 1 1,1-3 1,5 4-1,-1-3 1,2 5-1,-5-3 0,0 4 0,-10-1 0,-1 5-1,-9-2 0,-11 4-1,0 0 0,-25 3 0,-7 5 1,-11 2-1,-7 4-1,-7 2 1,-3 3-1,2 2 1,3 2-1,7 1 0,11-1 0,9-1 0,10 1 0,11-2 0,9 1-1,11-1 1,11-2-1,11-2 1,12 0 0,9-2 0,9 0 0,7 1 1,3-1-1,0 2 0,-7 3 0,-9 3 0,-13 0 1,-16 3 0,-20 1 1,-16 3 0,-22-3 0,-16 0 1,-18-3 0,-10-3 0,-10-4-1,2-5 0,-1-6-1,4-5-1,9-4-1,11-5-1,18-1-2,10-6-3,23 7-4,2-10-18,21 8-8,8-2 1,16 4 0</inkml:trace>
  <inkml:trace contextRef="#ctx0" brushRef="#br0" timeOffset="28743.6441">20153 7071 38,'0'0'32,"11"-12"-1,7 5 1,10-1-32,12-1 0,9 0 0,10 0 1,7 0-1,-1 3 1,-4 3 0,-8 6 1,-14 4 0,-12 9 1,-23 4 0,-14 10 1,-23 3 0,-13 9-1,-12 3 1,-2 4-2,1-2 0,6 0 0,12-6-1,12 0 0,18-7 0,19-8-1,19-10 1,12-8-1,15-9-2,8-11-1,14-1-4,-2-17-13,15 0-16,-6-7 0,3 1-1,-7-3 8</inkml:trace>
  <inkml:trace contextRef="#ctx0" brushRef="#br0" timeOffset="29247.6728">21114 6973 45,'-13'-3'36,"4"-2"-2,9 5 1,2-18-32,14 8-3,11-1 0,6-1-1,8-2 0,5 0 1,3 1 0,-3 1 0,-5 0 0,-6 3 2,-10 1-1,-11 3 0,-14 5 0,-12-3 0,-17 6 0,-11 5-1,-14 6 1,-9 4-1,-5 5 0,-2 2 1,5 3-1,6 0 0,11 1 0,12-1 0,17-2 0,15 1-1,15-3 1,13 1 0,10-2 0,13 2-1,6-3 1,9 1 0,-2-2 1,-2 0 0,-8-1 0,-9 0 0,-15 0 0,-14 0 0,-18-1 0,-13 2 1,-12-4-2,-10-2 1,-6-2-2,-11-4-1,1 2-7,-12-11-22,7 5-4,-4-6-2,6 4 1</inkml:trace>
  <inkml:trace contextRef="#ctx0" brushRef="#br0" timeOffset="29499.6873">20228 7581 44,'-23'13'33,"8"-4"1,5-2-3,10-7-32,-2 13-6,2-13-11,11 2-15,3 0-1,0-2 2,2-1 16</inkml:trace>
  <inkml:trace contextRef="#ctx0" brushRef="#br0" timeOffset="29915.7111">17497 8125 63,'-35'32'38,"33"-11"-2,40-7 0,41-12-35,46-3-2,47-6 2,40-7-2,45-6 1,35-5 0,30-5 1,13-1-2,10 2 1,-6 1-1,-14 0 1,-17 4 0,-31 2 0,-35 6-1,-42 2 1,-35 4-2,-41 2-2,-40-1-6,-34 13-27,-50-4 0,-20 15-1,-46-5 1</inkml:trace>
  <inkml:trace contextRef="#ctx0" brushRef="#br0" timeOffset="30419.74">17700 8622 65,'7'12'36,"-1"3"-1,7 9-1,-3 11-33,2 12-1,-3 13 0,-2 13 1,-4 5 0,-5 2-1,-7-5 1,-2-7 0,0-14-3,-1-14 0,10-11-10,2-29-22,0 0 0,11-28-1,5-5 0</inkml:trace>
  <inkml:trace contextRef="#ctx0" brushRef="#br0" timeOffset="30704.7563">18269 8465 76,'8'50'39,"-8"5"0,3 12-1,-6 4-38,3 11 0,0 9-1,-2 0 0,0-3 0,-4-5 0,0-6-1,-1-11-1,4-7 1,2-16-3,9-11 1,4-21-5,18-6-12,5-24-14,14-10 0,5-20 0,13-9 1</inkml:trace>
  <inkml:trace contextRef="#ctx0" brushRef="#br0" timeOffset="31019.7743">19072 8515 52,'-4'-34'36,"-17"10"0,-6 16-1,-13 6-27,-1 14-5,-3 10-1,3 13-1,4 11-1,5 11 0,11 7 1,10 2-1,13 0 0,15-4 1,13-10 0,16-13 0,11-15 1,8-15-1,2-16 1,1-7-1,-7-14 1,-4-5-1,-14-5-1,-13-3 1,-13-2-2,-14 0 0,-8 3-2,-11 1-1,3 16-9,-16 3-23,11 13 0,-6 7-1,10 15 2</inkml:trace>
  <inkml:trace contextRef="#ctx0" brushRef="#br0" timeOffset="31277.789">19679 8982 74,'-2'15'38,"-5"-5"-1,5-1-2,2-9-38,9 11-2,7-1-10,-16-10-22,26 6 0,-11-9 1,4-1 0</inkml:trace>
  <inkml:trace contextRef="#ctx0" brushRef="#br0" timeOffset="31635.8093">20115 8562 57,'55'-11'37,"4"2"-1,-3-3-1,2-2-32,-8 11-5,-8 7 0,-13 11 1,-17 6 0,-24 11 0,-18 7 1,-17 8 2,-9 3 0,-4 1 1,1 0-1,6-5 1,11-2-1,17-6 1,16-5-2,18-9 0,16-7 0,15-8-1,13-7-1,13-8 0,8-9-2,9-4-4,-6-14-20,9 1-10,-11-10-1,-3 0 1</inkml:trace>
  <inkml:trace contextRef="#ctx0" brushRef="#br0" timeOffset="32140.8384">20990 8494 54,'29'-1'36,"8"-6"0,12-1-2,5-11-33,8 5-3,7-1 1,-1 1-1,-5 2 0,-11 0 2,-16 3 0,-16 2 1,-20 7 0,-22-7-1,-17 9 1,-16 5 0,-14 4 0,-7 5 0,-5 5-1,3 5 1,6 2-1,12-1 0,13-1 0,17-1 0,16-2 0,17-5 0,20-4-1,14-3 1,16 0 0,13-1 0,11 2-1,5-1 1,1 3 0,-6 3 0,-9 4 2,-11 1-1,-18 3 1,-16 2 0,-20 0 0,-14 3 0,-17-2 1,-11 0-1,-10-1-1,-10-1 0,-5 0-1,-2-4-1,2 2-3,-7-10-16,8 6-16,-4-8 0,8-3-1,2-9-1</inkml:trace>
  <inkml:trace contextRef="#ctx0" brushRef="#br0" timeOffset="32830.8778">16717 8530 62,'-43'0'32,"0"0"-1,-1 2-2,2-1-33,2 10-1,-1-3 1,7 9-1,3-1 1,11 4 2,5 3 2,12-1 1,15 2 0,13-2 1,19 2 0,12-4 1,12 2-1,8-1 2,8 0-2,-4 0 1,-7 2-2,-16 2 2,-17 2-1,-22 4 1,-22 4-1,-25 1 0,-21 7 0,-17-2 0,-13 0-1,-6-5-3,-4-9-3,9-4-18,2-17-10,12-14 0,13-19-2</inkml:trace>
  <inkml:trace contextRef="#ctx0" brushRef="#br0" timeOffset="33064.8911">16846 8282 66,'-2'52'38,"-12"17"-2,-2 17 2,-13 12-37,5 8-3,2 11-1,-2-6-2,8-5 0,-3-25-3,10-12-5,-5-34-21,9-22 0,1-30 1,5-24 1</inkml:trace>
  <inkml:trace contextRef="#ctx0" brushRef="#br0" timeOffset="33251.9017">16949 8220 61,'6'57'37,"-13"19"-1,-8 17 0,-6 13-33,-4 20-3,-2 13-1,-5-5-11,11 5-21,1-14-2,14-18 1,11-26-2</inkml:trace>
  <inkml:trace contextRef="#ctx0" brushRef="#br0" timeOffset="37835.1639">9185 10838 49,'-4'-16'30,"-1"-2"0,3 2 2,-7-2-26,11 7-1,-5-2 1,3 13-2,1-10 0,-1 10 0,3 12-1,-2 11 0,-5 10-2,-1 13 1,-5 9 0,-3 9 0,-5 7 0,-2 6-1,-3-3 1,-1-2-1,1-9 0,2-7 0,3-8-2,3-8 1,7-6-4,0-13-2,13 1-12,-5-22-16,18 4 1,-3-20-2,10-7 2</inkml:trace>
  <inkml:trace contextRef="#ctx0" brushRef="#br0" timeOffset="38300.1905">9654 10767 79,'0'0'35,"0"0"0,0 0-2,-20 2-34,7 8 0,-2 3 0,-3 6 0,-3 6 0,-6 5 2,-2 10-1,-2 7 3,3 8-1,3 5 0,6 3 0,7 2 1,12 0-2,9-5-1,11-9 1,8-12-1,7-12 0,7-16 0,3-13 0,2-14 1,0-10 0,-3-12 0,-2-5 1,-7-7 0,-5-5-1,-10-3 0,-6 0 0,-9-2 0,-8 2 0,-9 6-1,-6 4 0,-4 8 0,-4 8-1,-2 11 0,-1 9-1,1 13 0,-1 6-3,9 13-6,-6 0-22,16 9-2,-2-5-1,15 5 1</inkml:trace>
  <inkml:trace contextRef="#ctx0" brushRef="#br0" timeOffset="38708.2138">10407 10794 71,'7'-14'36,"-5"6"-1,-18-4 0,-1 5-33,-12 6-1,-4 7-1,-5 8 0,-2 8 0,-2 12 0,5 10 0,5 11 1,9 9-1,9 5 1,11 1-1,10-4 1,12-6 1,12-12-1,6-14 0,6-16 0,3-15 1,-1-16-1,-2-10 1,-7-10-1,-8-7 0,-12-5 0,-7-1 0,-11-2-2,-10 4 0,-3 4-2,-7 4 0,5 11-8,-8 0-25,14 13-1,-1 1 1,12 11 0</inkml:trace>
  <inkml:trace contextRef="#ctx0" brushRef="#br0" timeOffset="39059.2339">11228 10428 69,'1'-11'37,"-1"11"-1,-20-1-1,-3 7-35,-10 13 1,-5 10-2,-4 16 1,-4 16 0,0 16 1,2 15-1,6 10 1,8 7-1,11-2 1,8-1 0,11-8-1,11-14 1,7-16-1,11-15 1,6-18-2,5-13 1,6-13-2,0-15-4,10-2-17,-8-21-13,4-1 1,-10-12-2</inkml:trace>
  <inkml:trace contextRef="#ctx0" brushRef="#br0" timeOffset="39435.2554">11972 10520 67,'9'1'36,"-9"-1"0,3 21 0,-7 2-34,3 12-1,-1 16-1,0 13 0,-3 12 1,2 7 0,-3 3 0,2 0 0,-1-6 0,2-7 0,1-14 0,2-11 0,2-13-2,-1-11-1,4-5-3,-5-19-4,12 10-26,-10-20-1,6 1 0,-3-11-1</inkml:trace>
  <inkml:trace contextRef="#ctx0" brushRef="#br0" timeOffset="41231.3583">12548 10851 42,'0'0'35,"2"-18"-1,-2 18 1,-2-16-19,2 16-12,0 0-1,0 0-1,2 20-1,0 5 0,1 7 0,0 8-1,0 8 1,1 3 0,0 1-1,0-5 0,-2-6-1,1-10-2,3-2-9,-5-19-22,-1-10 0,0-9-1,-4-6-1</inkml:trace>
  <inkml:trace contextRef="#ctx0" brushRef="#br0" timeOffset="41455.3712">12368 10981 74,'11'13'39,"1"-9"-2,13 2 2,-1-5-37,11-5-1,7 0-2,5-2 1,3 1-1,1-2-1,1 3-1,-8-5-6,7 12-14,-12-7-13,1 9 1,-9-5-1,1 9 0</inkml:trace>
  <inkml:trace contextRef="#ctx0" brushRef="#br0" timeOffset="41678.3839">13123 11264 73,'-4'9'32,"1"-1"-10,3-8-22,0 0-36,0 0 1,11-3-1</inkml:trace>
  <inkml:trace contextRef="#ctx0" brushRef="#br0" timeOffset="42099.408">13667 10884 65,'-21'-10'36,"3"8"-1,-11 2 0,3 10-25,-4 9-9,4 9-2,5 10 0,4 7 0,7 4 1,8 0 0,10-2 1,11-5 0,7-11 0,10-10 2,4-12-2,7-11 1,-3-11 0,0-8-1,-6-8 1,-6-7-2,-8-3 0,-8-2-2,-6 0-1,-11-6-6,2 13-13,-10-6-14,4 13 1,-6-1-1,7 13 1</inkml:trace>
  <inkml:trace contextRef="#ctx0" brushRef="#br0" timeOffset="42575.435">13942 10809 58,'30'-13'32,"6"1"-1,0-5 1,9 3-28,-6-2-2,0 2-1,-6-1 1,-3 3 1,-10 1-1,-9 4 1,-11 7-1,-11-7 0,-13 9 1,-5 4-1,-9 4-2,-5 3 1,0 5-2,1 3 1,4 2 0,7 0 0,8 0-1,9-1 1,9 0-1,8-2 1,9-2-1,9-1 2,7-2-1,10-2 0,7-1 0,5 0 1,7 0 0,0 0-1,-1 1 2,-5 4-2,-8 1 2,-10 3 0,-14 2 0,-11 3-1,-18 1 1,-11 2 1,-16 0-2,-12 0 0,-9-2 0,-6 1-1,-2-6-1,-1-5-1,8-4-4,2-19-11,17-2-18,7-16-1,19-6 0,7-18 0</inkml:trace>
  <inkml:trace contextRef="#ctx0" brushRef="#br0" timeOffset="42887.453">14509 10515 76,'43'16'37,"6"10"-1,-4 3-1,7 15-33,-2 12-3,0 10 1,-3 11 0,-7 5 1,-11 6-1,-11 2 2,-13-1 0,-10-4 0,-15-9 0,-8-7 1,-12-10 0,-5-10-2,-4-12 0,0-10-2,4-12-4,1-18-3,16-3-10,-1-22-18,15-5 0,5-16 0,14-1 0</inkml:trace>
  <inkml:trace contextRef="#ctx0" brushRef="#br0" timeOffset="43200.4709">15189 10295 83,'6'22'37,"-5"-2"-1,7 8 0,-2 1-36,0 8 0,2 5 0,-2 4 0,-2 1 1,-4 1-1,-1-1 0,-2 0 0,2-3-2,-2-7-3,9 3-13,-4-17-16,10-4-1,-3-19 0,11-5-1</inkml:trace>
  <inkml:trace contextRef="#ctx0" brushRef="#br0" timeOffset="43567.4918">15609 10247 84,'-3'11'37,"-10"2"-1,2 11-1,-4 5-35,-1 7-1,4 9 0,4 6 1,4 3 0,5 1 0,7-4 2,7-7 0,9-9 0,9-10 0,7-14 0,5-10-1,0-13 1,2-11-1,-7-7 1,-4-8-2,-12-6 1,-11-1 0,-13-3-1,-13 4 0,-12 3 0,-12 6 0,-7 6-1,-8 9 0,-1 10-2,-6 6-5,11 14-28,-11 0-1,13 7-1,1-5-1</inkml:trace>
  <inkml:trace contextRef="#ctx0" brushRef="#br0" timeOffset="59887.4252">1223 8614 64,'0'0'38,"39"-32"-2,-39 32 0,11 19-37,-5 4 1,0 14 0,-2 11-1,-3 14 2,-7 14-1,-7 8 2,-7 7 0,0 2 0,-2 0 0,-1-8-1,3-8 0,2-10-6,7-23-15,8-8-17,3-36 0,0 0-2,46-8-1</inkml:trace>
  <inkml:trace contextRef="#ctx0" brushRef="#br0" timeOffset="60212.444">1755 8762 67,'-21'-7'38,"-6"17"0,-17 10 0,-12 16-38,1 18 1,-3 19-2,8 17 2,6 11-2,11 4 2,9-3-1,16-5 0,16-15 0,16-17 1,13-22 0,4-24 0,9-20 0,1-18 1,0-14-1,-3-15 0,-8-7 0,-10-6-1,-9-5-1,-8 1-1,-12 3-2,-5 12-5,-15 2-30,8 16 1,-2 4 0,7 16-1</inkml:trace>
  <inkml:trace contextRef="#ctx0" brushRef="#br0" timeOffset="60557.4635">2288 8822 66,'-4'-9'39,"-6"15"-2,-19 5-1,0 15-36,-10 16 1,-3 17-2,3 16 1,2 12 0,11 5-1,4 0 1,10-3 1,9-10 1,8-17-1,9-17 2,5-25-1,10-19 0,2-19 0,7-16 0,0-15-1,0-9 0,-6-9 0,-4-6-2,-9 0 0,-9 2 0,-7 7-2,-10 7-1,2 15-5,-14 4-29,18 20 0,-3 6-1,15 15 1</inkml:trace>
  <inkml:trace contextRef="#ctx0" brushRef="#br0" timeOffset="60855.4808">2802 8792 69,'-2'-14'38,"-18"4"-1,-6 13 0,-10 10-36,-8 15-1,-1 18 0,3 18 0,6 15 1,4 12-1,10 5 2,9 1-1,13-8 0,14-8 0,7-17 1,7-19 0,5-19-1,4-17 1,-1-17 0,0-12-2,-2-15 0,-8-12-3,0-2-7,-14-14-29,4-2 1,-10-9-2,3 1 0</inkml:trace>
  <inkml:trace contextRef="#ctx0" brushRef="#br0" timeOffset="61195.5002">3226 8277 71,'-11'10'38,"-7"4"1,1 11-1,-8 8-38,4 13 1,4 19-1,2 18 0,5 21 0,3 16 0,7 8 0,4 1 1,8-7-1,8-10 0,4-16 0,4-17 1,2-23-2,1-21 1,1-14-3,-2-18-4,8-5-30,-13-13 0,3-5 0,-4-13-1</inkml:trace>
  <inkml:trace contextRef="#ctx0" brushRef="#br0" timeOffset="61600.5232">3740 8536 72,'13'22'38,"-4"7"0,0 17-1,-4 6-36,2 14 0,-4 14 0,-1 8 0,-3 3-1,-2 1 0,-2-4 1,-1-7-1,2-7-1,-1-11 0,5-11-2,-4-18-5,12-6-29,-6-13 1,5-5-2,-7-10 2</inkml:trace>
  <inkml:trace contextRef="#ctx0" brushRef="#br0" timeOffset="61802.5348">4116 9395 76,'7'11'37,"-6"-3"0,-1 1-2,0-9-39,-6 10-31,6-10-2,0 0 0,0 0-1</inkml:trace>
  <inkml:trace contextRef="#ctx0" brushRef="#br0" timeOffset="62351.5662">4716 8962 68,'5'-14'37,"-5"4"-2,-9-2 2,-2 4-35,-11 6-1,-5 8 0,-5 10 0,-4 12 0,-1 14-1,4 11 2,5 7-1,12 6 0,8 0 0,11-4 1,9-10-1,14-11 1,6-17-1,5-17 1,5-15 0,0-13-1,-1-11 1,-3-8-2,-8-8 1,-5-2-2,-11-1-1,-11-2-4,1 12-20,-15-3-12,0 8-1,-6 3 1</inkml:trace>
  <inkml:trace contextRef="#ctx0" brushRef="#br0" timeOffset="62816.5928">4892 8911 71,'37'-14'37,"6"-2"-1,0-8-1,14-3-33,-4-4-2,1-2 0,-1 0 0,-3 0 0,-9 5-1,-8 3 1,-12 5 1,-11 6-1,-10 14 1,-22 0-1,-10 14 1,-12 9-1,-9 8 1,-2 9-1,-2 8 1,1 2-2,5 4 2,7-2-2,9-2 1,11-3 0,12-5-1,11-8 1,12-9 0,12-6 1,12-9-1,11-5 1,12-5 0,8-2-1,8-2 1,3 5 0,-3 4 1,-3 6 0,-13 6 0,-9 8 0,-17 5 0,-16 9 0,-18 3 0,-16 0-1,-16 1-2,-13-3-1,-8-1-2,-11-13-7,6-1-27,-12-16 1,7-7-1,-1-19 1</inkml:trace>
  <inkml:trace contextRef="#ctx0" brushRef="#br0" timeOffset="63119.6103">5186 8589 53,'70'-55'34,"4"8"0,6 13 1,-3 6-26,10 20-4,-1 9-2,7 20-1,-5 15 0,-4 16 0,-9 17 1,-10 16-1,-16 18 1,-12 13 0,-22 5 1,-16 0 0,-20-2 1,-10-3-1,-12-11-2,-5-10 1,-4-21-3,-1-17-1,7-17-4,-4-24-10,14-12-23,-2-26-1,13-13 0,2-20 1</inkml:trace>
  <inkml:trace contextRef="#ctx0" brushRef="#br0" timeOffset="63547.6346">6504 7829 74,'-11'-12'38,"-4"15"-1,-10 11 0,-3 15-35,-4 15-2,0 18 0,3 17-1,2 13 1,8 10-1,9 4 1,13-5-1,14-6 1,12-15 2,14-15-2,14-19 1,10-18 0,6-21 1,5-13-1,-3-16 0,-2-11 0,-8-7-1,-14-7 0,-13 0 0,-15 2-1,-17 6 1,-16 11 0,-17 15 0,-17 15 0,-12 15 0,-9 16 0,-5 14-3,-8 2-23,11 10-10,3-4-2,13-9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03:32.8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3728 6574 57,'-4'-17'36,"-7"-2"0,0 4-1,-11-2-32,0 8 0,-5 0-1,-2 5-1,-6 4-1,-5 6 0,-6 8 0,-7 7 0,-6 10 0,-7 13-1,-7 15 1,-4 13 1,-4 17-1,4 16 1,4 13 0,13 10 1,9 6-2,17 2 1,17-8-1,17-6 1,15-15-2,15-18 1,13-21 0,10-19 0,6-21 0,6-19 1,4-16-1,1-15 1,0-10-1,-4-8 1,-6-4 0,-6-4-1,-7 0 0,-6 2 1,-9 1-1,-7 3 1,-8 1-1,-10 2 0,-9 2 0,-12 5 0,-9 4-1,-10 4 0,-8 6 1,-9 6-1,-4 6 1,-3 10 0,0 6 0,2 4 1,7 4 0,8 4 0,7 1 0,15 2 1,13-4 0,15-3 0,17-8-1,15-6 1,11-8-1,8-4 0,9-6-3,-2-12-6,5 7-29,-13-6-2,-9 1 0,-15 1-1</inkml:trace>
  <inkml:trace contextRef="#ctx0" brushRef="#br0" timeOffset="2101.1201">4386 6506 62,'-5'-17'35,"-6"-1"-1,0 1 1,-9-1-34,1 5 0,-6 5-1,-6 7 0,-5 9 0,-7 14 1,-7 14 0,-2 18 1,-6 18 0,4 19 0,1 16 1,10 14-1,7 8 0,13 4 0,7-3-2,12-6 1,10-17-1,7-12 0,7-17 0,2-17-1,4-15 0,1-12-2,5-9-2,-6-17-12,4 1-19,-5-13-1,1-5 0,-7-11 1</inkml:trace>
  <inkml:trace contextRef="#ctx0" brushRef="#br0" timeOffset="2417.1381">4650 6899 64,'12'-14'37,"-6"4"0,-6 10-1,9 6-33,-6 18 0,-1 13-2,0 15 0,0 13 0,-1 13 1,-3 8-2,1 2 1,-2-2-1,1-6 0,0-9 0,1-13-3,3-10-2,-4-22-14,9-5-17,-7-21-1,14 1 1,-6-18-1</inkml:trace>
  <inkml:trace contextRef="#ctx0" brushRef="#br0" timeOffset="2676.153">5160 6962 67,'14'27'38,"-5"8"0,1 13 0,-4 4-35,4 11-1,2 6-1,2 3 0,0 1-2,-3-5 1,-1-5-3,-4-10-4,4-4-14,-11-15-15,-1-8-1,-9-14 0,0-8 2</inkml:trace>
  <inkml:trace contextRef="#ctx0" brushRef="#br0" timeOffset="2857.1633">4914 7501 69,'5'-8'37,"8"-7"0,14-1-1,5-12-33,11 2-2,8-1 0,7-3-4,7 7-4,-9-5-27,5 6-2,-11 0 0,-4 5-1</inkml:trace>
  <inkml:trace contextRef="#ctx0" brushRef="#br0" timeOffset="3180.1819">5662 7370 69,'23'60'37,"-5"0"-1,4 3 0,-5-10-34,1 0 0,-5-11-1,-1-10 0,-7-15 0,-5-17-1,-2-11 0,-6-14 0,-5-15 0,0-13 0,-4-13-1,1-10 0,3-3 0,7 4 0,5 3 1,7 7-1,9 13 1,8 12 0,9 15-1,7 13 0,3 12-3,-5-1-11,4 13-20,-5 2-1,-2 2 0,-8-5-1</inkml:trace>
  <inkml:trace contextRef="#ctx0" brushRef="#br0" timeOffset="3504.2002">6041 6252 67,'51'7'38,"8"10"-1,15 16 0,15 13-37,7 22 0,9 25 0,0 18 0,-4 15-1,-10 8 2,-11 3-1,-14-1 2,-18-6-2,-18-6 2,-20-13 0,-17-10 0,-18-9-4,-20-12-25,-10-2-8,-18-12-2,-8-8 0</inkml:trace>
  <inkml:trace contextRef="#ctx0" brushRef="#br0" timeOffset="6317.3613">6893 5704 37,'17'-31'33,"-4"7"0,-7 7 0,-6 17-27,0 0 1,0 0-1,-10 23-2,8 5 1,-3 9-2,5 10 0,-2 9-1,4 8 0,0 2-1,2 4 0,-2-3-1,0-5-1,0-6-1,-2-11-6,12-8-27,-9-13-1,6-12 0,0-14-1</inkml:trace>
  <inkml:trace contextRef="#ctx0" brushRef="#br0" timeOffset="6675.3818">7525 5666 48,'-11'-2'38,"-12"8"-1,-2 19 0,-9 5-15,3 20-21,8 14 0,7 13-3,10 9 1,8-1 0,11-4 0,10-12 0,12-15 1,9-19-1,3-20 0,6-22 2,-1-21 0,3-18 2,-5-16-2,-1-10 1,-7-11 0,-6-2-1,-12 0 0,-10 6 0,-15 7-1,-14 13-3,-12 16 0,-16 10-5,-1 25-29,-15 11 0,2 15-1,-5 7 0</inkml:trace>
  <inkml:trace contextRef="#ctx0" brushRef="#br0" timeOffset="13167.753">5539 8468 56,'35'13'35,"10"-12"0,5-15 0,10-17-31,8-13-3,12-11 0,4-17 1,4-11-1,-2-13-1,-1-8 1,-7-11 0,-4-7 0,-13-7-1,-12 0 0,-13-3 0,-14 1 0,-16 2 2,-13 5-2,-16 8 0,-14 10 0,-16 11 1,-17 16-1,-17 19 0,-14 22 0,-16 23-1,-15 26 1,-11 28 1,-2 28-1,0 29 1,11 29 1,13 28-1,21 21 0,22 12 1,31 1-1,26-9-1,27-17 1,26-24 0,28-30 0,25-39 0,19-34-1,21-34-1,12-32-10,17-13-24,-2-17-1,2-6-2,-12-6-1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04:10.3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4457 6161 24,'-26'4'29,"1"2"1,-1-3-2,-3-2-20,10 6-2,1-4-4,4 1-1,14-4-2,-11 4 1,11-4 1,12 2 1,3-3 1,9 3 1,7-3 2,13 5-1,5-4 1,15 5 0,6-5-2,12 3-1,7-4 0,9-1-2,4-2 0,6-2-1,3-3 1,-1-1-1,-3-1 1,0 1-1,-7-1 2,-3 4-1,-9-1 0,-8 3 1,-11 0 0,-8 3-1,-15-2 1,-7 4 1,-13-1-1,-5 0 0,-10 0 0,-11 1 0,0 0-1,0 0-1,-2-8-1,2 8-2,-13-5-6,-2-1-28,15 6-2,-15-10 0,15 10-1</inkml:trace>
  <inkml:trace contextRef="#ctx0" brushRef="#br0" timeOffset="797.0454">7390 6089 43,'-40'6'34,"9"-3"-1,7-3 1,11-2-30,13 2-2,13-9 2,13 4-4,13 0 3,11-1-2,14 2 0,12 1 0,13 2 1,6 2-1,9 3 0,4-2 0,11 1 0,3-4 1,4 0 1,2-4-1,4 0 2,-1-7-2,3 1 2,-3-2-2,-7 3 1,-9 2-2,-9 2 1,-13 3-1,-12 5-1,-14 5 0,-16 0-2,-12 5 0,-13-3-3,-3 9-13,-11-8-20,-6-3-1,-6-7 0,-6-9 0</inkml:trace>
  <inkml:trace contextRef="#ctx0" brushRef="#br0" timeOffset="11056.6324">4225 7553 29,'-18'3'30,"18"-3"-1,-14 1 0,6-3-23,8 2-1,0 0-2,6 14 0,-6-14 0,20 18 0,-4-10 1,12 6 0,1-7 1,15 1-2,4-3 1,11 3-1,5-4 0,8 3 0,5-1-1,4 4 0,3-2 0,4 0 0,4-6 0,10-4-1,5-9 1,3-5-1,0-7 1,3-8-2,-2-4 1,-3-1-1,-8 5 1,-15 2-1,-14 5 0,-13 7 0,-11 3 1,-12 7 0,-11 5 0,-8 4 0,-16-2 0,13 5 0,-13-5 0,0 0 0,8 8-3,-8-8-2,10 6-22,-10-6-11,1-14-1,-8-4 0</inkml:trace>
  <inkml:trace contextRef="#ctx0" brushRef="#br0" timeOffset="15695.8976">7860 7764 50,'-36'0'35,"-1"1"-1,0-4 0,4-7-27,12-5-6,15-2-1,9-2 0,10 0-1,8 1 2,10 3-1,7 7 3,9 5-1,10 10 1,8 3-1,15 5 0,12-3 0,16 1 0,12-5-1,10-3 0,9-7-1,5-3 1,-3-2-1,-7-2 1,-13-2-1,-16 3 1,-19 0 0,-15 2-1,-21 2 1,-14 1-1,-13 1 1,-8 0-1,-5 1-1,-10 1-3,12 3-11,-12-3-22,11-4-1,-11 4-1,0 0 0</inkml:trace>
  <inkml:trace contextRef="#ctx0" brushRef="#br0" timeOffset="21060.2046">4614 8919 43,'0'0'33,"-16"-6"-2,6 5 1,1 0-29,0 0-1,9 1-1,-9 0-1,9 0 0,0 0 1,14 1 1,0-2 1,11 1 0,6-2 0,12 4 1,7-3 0,10 3 0,8-1-1,7 3 0,6-2-1,6-1 0,2 0 1,1-3-1,-4-4 1,3-3 0,-7-4 0,-3-1 0,-7-2-2,-6 0 2,-11 1-3,-8 3 2,-11 2-2,-8 3 1,-11 4-1,-8 3 0,-9 0 1,0 0-3,-9 11 0,0-11-6,9 0-29,0 0 0,0 0-1,0 0-1</inkml:trace>
  <inkml:trace contextRef="#ctx0" brushRef="#br0" timeOffset="21704.2414">7643 8779 67,'0'0'38,"10"-1"-1,16 6-2,13-2-34,18 5-1,16 2 1,15 5-2,13-1 3,11 0-2,6-2 1,4-1-1,-3-4 1,1-1 1,-2-6 0,0-1 0,-9-1 0,-4 0 0,-7 1-1,-7 1 0,-6 3-1,-7 1-2,-8 4-1,-11 0-2,1 8-30,-16-5-3,-7 4-1,-15-7 0</inkml:trace>
  <inkml:trace contextRef="#ctx0" brushRef="#br0" timeOffset="46052.6339">4311 10373 43,'-25'1'36,"-2"-4"0,3 4 0,-1-8-15,6 5-19,6 1-1,13 1 0,0 0-1,12 5 0,10 1 0,8 2 1,12 3-1,9 2 2,10 0 1,11 2-1,8-1 2,8 1-1,3-3 1,6-1-1,-4-4 1,2 1-1,-5-3-1,-2-1 1,-11-1-1,-5-2 0,-8-1-1,-9 0 0,-7 0-1,-7-1 1,-5 0-1,-9-2 0,-6 1 1,-5 1 0,-6-1 0,-1 0 0,-9 2-1,0 0 1,0 0 0,0 0-1,0 0 0,0 0-2,0 0 1,4-9-2,-4 9-2,5-18-11,4 12-23,-4-9-1,1-1 0,-4-5-1</inkml:trace>
  <inkml:trace contextRef="#ctx0" brushRef="#br0" timeOffset="50055.8629">6943 10389 48,'-29'9'30,"3"-2"-1,-2-4-1,3 0-21,2-3-9,6 0 2,2 0 1,1-2 2,5 3 1,-2-4 0,11 3 1,-15 2-1,15-2 1,-4 9 0,10 0 0,3-1-1,10 6-1,12 0 2,13 2-2,16-1 2,20 0-2,18-4 0,16-1-1,17-5 0,14-6-1,5-5-2,4-3 2,-2-5-1,-3-1 1,-9-1-1,-10 0 2,-14 0-2,-12 5 1,-14 2 0,-13 3 0,-14 4 0,-13 1-1,-12 2 0,-10 1-1,-6 3 0,-11-1-1,-2 1-2,-9-5-8,0 0-24,0 0-2,0 0 0,0 0-1</inkml:trace>
  <inkml:trace contextRef="#ctx0" brushRef="#br0" timeOffset="60520.4614">4771 1973 75,'-69'-6'35,"-5"-1"-2,1 5 0,-5-3-31,4 9-1,4 4-1,2 5 0,2 6 0,5 7-1,3 7 1,-1 6 0,7 10-1,3 8 1,5 11 0,5 7 0,5 11-1,5 5 0,7 8 1,10 4-2,12-2 1,14-3 0,15-4 1,17-6-1,21-5 1,15-7 0,19-6 0,13-4 0,17-4 1,9-1 0,11-3-1,8-2 2,7-6-1,7-6-1,8-9 1,9-8-1,8-13 1,9-13-1,11-10 1,8-10-1,13-7-1,4-7 2,6-5-1,-3-3 0,0-2 1,-3 0-2,-9-1 2,-10-3-1,-15-3 1,-9-1 0,-12-5 1,-10-3 0,-13-7 0,-10-4 1,-16-6-1,-12-4 0,-21-6 0,-18-1 0,-26-4-1,-21-2 1,-27 1-2,-28 0 1,-28 1-1,-23 3 1,-24-4-1,-24 1-1,-21 2 1,-18 4 0,-20 0 0,-15 6-1,-14 3 2,-15 7-1,-16 11 0,-10 12 1,-14 12-1,-13 17-1,-10 19 1,-13 20-1,-10 24-1,-9 19-2,0 33-10,-5 5-21,13 15-1,11-1 0,21-1-1</inkml:trace>
  <inkml:trace contextRef="#ctx0" brushRef="#br0" timeOffset="141109.0709">8516 8091 1,'14'-25'17,"0"2"11,-3-4 2,-3-2-16,-1 9-3,-12-6 0,3 11-2,-13-5-2,2 9-1,-11-1 0,0 5-3,-8 0 0,-1 2-1,-5 1-1,-4 2 0,-4 1 1,-2 2-1,-6 3 0,-5 3 1,-6 3-1,-3 6 1,-3 6-1,1 5 0,0 7 0,3 5 0,5 3 0,8 6 0,7 4 0,7 6-1,7 5 1,6 5-1,8 4 0,9 3 0,9 3 2,9 0-2,13-1 0,13-2 0,13-6 1,16-7-1,17-6 1,10-7-1,16-9-1,11-7 1,12-10-1,8-9 1,7-10-1,2-9 0,3-8 1,1-7-2,-3-8 1,-6-6 0,-9-5 0,-6-9 1,-10-4-1,-11-7 1,-17-7-1,-15-6 1,-21-3 0,-14-2 2,-22-1-2,-17 4 1,-23 2 1,-16 8 0,-17 7-1,-13 9 1,-14 7-1,-15 11 0,-11 9 0,-7 8-1,-7 11 0,-5 3-2,0 15-14,-2-4-19,7 3-1,5-5-1,13-6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05:41.5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2122 1798 51,'-15'-2'33,"-1"-5"0,3 3 0,-2-7-26,15 11-1,-15-20-2,13 7-1,2-4-1,8-2-1,7-6 1,8-4-2,13-5 1,9-1-1,11-2 2,5 4-1,7 5 1,3 9 0,-2 13 0,-2 15 1,-9 16-1,-5 14 1,-11 15-2,-8 16 1,-17 9-1,-10 10 0,-14 2-1,-16 2 1,-13 1-1,-11 0 0,-11-7 0,-6-8 0,-7-8-1,1-12 2,2-10-2,9-13 1,7-11-1,8-14 1,12-11 0,9-10 0,16-9 0,12-4 0,14-4 1,17-1 0,15 0 2,16 6-1,10 4 0,9 10 1,7 6-1,1 7 1,-5 5 0,-6 5-1,-14 2-1,-12 0 0,-13-1-1,-10-4-3,-4 6-22,-19-14-14,0 2 0,-11-6-2,0-8 0</inkml:trace>
  <inkml:trace contextRef="#ctx0" brushRef="#br0" timeOffset="1904.1087">3505 1240 85,'0'-20'36,"-8"-1"-3,3 4 0,-6 2-33,-3 5-2,-5 9-1,-10 10-1,-6 15-2,-14 10 2,-6 15 1,-10 9 2,-2 9 1,4 3 1,6-1 1,14-6 1,16-12 0,20-13 1,17-19-3,17-14 0,15-16 0,9-13 0,2-11 0,4-5 0,-6-6 0,-1-1 1,-9 4-1,-5 8 1,-9 5 0,-8 10 0,-9 9-1,-10 11 1,-3 12-1,-7 8 0,-5 8 0,-2 5-1,1 2 0,0 3 0,1-3 0,2-1 1,2-5-1,2-3 0,1-2 0,-1-4 1,-1-3-1,1 2 0,0-3 0,2 3 0,1 0 0,3 1 0,2 2 0,2-1-1,3 2 0,1-2 1,2 1-3,-1-5 0,4 6-8,-6-14-24,6 1 1,-10-10-2,15-6 1</inkml:trace>
  <inkml:trace contextRef="#ctx0" brushRef="#br0" timeOffset="2273.13">3634 1821 90,'-5'17'35,"-8"-8"-2,-4 10 0,-4 3-34,-6 8-1,-1 13 0,-4 7 0,-1 11 0,0 6 1,6 6-1,7-2 1,9-3 0,11-8 1,10-14 0,13-11 2,8-22 0,9-18 0,4-20 3,5-11-2,-4-13 1,-1-8 0,-11-4-1,-6 1-1,-13 3-1,-12 7 0,-11 8-1,-11 9-2,-8 14-2,-11 4-11,5 19-21,-7 5 0,7 14-1,0 3 0</inkml:trace>
  <inkml:trace contextRef="#ctx0" brushRef="#br0" timeOffset="3492.1997">5870 854 81,'0'0'35,"-59"-4"0,59 4-1,0 0-33,0 0 0,0 0 2,0 0-2,0 0-1,57-19-1,-6 22 1,10 3 0,10 1 0,6 0 1,2 1-2,1 3 0,-2-2 2,-4 1 0,-9 1-1,-8 2 1,-12 6 1,-8 8-1,-16 7 1,-11 8-1,-17 11 0,-12 10-1,-11 6 2,-6 5-2,-6 2 0,-3-2 0,1-2-1,5-6 1,7-8-2,4-10-1,13-1-8,-6-18-24,12-3 1,-2-15-2,11-11 0</inkml:trace>
  <inkml:trace contextRef="#ctx0" brushRef="#br0" timeOffset="3704.2119">6001 1468 76,'16'-2'32,"4"-5"2,11-2-2,8-8-32,8-6 0,13-6 0,9-5 0,10-5-6,-3-5-25,6-3-1,-3-2-1,-2-1 1</inkml:trace>
  <inkml:trace contextRef="#ctx0" brushRef="#br0" timeOffset="4094.2341">6977 802 88,'0'0'36,"14"-42"-1,-14 42 0,0 0-35,66-30 0,-66 30-1,77-10 0,-77 10 0,69 15 1,-69-15-1,24 61 0,-33-11 0,-15 9 1,-8 7 0,-7 0 0,0-1 0,5-4 0,9-7 1,14-12 1,20-13 0,17-13 1,20-10-1,12-9 0,11-7 0,5-2 1,3-3-2,-4 0 0,-6 0-1,-9 4-2,-16 2 0,-9 8-6,-21 1-24,-12 0-4,-8 15-1,-14 1 1</inkml:trace>
  <inkml:trace contextRef="#ctx0" brushRef="#br0" timeOffset="4383.2506">6003 2153 85,'-57'26'35,"21"-6"1,18-17-1,31-7-33,23-9-1,28-6 0,21-7-1,24-6 0,18-6 1,12-4-1,6-2 0,0-2 0,-3 4 0,-9 4 0,-13 4-1,-19 3-2,-12 15-9,-25-2-23,-13 12 1,-21 0-2,-13 12 1</inkml:trace>
  <inkml:trace contextRef="#ctx0" brushRef="#br0" timeOffset="4784.2735">6322 2487 81,'-34'22'35,"11"-16"-1,23-6 0,7-10-33,23-6-1,18-4 0,14-3 0,11-1 1,5 3-1,1 3 0,-5 7 0,-5 5 0,-10 12 0,-19 13 1,-19 11-1,-23 10 1,-20 10 0,-19 4 2,-10 7-1,-13-2 1,2 0-1,5-9 1,9-4-2,12-9 2,21-5-2,19-6-1,24-6 1,16-6-1,16-6 0,15-7-2,9-6-1,16-2-5,-5-15-28,12-1 0,-13-14-1,0 2-1</inkml:trace>
  <inkml:trace contextRef="#ctx0" brushRef="#br0" timeOffset="5168.2956">7958 1871 89,'27'-2'37,"2"-9"0,15 0-1,-1-6-36,10 0-1,11 1-2,-2-6-8,7 12-24,-13-5 0,-4 8 0,-19-2-1</inkml:trace>
  <inkml:trace contextRef="#ctx0" brushRef="#br0" timeOffset="5356.3064">7930 2221 93,'9'13'40,"20"-3"-2,10-16-1,16-7-37,13-4-4,8-13-25,18 4-7,-5-11-1,1 1 0</inkml:trace>
  <inkml:trace contextRef="#ctx0" brushRef="#br0" timeOffset="5992.3428">8981 1395 86,'38'-26'34,"13"-5"1,19 4-2,4 0-31,13 5 0,7 6 0,-4 11-1,-9 12 0,-16 14 0,-20 10 0,-22 10-1,-20 8 0,-21 6 0,-18 5-1,-12-1 1,-7-4 0,-1-5 0,5-7-2,9-6 2,11-11-2,16-7 2,15-9-1,13-7 1,12-6 1,10-5-1,7-3 1,6 0 1,2-2 0,1 5 1,-5 3-1,-4 8 1,-9 8-1,-9 13 1,-14 5 0,-12 7-1,-12 6 0,-14 7-1,-12 2 0,-12 0-1,-7-3-1,-7-6-1,1-3-2,-3-14-14,15 1-19,0-19 0,20-8-1,11-18 1</inkml:trace>
  <inkml:trace contextRef="#ctx0" brushRef="#br0" timeOffset="6408.3666">10281 1284 103,'20'-22'37,"-7"11"0,-22 11-3,-9 13-34,-9 19 0,-6 12 0,-7 17-2,-4 17 1,-1 17-2,2 8 2,9 2-1,8-6 1,10-6 0,14-13 1,16-16 0,11-22 1,13-21 0,11-19 1,5-18-2,3-10 2,-2-13 0,-5-9-1,-10-8 0,-9 0 0,-15 1 1,-12 7-1,-14 10 1,-11 11-1,-12 16 0,-7 21 0,-6 18 0,-4 13-1,1 14-2,2 6-1,12 6-8,2-13-25,24-5 0,8-27 0,19-14 0</inkml:trace>
  <inkml:trace contextRef="#ctx0" brushRef="#br0" timeOffset="6851.3919">10522 540 109,'-124'5'37,"-10"15"-1,-17 16 0,-6 24-39,-1 30 2,-1 33-1,3 31 0,5 33-1,13 28 1,20 21 1,26 14-1,28-4 2,30-14-1,35-22 1,36-30 1,32-36-1,33-44 2,30-38 1,26-43-1,24-33 1,20-36-1,13-32 0,6-35 1,6-26-2,-5-29 0,-12-22-1,-21-9 0,-22-8 0,-33-2 1,-33 6-1,-39 20 1,-38 17 0,-41 30-1,-38 25 0,-37 29-3,-40 22-16,-23 27-19,-33 23 2,-13 16-3,-20 16-1</inkml:trace>
  <inkml:trace contextRef="#ctx0" brushRef="#br0" timeOffset="18608.0643">2723 3933 75,'6'-19'36,"-2"0"1,-9-6-3,-2 5-31,-1 2-2,1 0 0,-2 5-2,-2 4 1,-6 8-1,-6 9-2,-7 13 2,-10 14-2,-9 16 3,-9 17-1,-3 16 1,-1 18 1,6 13-1,10 4 2,13-2-1,19-6 0,21-14-1,21-16 0,16-22 1,17-27-1,10-27 1,8-19-1,4-22 2,-1-13-1,-7-11 1,-12-4-1,-16-1-1,-18 4 1,-20 7-1,-17 11 1,-20 17 0,-19 14 0,-15 19 0,-5 14 1,-5 15-1,5 11 0,7 7 0,11 0-3,17 0-4,10-18-27,26-10-4,8-24 0,24-17-1</inkml:trace>
  <inkml:trace contextRef="#ctx0" brushRef="#br0" timeOffset="18989.0861">3374 3703 83,'11'-3'37,"-11"3"-2,0 0 0,-16 11-35,0 7-1,-5 9 2,-6 4-3,0 8 2,-1 3-2,2-2 2,4-2-1,9-9 1,5-6 0,13-11 0,5-10 1,7-11 0,3-6 0,2-7 1,0-4 0,-1 0-1,-3 2 1,-5 2-1,-4 7 1,-9 15-1,0 0 0,-6 18-1,-7 12 1,-4 12 0,-1 6-2,1 8-1,1-1-4,15 7-27,-3-12-3,13-5 0,1-14 0</inkml:trace>
  <inkml:trace contextRef="#ctx0" brushRef="#br0" timeOffset="19305.1041">3623 4299 83,'2'20'35,"-5"11"0,-13 5-1,-5 10-33,2 12-1,1 8 0,1 1-1,4 1-1,10-6 1,9-10 0,12-15 0,10-17 0,7-20 1,7-15 0,5-20 2,0-7 0,-4-13 1,-3-2 0,-12-3 0,-7 6 0,-14 4 0,-7 8-2,-10 8 0,-9 11-2,-2 13-2,-8 4-15,8 18-18,0 2 0,12 8-2,4-3 1</inkml:trace>
  <inkml:trace contextRef="#ctx0" brushRef="#br0" timeOffset="20072.1481">5690 3877 70,'-17'1'34,"6"0"0,11-1-1,0-13-30,12 4-4,13 0 2,11-5-2,9-1 2,8-2-2,7 1 1,0 1 0,0 0-1,-3 2 2,-6 6-1,-10 5 2,-8 11 0,-14 10 2,-8 13-2,-10 12 1,-5 16 0,-7 8 0,-2 11-1,-3 4 0,0-3-2,1-3-1,1-9 0,6-10-3,-3-19-6,10-5-26,-8-16 0,4-9-1,-8-13 1</inkml:trace>
  <inkml:trace contextRef="#ctx0" brushRef="#br0" timeOffset="20246.1578">5858 4324 82,'0'0'35,"10"-16"-1,11-6-2,10-5-35,19 1-7,-2-12-23,18 3-2,-2-8 1,-1 3 0</inkml:trace>
  <inkml:trace contextRef="#ctx0" brushRef="#br0" timeOffset="20612.1788">6507 3860 78,'10'-11'35,"7"2"0,-1-9-2,4 2-30,4 1-2,3 2 0,2 2-1,-3 5 0,-6 7 0,-6 5-1,-9 9 2,-11 8-2,-10 7 2,-6 8-2,-7 8 2,-4 3-1,-2 3 1,2 0 0,5-4-1,10-5 1,7-8-1,13-7 2,11-10-1,13-7 0,11-8 0,10-5 0,7-6 0,8-5-1,2-2 0,0-5-1,-1 2-2,-11-7-8,-1 10-24,-18-4 0,-8 11-1,-22 0-1</inkml:trace>
  <inkml:trace contextRef="#ctx0" brushRef="#br0" timeOffset="20884.1944">5771 4917 73,'0'0'36,"15"-2"0,15-17 0,19-4-34,17-5-1,14-4 0,12-4 0,4-1-1,1 1 0,-5 3-2,-7 7-1,-16-2-6,-3 13-19,-24 2-7,-10 8 0,-19 2 0</inkml:trace>
  <inkml:trace contextRef="#ctx0" brushRef="#br0" timeOffset="21116.2078">6320 5001 59,'0'35'35,"1"4"-1,6 7-1,-3 5-32,4 5 1,-2 2-3,0-5-3,1-1-6,-10-13-22,5-9-2,-3-15-1,1-15 2</inkml:trace>
  <inkml:trace contextRef="#ctx0" brushRef="#br0" timeOffset="21432.2259">6454 5057 65,'21'-23'34,"5"5"-1,2-7-4,5 10-26,1 2 0,1 5-2,-1 5 0,-6 5 0,-8 10-1,-11 8 2,-14 9-2,-11 7 2,-12 7-1,-6 5 1,-5 1 0,2-2 0,3-3 0,11-3 0,11-9 0,17-6 1,18-13-2,16-7-1,16-9 0,9-9-3,16-2-21,-2-17-12,8-3-1,-8-9-1,-1-1 1</inkml:trace>
  <inkml:trace contextRef="#ctx0" brushRef="#br0" timeOffset="21820.2481">7546 4692 73,'0'0'37,"0"0"-1,16-2-1,0-8-32,22-1-3,13-3-1,8-3-1,13 4-6,-7-9-27,5 6 0,-9-5 0,-3 6 0</inkml:trace>
  <inkml:trace contextRef="#ctx0" brushRef="#br0" timeOffset="22040.2607">7628 4910 67,'-3'16'36,"3"-16"-1,28 6 2,5-17-30,14-7-7,15-3-1,9-10-8,12 1-25,-3-6-1,1 0-1,-11 0 0</inkml:trace>
  <inkml:trace contextRef="#ctx0" brushRef="#br0" timeOffset="23556.3474">6840 4900 62,'0'0'31,"-9"-12"3,-1-1-10,1 5-21,-4-2 0,1 5 0,-7-1-2,-4 4 1,-7 6 0,-6 8-1,-8 5 1,-4 14 0,-8 9 0,1 16 0,0 11 0,9 12 1,8 4-1,14 4 0,16-3-1,15-4-1,19-12 0,15-14 0,16-17 1,10-17-1,7-15 0,2-12 0,-1-12 0,-4-7 0,-6-7 1,-11-3 0,-15-3-1,-11 3 2,-14-1-2,-13 2 2,-14 2-2,-7 4 2,-10 5-1,-7 5-1,-7 7 1,-5 7 0,-5 9-1,-2 8 1,-1 8-1,-1 9 1,3 3 1,4 3-2,7 2 1,9-1 0,9-4 0,11-6-2,10-4 0,10-9-1,10-4-3,4-11-9,12 0-24,-3-9-1,9-3 1,1-12-2</inkml:trace>
  <inkml:trace contextRef="#ctx0" brushRef="#br0" timeOffset="24285.3891">9436 4109 75,'-13'2'34,"-3"3"1,7 11-1,-3 7-30,8 15-1,1 11-1,2 10-2,0 9 0,0 6-1,-1 1-1,-2-5-2,4-1-5,-6-20-17,6-3-9,-1-17-1,2-12 1</inkml:trace>
  <inkml:trace contextRef="#ctx0" brushRef="#br0" timeOffset="24608.4075">9673 4139 79,'58'-34'35,"11"6"0,-2 1-1,6 8-32,-6 9-1,-4 11 0,-15 12-1,-17 12 1,-21 10-1,-20 14 0,-20 7 0,-11 5 0,-11 3 0,-3-2 1,2-6 0,7-4-1,11-9 1,17-6 0,16-9 1,17-7-1,17-9-2,11-10 1,16-3-3,6-15-3,16-6-30,-7-14 0,5-6 1,-5-14-2</inkml:trace>
  <inkml:trace contextRef="#ctx0" brushRef="#br0" timeOffset="24956.4275">10084 3603 84,'-164'32'35,"-9"22"-2,-11 17 1,13 22-33,6 28 0,19 26 0,28 24-1,28 18-1,35 8-1,34 0 0,41-11 0,34-19-1,35-32 1,26-37 1,26-48 1,18-39 1,17-41 2,13-32-1,4-32 1,-3-21 2,-10-26-2,-10-12 1,-23-11-1,-24-4 0,-35 1-1,-35 4-1,-39 14-1,-37 12-4,-29 28-30,-49 18-2,-29 30-1,-36 19-2</inkml:trace>
  <inkml:trace contextRef="#ctx0" brushRef="#br0" timeOffset="30152.7247">10078 720 81,'0'0'34,"-54"-38"-1,54 38 0,-65-31-23,65 31-11,-73-19 2,73 19-1,-77-5 0,34 7-1,-2 6 1,-3 6 0,-4 6 0,-1 6-1,-3 12 1,-2 11-1,-3 15 0,-3 13 1,-4 16-1,2 8 0,2 9-1,3 5 2,4 7-1,7-2 2,8-1-1,8-2-1,11-5 1,8 2 1,8-1-2,11 0 2,8 0 0,10-3-2,9-3 2,16-1-1,11-7 1,12-11-1,13-15 1,11-11 0,13-20 0,12-17 1,10-22-1,7-21 1,6-21 0,6-16 0,5-19-1,2-13 1,-3-17 0,-2-8-1,-6-8-1,-7-6 1,-14-7-1,-12-3 2,-17-5-1,-15-3-1,-20-1 1,-18-6 0,-20 4 1,-17 8-1,-21 14 1,-16 9 0,-20 18-1,-15 17 1,-14 18-1,-11 21 1,-9 15-1,-6 13-1,-5 12-1,-4 9-2,10 7-23,-4 10-10,11 5-1,-2 4-1,12 2-1</inkml:trace>
  <inkml:trace contextRef="#ctx0" brushRef="#br0" timeOffset="37414.1398">10702 4415 42,'0'0'27,"0"0"1,0 0-2,0 0-25,0 0-3,13 7-10,-13-7-15,10 2-1,-10-2 1,0 0 0</inkml:trace>
  <inkml:trace contextRef="#ctx0" brushRef="#br0" timeOffset="39120.2374">1678 7631 43,'-13'-25'35,"7"-7"0,5-10-1,7-4-30,12-9-1,13-6-2,8-4 0,11-1-1,7 3 0,7 7 0,7 9-1,3 13 2,2 16-1,-3 21 1,-4 20 0,-7 18 0,-8 20 1,-12 18 0,-15 12 0,-13 10-2,-16 2 2,-11 0-1,-15-4-1,-13-5 1,-10-13-1,-5-12 0,-7-14 0,-5-13 0,0-14 1,0-14-1,6-15 0,8-11 1,9-5-1,11-4 1,10-1 0,18 5 0,14 4 0,19 6 0,15 5 0,16 5 1,13 1-1,11 1 1,7 1-1,-2-3-1,-2 0 0,-8-1-2,-8 0-2,-15-7-9,-9 8-24,-18-7-1,-6 3 0,-12-7-1</inkml:trace>
  <inkml:trace contextRef="#ctx0" brushRef="#br0" timeOffset="39391.2529">2799 7394 65,'21'10'37,"3"-2"1,12 8-2,9 4-35,8 6 1,9 5-2,3 6-1,5 4 0,-4 0-2,-1 3-4,-12-11-6,6 2-21,-17-8-3,-6-4 1,-12-10 1</inkml:trace>
  <inkml:trace contextRef="#ctx0" brushRef="#br0" timeOffset="39637.2669">3224 7310 67,'-14'72'39,"-3"3"0,7 5-3,-11-2-35,15 2-2,5 1-2,-2-9-3,8 2-7,-10-14-24,9-8 0,-7-13 1,3-9 0</inkml:trace>
  <inkml:trace contextRef="#ctx0" brushRef="#br0" timeOffset="40056.2909">3707 7018 53,'70'-43'37,"4"12"-1,-9 11-2,4 16-29,-13 14-1,-6 16-3,-15 19 0,-14 15 1,-16 13-2,-19 10 1,-12 7-1,-13 2 0,-10-5 1,-2-5 0,1-11 0,7-9 0,7-14 0,13-7 0,13-10 1,15-5-1,13-6 0,10-3 0,10-2-1,9-4 2,8-7-2,5-6-1,2-5 0,-1-10-3,6 2-16,-10-13-16,-1-2-1,-13-6-1,-4 0 1</inkml:trace>
  <inkml:trace contextRef="#ctx0" brushRef="#br0" timeOffset="40303.3052">4621 7089 70,'18'16'40,"0"4"-2,13 9 1,8 4-37,7 7-1,11 9-1,8 3 0,6 3-1,-4-7-1,3 0-2,-10-14-7,4-1-25,-15-12-1,-5-8 1,-14-13-1</inkml:trace>
  <inkml:trace contextRef="#ctx0" brushRef="#br0" timeOffset="40548.3193">5164 6865 70,'-25'27'38,"2"14"0,-9 8 0,4 14-34,-2 18-3,2 16 1,4 15-2,-2 6-2,2 5-1,0-7-5,15-5-24,-4-17-6,10-17 1,1-22 0</inkml:trace>
  <inkml:trace contextRef="#ctx0" brushRef="#br0" timeOffset="40952.3424">5480 6894 57,'67'-44'37,"6"12"-1,-3 14 0,-1 23-32,-13 20-2,-4 21-2,-15 21 1,-14 16-1,-17 15 0,-15 4 1,-13 0 0,-9-6 1,-3-12 0,0-11 0,5-15 0,10-11 0,8-16 0,12-5-1,11-9 1,11-5-1,14-4-1,12-3 1,9-6-1,7-5-2,9-7-2,-1-13-8,8 1-25,-6-11 0,-1-3-2,-12-5 1</inkml:trace>
  <inkml:trace contextRef="#ctx0" brushRef="#br0" timeOffset="41185.3557">6772 7266 78,'15'12'39,"7"-11"0,10-3-2,3-10-40,16-5-2,19 6-20,-1-10-14,1 0 0,-10 0 0</inkml:trace>
  <inkml:trace contextRef="#ctx0" brushRef="#br0" timeOffset="41380.3668">6953 7567 82,'15'17'39,"6"-13"-1,17-11-4,19-1-59,12-18-14,18-3-1,4-13 0,10-5 0</inkml:trace>
  <inkml:trace contextRef="#ctx0" brushRef="#br0" timeOffset="41817.3916">8676 6663 67,'-4'-23'40,"-24"4"-1,-11 10-1,-17 13-37,-4 1-2,2 13-1,-2 10-1,10 17-1,3 7 0,18 9 0,10 1 1,20 5 0,16-2 1,19-2 1,16-5 1,13-6 1,7 0 1,2-4-1,-2 2 2,-6-2-2,-14 4 0,-19 4-1,-19 1-1,-20-2 1,-19-2-1,-20-8 2,-9-8-1,-8-13 2,-1-15-1,0-23 1,6-21 0,9-25 0,10-21-1,15-11 0,13-10-1,12-5 0,11 1 0,15 2 0,11 9-2,15 17-4,0 9-30,14 10-1,-2 4 0,0 9-1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07:30.5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3310 7241 30,'-17'-9'32,"2"-1"0,0 0 0,-1-3-26,16 13-2,-15-13-1,15 13-2,0 0 0,0-9-1,0 9-1,12 2 1,-3 0 0,4 0 0,4 1 0,3 1 0,4 1 1,2 1-1,3 1 2,6 2-1,3 1 1,5 1 0,3 1 0,4 0 1,5-2-2,5-2 1,4-2 0,7-2-1,7-4 0,7-4 0,4-3 0,7-2-1,6-3 1,5-3-1,5-1 0,0-2-1,0 1 0,-1 2 1,-1 1-1,1 2 0,-1 2 1,-3 2-1,-2 1 0,1 4 2,-1 0-1,5 0 1,2 0-1,2 0 1,0-1 0,7 0-1,4-3 1,4-1-1,3-1 0,0 1 0,4-1 0,1 1-1,2 2 1,-2 2 0,-1 1 0,5 2 0,2 2 0,3 2 0,4 0 0,4 4 1,4-3-1,5 2 0,3-1 0,0 0 0,3-4 0,1-1 0,3-4 0,1-1-1,1-2 1,6-2-1,0 0 1,3 1 0,4 0 0,1 0 0,1 2 1,1 0-1,3 1 0,-3 2 1,-1-2-1,1 4 0,-5 0 1,-3 0-1,0 2 1,-1 0-1,-5 1 0,1 1 1,0-1-1,-2 0 1,0 0-1,0 0 0,0-1 0,-4 0 0,-1 1 0,2-2 0,-5 1 0,-1-1 0,-3-1 0,-1 1 0,-5 1 1,-5 1-1,-4 2 0,-7 3 0,-3 3 1,-5 3-1,-2 1 0,-8 2 1,-1 0-1,-2 1 0,2-1 2,-3-4-2,-1-2 1,1-2 0,0-2 0,2-2 0,1-1 0,-2-3-1,0 0 1,2 0-1,1 1 0,-1 1 0,2 0 1,-1 0-1,3 0 0,1 0 0,3-1 0,-2-2 0,1-3 0,6-1 1,-1-2-1,3-2 0,-1 0 0,3-2 0,-1 1 1,0 1-1,-2 3 0,-5 1-1,0 1 1,-1 1 0,-2 3-1,-4 0 1,2 1-1,2-1 2,3-1-2,5 1 1,2-2 0,6-3-1,4-1 1,2-2-1,5-3 0,0 0 0,0-1 0,0 1 0,-2 0 1,-3 2-1,-3 1 0,1 3 0,-4 0 1,0 1 0,-3 0-1,-3 2 0,-3-3 1,-3 2 0,-1-2 0,-7 0-1,-3 1 0,-7 1 1,-6 1 0,-2 1 0,-2 3-1,-8 3 0,-4 3-1,-4-1-1,2 12-20,0-10-18,-16-1 0,-19-7-1</inkml:trace>
  <inkml:trace contextRef="#ctx0" brushRef="#br0" timeOffset="5571.3186">20059 552 32,'-40'-24'29,"40"24"0,0 0-1,0 0-20,0 0-3,-43 2-2,43-2-1,0 0 1,0 0 1,0 0 0,0 0 1,0 0 0,60 4 1,-60-4-1,75-13-2,-26 3 0,7 0-1,2-4-1,0 1 0,-2 1-1,-5 3 0,-7 2-1,-44 7 2,63 2-1,-63-2 0,27 35 1,-27-35-1,-4 76 2,-6-23-1,-5 10 1,-3 7-2,-2 4 0,0-4 0,2-5-1,3-10-4,9-9-11,-3-17-17,8-13-2,1-16 1,-6-12 0</inkml:trace>
  <inkml:trace contextRef="#ctx0" brushRef="#br0" timeOffset="5771.3301">20141 867 82,'0'0'35,"0"0"1,0 0-3,65-26-34,-22 7-2,8-3-3,12-2-13,-4-4-16,6 0 0,-9-1 0,-1 0 0</inkml:trace>
  <inkml:trace contextRef="#ctx0" brushRef="#br0" timeOffset="6076.3476">20760 505 76,'57'-18'36,"-57"18"-2,84-22 0,-40 12-34,-2 5 0,-42 5 0,62 12 0,-62-12-1,7 46 1,-30-11 1,-11 6 0,-8 4 2,-3 1 0,-1-3 0,4-3 0,8-5 0,34-35-1,-38 53 0,38-53-1,0 0-3,0 0-5,54 24-20,-54-24-10,70-27 0,-29 4 0</inkml:trace>
  <inkml:trace contextRef="#ctx0" brushRef="#br0" timeOffset="6308.3608">21508 452 84,'-16'38'37,"-7"15"0,-17 13-1,-10 18-34,-5 14-1,-3 6 0,-1 3-2,2 0 1,3-9-1,7-10-2,10-17 0,9-23-2,17-14-7,-2-21-22,13-13-1,10-15 0,5-11 0</inkml:trace>
  <inkml:trace contextRef="#ctx0" brushRef="#br0" timeOffset="6540.3739">21187 1130 77,'1'18'34,"-9"1"1,4 6-1,-14 2-31,11 0 0,0 0-1,4-2-1,5-1 0,5-3 0,8-5 0,6-8 0,6-8-1,6-6 0,5-5-2,-3-8-6,12-1-25,-13-5-2,2 2 1,-11-3-2</inkml:trace>
  <inkml:trace contextRef="#ctx0" brushRef="#br0" timeOffset="6771.3872">21541 962 89,'-7'33'37,"-7"16"-1,7 17 0,-7 7-34,4 11 0,2 4-2,0 2 1,5-6-1,1-7 0,3-12-1,2-10 1,5-11-2,1-13-1,8-8-6,-6-16-26,13-9-1,-2-16 0,6-7-1</inkml:trace>
  <inkml:trace contextRef="#ctx0" brushRef="#br0" timeOffset="7014.4012">21864 1036 85,'0'0'36,"0"0"-2,28-48 0,-28 48-34,61-43 0,-21 22 0,8 0 0,0 1-5,6 0-18,-11 4-11,2 2-1,-45 14-1,61-11 0</inkml:trace>
  <inkml:trace contextRef="#ctx0" brushRef="#br0" timeOffset="7192.4112">21900 1245 92,'-9'17'38,"22"-6"-1,8-15-1,12-10-36,20-1-1,7-9-2,10-1-5,-9-10-28,10 0-1,-11-2 0,-1 1-1</inkml:trace>
  <inkml:trace contextRef="#ctx0" brushRef="#br0" timeOffset="7787.4452">23000 503 65,'0'0'36,"0"0"0,0 0 0,39-35-31,-39 35-2,0 0 1,22 53-1,-20-17 0,1 11-1,-4 7 1,-1 7-2,-4 3 2,-3 0-2,1-6-1,-2-5 0,5-11 0,0-9-2,5-8-2,-4-15-9,14-5-25,-10-5 0,0 0 0,34-39 0</inkml:trace>
  <inkml:trace contextRef="#ctx0" brushRef="#br0" timeOffset="8627.4935">23713 513 59,'0'0'35,"21"-55"1,-21 55 1,-26-45-33,26 45 0,-83-25 1,24 20-2,0 9 0,0 6-1,6 8 0,7 7-2,46-25 1,-50 70-2,53-28 1,18 5-1,13 1 1,13 3 0,5 1 0,8 0 1,0 1 0,-3-3 0,-8-3-1,-10-4 1,-12-2 1,-14-8-2,-11-3 1,-18-9 1,-10-7-1,-12-9 1,-9-7 0,-6-9-1,1-11 1,6-10-1,8-11 0,10-3 0,17-6-1,15-4 0,15-1-1,15 2 0,8 1-2,14 2 0,5 3-1,9-2-2,-4-3-4,8 4-3,-11-9-1,2 0 1,-13-4 4,-9 5 4,-18-3 2,-13 5 3,-22 5 5,-22 8 5,-20 40 1,-23 3 0,-16 0-2,-22 0-2,-8 0-1,-16 16-1,-2 42-2,-8 18 0,8 17-1,3 25-1,17 20 0,19 12 0,25 9-2,30-1 1,36-4 1,37-16 0,38-17-1,35-24 0,35-28 1,25-27-1,19-23 0,14-26 0,2-21-1,9-25 1,-2-27 1,-2-27-1,-21-23 1,-18-13 0,-39-10 0,-37-2 0,-48-1 1,-58 8-2,-48 18 0,-44 25-1,-31 21 0,-25 25-2,-8 21-11,4 20-24,0 24-1,29 21-1,16 13 0</inkml:trace>
  <inkml:trace contextRef="#ctx0" brushRef="#br0" timeOffset="9788.5597">20801 2493 55,'-29'5'31,"0"-5"0,6 1 0,1-4-25,9 4-1,1-6-1,12 5-1,-1-13-1,10 7 0,6-3 0,10 0-1,8-3 1,12-1 0,9-1 0,10 1-1,5-3 1,3 1-1,-2 3 0,-5 4-1,-7 7 1,-10 10 0,-14 13-1,-11 14 2,-13 16-1,-8 12-1,-8 12 1,-4 8-1,-1 2 1,-3-4-3,2-8 1,-1-11-2,6-8-6,-8-20-23,9-9-2,-8-19 0,1-5-1</inkml:trace>
  <inkml:trace contextRef="#ctx0" brushRef="#br0" timeOffset="9937.5684">20926 2958 75,'0'0'34,"33"-16"-1,7-3-5,10-4-40,10-11-20,14 0-1,0-8 1,3 1-2</inkml:trace>
  <inkml:trace contextRef="#ctx0" brushRef="#br0" timeOffset="10279.5878">21697 2408 73,'19'-8'34,"8"3"-1,-2-4-1,9 5-31,-10 9 0,0 9 0,-11 8-1,-7 9 1,-11 9 0,-11 9 0,-12 5 0,-5 1 0,-4-4 1,2-4-1,6-9 2,11-4-2,13-13 0,16-9 0,19-11 0,16-8-1,16-6 0,12-5-1,6-4-1,1-4 1,0 3-4,-10-3-2,-4 13-11,-20-6-16,-10 13-2,-20-1 1,-17 7 0</inkml:trace>
  <inkml:trace contextRef="#ctx0" brushRef="#br0" timeOffset="10535.6026">21246 3427 73,'-25'21'37,"18"-7"-2,7-14 0,24-16-33,14-8-1,20-7 0,14-7 0,11-3 0,9-3-1,2 2-1,4 4-2,-9 0-3,3 18-12,-20-3-17,-8 15-1,-18 1 1,-12 12 0</inkml:trace>
  <inkml:trace contextRef="#ctx0" brushRef="#br0" timeOffset="10964.6272">21477 3627 75,'-26'15'36,"20"-6"0,10-18-1,12-5-36,21-3 1,10-1-1,6 0 0,3 3 0,-1 4 0,-5 8 0,-9 6 0,-15 8 0,-10 7 1,-12 5 0,-9 1-1,-7 1 1,-5-2 0,0-2 0,-1-4 0,7-4 0,4-5 0,7-8 0,8 10 0,6-6 0,7 3 0,5 4 0,3 4 1,2 7-1,-3 5 1,-4 6 0,-9 3 0,-9 5 0,-11 2 0,-12 1 0,-13 0-1,-8-4-1,-5-2-3,-10-14-16,10 0-15,-5-13 0,11-10-1,3-15 0</inkml:trace>
  <inkml:trace contextRef="#ctx0" brushRef="#br0" timeOffset="11748.672">21649 2288 52,'-29'-22'31,"-8"10"0,-15 10 0,-9 16-26,-18 19 0,-9 24-1,-16 27 0,-2 35-1,-6 35-1,7 31 0,8 28 0,22 18-1,23 2 1,31-4-3,33-19 0,34-30 0,32-35 0,26-37 2,23-42-1,18-34 2,10-34 0,8-26-1,3-27 2,-2-20-2,-6-22 1,-7-20-2,-12-22 1,-13-16 0,-19-14-1,-17-7 1,-25-5-2,-22 6 3,-26 11-2,-22 17 1,-23 20 0,-20 24-1,-16 26 0,-11 23 0,-4 26-4,-4 5-17,14 26-13,2 3-2,21 12 0,11-1-1</inkml:trace>
  <inkml:trace contextRef="#ctx0" brushRef="#br0" timeOffset="12025.6877">23206 2987 51,'0'0'36,"-16"-9"-1,18 0 0,4-6-31,10-5-4,13-1 0,9-2-2,10 6-6,-5-6-16,8 9-11,-6 0 0,-4 8 0</inkml:trace>
  <inkml:trace contextRef="#ctx0" brushRef="#br0" timeOffset="12195.6975">23268 3171 63,'-8'12'36,"25"-4"1,11-17-2,20-3-37,12-7-2,3-14-15,17 4-18,-2-7-1,5 1 0,-12-6 6</inkml:trace>
  <inkml:trace contextRef="#ctx0" brushRef="#br0" timeOffset="12595.7205">23988 2540 42,'-13'-20'36,"0"-1"-1,7 3 1,-3-2-33,16 3 0,7 0-1,11 2-1,9 2 0,7 2 0,2 4-1,2 9 1,-6 7-1,-7 10 1,-13 12-1,-14 11 0,-15 11 1,-15 11-1,-9 3 2,-7 2-1,1-5 1,4-4-2,10-10 2,10-9-2,14-15 0,10-12 0,13-12-2,5-12-3,12 3-14,-1-22-19,-37 29-1,77-78 0,-41 30 12</inkml:trace>
  <inkml:trace contextRef="#ctx0" brushRef="#br0" timeOffset="12811.7328">24491 2408 39,'0'0'36,"13"35"1,-13-35-1,-5 57-32,5-57 0,10 69-2,-10-69 0,31 67 0,-31-67 0,64 46-3,-22-33 2,11-8-2,3-7-1,3-10-2,1 2-23,-4-20-12,-7-4 0,-10-14 1</inkml:trace>
  <inkml:trace contextRef="#ctx0" brushRef="#br0" timeOffset="12987.7429">24966 2323 46,'-9'74'39,"4"13"-2,3-1 1,2 11-37,11-2-3,14-12-1,8-7-6,6-27-22,3-8-9,6-21 1,2-18 3</inkml:trace>
  <inkml:trace contextRef="#ctx0" brushRef="#br0" timeOffset="14175.8106">24548 2013 51,'-37'-23'40,"-14"5"0,-13 2-1,-17 9-38,7 12-1,-5 13 1,-1 18-1,-3 19 1,-2 24-1,0 24 1,1 27 0,8 25-1,11 21 1,23 12-1,21 0 0,29-5-1,29-15 1,25-19-2,28-26 2,19-32 0,19-36 0,10-27 0,14-31 0,0-24 1,-4-30-1,-9-24 0,-7-27-1,-11-22 2,-19-15-1,-17-8 0,-30-3 1,-21 0 0,-27 4 0,-18 9 0,-24 14 0,-21 14 0,-13 16 1,-8 7 0,0 13-1,-6 9-1,5 11 1,2 8-1,4 11 0,2 7-2,6 18-9,1 4-27,-3 17-1,1 4-1,4 8-1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08:10.5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2560 2000 67,'-9'2'34,"-4"-4"-2,13 2 1,-20-3-27,20 3-2,0 0-1,0 0-2,15 9 1,5 2-2,5 4 1,8 9 0,9 6 1,7 8-1,8 5 0,6 7 0,3 2 0,-1 4 1,0-1-1,0-1 1,-6-5-1,-2-3 1,-7-5 0,-1-1 0,-6-8 0,-3-2-2,-5-6 2,-1-2-1,-4-3 0,-3-3 0,-5-3 0,-2-3-2,-8-3 2,1-2-1,-13-5 1,11 6-1,-11-6-1,0 0 0,0 0-2,-19 0 0,19 0-9,-27 0-24,12-3-1,-8-8 0,4 1 0</inkml:trace>
  <inkml:trace contextRef="#ctx0" brushRef="#br0" timeOffset="336.0192">3386 1822 87,'-1'-11'36,"-7"1"-1,8 10 0,-15 18-34,6 8 1,0 14-1,-1 16-1,-7 17 0,-4 20 1,-9 17-1,-6 7 1,-6 6-1,-7 2-1,-5-2 1,-4-7 0,0-10 0,2-15 0,3-14 0,5-13-2,6-12 1,4-15-5,17-6-25,-2-20-6,10-8 1,3-18-2</inkml:trace>
  <inkml:trace contextRef="#ctx0" brushRef="#br0" timeOffset="764.0437">4299 1696 86,'-8'-18'35,"1"9"0,-10 0 0,1 11-31,-10 10-2,-1 17 0,-5 16-1,-4 19-1,-2 17 1,-2 19 0,2 15-1,4 10 1,10 1-1,5-4-1,10-9 1,8-12-1,10-13 0,8-19-1,10-17 0,5-20-3,11-5-7,-5-21-23,12-10 1,-6-16-1,5-7 0</inkml:trace>
  <inkml:trace contextRef="#ctx0" brushRef="#br0" timeOffset="1064.0607">5015 1974 76,'24'-23'35,"-1"6"0,-7 1-2,2 15-27,-6 9-2,2 20 0,-9 14-1,-1 20 0,-6 16-2,-1 15 2,-4 9-3,-1 2-1,-2-4 0,0-8-1,3-9-1,-2-18-2,8-10-6,-10-25-24,13-10 0,-2-20 0,0 0 0</inkml:trace>
  <inkml:trace contextRef="#ctx0" brushRef="#br0" timeOffset="1335.0762">5551 1872 80,'27'-26'34,"2"19"1,-9 13 0,4 25-30,-9 16-1,4 25-1,-7 22-2,0 15 1,-5 11-2,-4 2 0,-2-1-1,-3-12 0,1-13-2,-3-22-3,7-14-8,-7-26-22,4-17 1,0-17 0,-12-17-1</inkml:trace>
  <inkml:trace contextRef="#ctx0" brushRef="#br0" timeOffset="1508.0861">5450 2551 96,'0'0'37,"32"-5"1,-2-2-3,13 0-33,11-5-1,12-3-1,8-5-2,2-8-4,8 5-29,-12-10-2,-2 4 0,-12-6 0</inkml:trace>
  <inkml:trace contextRef="#ctx0" brushRef="#br0" timeOffset="1899.1086">6576 2194 97,'20'74'37,"5"13"2,-10-8-1,2 4-38,1-1 1,-3-7-1,-6-10 0,-5-16-1,-7-16 1,-5-16-2,-6-15 2,-2-14-1,-3-15-1,-2-15 2,0-20-1,2-13 1,7-9 0,6-5 0,13 0-1,9 4 2,14 8 0,10 11 0,11 17 0,8 15-1,6 14 0,2 13 1,-3 12-2,-5 10-1,-4 10-1,-12 1-6,2 10-27,-21-5-1,0 0 0,-11-9 0</inkml:trace>
  <inkml:trace contextRef="#ctx0" brushRef="#br0" timeOffset="2260.1293">7261 1239 90,'35'11'38,"7"5"-2,18 10-1,3 10-35,17 14 0,15 17-1,4 18 1,1 14 0,-4 9 0,-8 5-1,-7 2 1,-11 2 0,-14-4 2,-17-8-1,-14-11 0,-19-10 1,-9-6-1,-16-8 0,-12-4-1,-10-10 0,-8-9-2,-2-5-1,-8-14-9,8-2-25,-8-16 1,9-3 0,2-15 0</inkml:trace>
  <inkml:trace contextRef="#ctx0" brushRef="#br0" timeOffset="3040.1739">8822 599 89,'0'0'36,"0"0"-1,0 0 0,0 0-34,0 0-1,-40 38 1,24-1-1,-4 18-1,-4 20 0,-4 13 1,1 12-1,3 4 0,6-1 1,8-5 0,11-10-1,12-15 2,13-20 0,14-18 1,10-19-1,10-12 1,4-12-1,5-7 0,0-9-1,-6-9-5,-1-3-24,-16-5-6,-8 2 1,-20-4-1</inkml:trace>
  <inkml:trace contextRef="#ctx0" brushRef="#br0" timeOffset="3227.1844">8328 1220 93,'-6'12'38,"20"-11"-2,35-7 1,17-8-33,27-15-3,26-5-2,12-10-32,20 0-2,-3-2 0,0 2-2</inkml:trace>
  <inkml:trace contextRef="#ctx0" brushRef="#br0" timeOffset="29979.7148">2836 4837 74,'-7'-11'36,"5"2"-2,6 1 0,2-2-33,7 2-1,9 5 1,6 5 0,7 8 1,9 13 0,6 13-1,8 15 1,7 14-1,6 10 0,3 5 0,2 6 1,-4-4-2,-3-1 1,-8-9 0,-8-9 0,-8-10 0,-9-8-2,-9-8 1,-7-9-2,-5-4-2,-7-12-3,3-4-29,-14-16-1,-1-7 1,-10-13-3</inkml:trace>
  <inkml:trace contextRef="#ctx0" brushRef="#br0" timeOffset="30298.733">3589 4744 72,'3'-24'36,"-5"3"-2,1 7 0,1 14-31,-13 0 0,1 24-1,-3 20 0,-9 16 0,-4 22 0,-8 16-1,-5 17 1,-7 11-1,0 9 0,-7-3-1,2-2 0,-1-11 0,6-13-1,3-17 1,8-16-3,11-17 0,6-19-2,19-9-7,1-28-25,16-3 1,6-25 0,15-10 0</inkml:trace>
  <inkml:trace contextRef="#ctx0" brushRef="#br0" timeOffset="30639.7524">4344 4815 78,'-16'-9'34,"-2"15"1,-10 3-2,-5 10-32,-1 14 0,1 15 0,-2 16 0,2 13 0,0 15 0,6 8 0,9 0-1,8 3 1,8-9-2,9-10 1,8-15-1,7-17-1,12-15-3,-2-24-14,9-8-17,-1-19 1,3-10-1,-3-16 1</inkml:trace>
  <inkml:trace contextRef="#ctx0" brushRef="#br0" timeOffset="30955.7704">5067 4762 77,'12'11'36,"-4"5"-1,5 11 0,-13 10-35,7 13 0,-1 14 0,-1 13 0,-3 7-1,-3 5 1,-2-2 0,-4-2 0,-2-8 0,3-12 0,1-13 0,2-14-2,4-11-1,-2-19-8,10-6-25,-3-16 2,8-7-2,-9-12-1</inkml:trace>
  <inkml:trace contextRef="#ctx0" brushRef="#br0" timeOffset="31375.7946">5641 4846 72,'-5'18'36,"-4"7"-1,6 13 0,1 8-33,4 14-1,3 7-1,5 8 0,1-1-1,-1-3 1,2-7-1,-2-11 0,-1-9-2,-6-17-6,4-6-26,-13-13 0,-2-5 0,-9-11-2</inkml:trace>
  <inkml:trace contextRef="#ctx0" brushRef="#br0" timeOffset="31555.8048">5377 5378 67,'19'0'36,"8"-3"-1,10 2 1,7-7-33,7 1-2,7-5-1,1-1-2,3 3-3,-9-8-8,5 6-22,-11-3 0,-3 5 0,-7-2 0</inkml:trace>
  <inkml:trace contextRef="#ctx0" brushRef="#br0" timeOffset="31923.826">6201 5142 39,'11'7'34,"2"8"0,-3 6-1,4 13-14,-3 1-15,4 8 0,-3 2-1,-1 1-1,-5-5 0,-2-5 0,-6-7 2,-2-8-2,-7-8 2,-1-11-2,-6-10-1,2-7 2,-2-12-2,3-10 1,3-12-2,8-6 1,9-3 0,8 0 0,9 4-1,8 4 0,10 10 1,8 11-1,4 15-1,3 8 0,1 12-2,-2 2-1,-1 9-2,-9-6-5,4 9-8,-20-12-18,1-1 0,-11-12 2,-3-4-1</inkml:trace>
  <inkml:trace contextRef="#ctx0" brushRef="#br0" timeOffset="32248.8446">6886 4326 91,'0'0'36,"24"-7"-2,8 17-9,11 0-25,14 12 0,11 12 0,9 13 0,4 14 0,-1 13 0,-5 9 1,-7 10 1,-13 2 0,-11 5 2,-17-4-2,-14 0 2,-20-6-1,-10-2-1,-14-6-2,-12-6-5,-2 5-25,-15-13-10,1-5 0,-5-13-2</inkml:trace>
  <inkml:trace contextRef="#ctx0" brushRef="#br0" timeOffset="35516.0312">2752 7106 25,'-15'-7'29,"1"2"2,1-4-8,13 9-12,-20-9 0,20 9-4,-9-7-2,9 7 0,0 0-1,17 12 0,1 4-1,11 13 1,10 10-1,12 19 1,7 10-1,11 12 0,3 3 0,4 2 0,1-6-2,-4-3 0,-3-9 0,-5-14-1,-6-11 1,-6-10-1,-7-7-1,-6-6 0,-6-4-1,-7-6-1,-4 3-6,-23-12-27,14 2 0,-14-2-1,-8-15 0</inkml:trace>
  <inkml:trace contextRef="#ctx0" brushRef="#br0" timeOffset="35927.055">3382 7047 43,'1'-9'34,"-1"9"-1,-7-9 0,-3 13-29,-3 14-2,-8 14 2,-3 21-1,-9 20-1,-7 22 1,-8 15 0,-5 17 0,-4 5 0,2 3 0,2-8-1,7-10-1,5-23 1,11-16-2,8-19 0,7-17-2,12-14-1,3-18-8,17-6-25,-2-14 0,10-6 0,1-9-1</inkml:trace>
  <inkml:trace contextRef="#ctx0" brushRef="#br0" timeOffset="36696.0987">4161 7010 52,'-10'-9'34,"-11"4"0,-3 7-1,-12 7-31,1 10 0,-2 14-1,2 17 1,-1 18-1,4 19 1,6 13-1,8 13 1,10 6-1,11 3 0,9-7 0,9-10-1,7-17 0,7-15-1,1-20 0,1-16 0,5-13-3,-5-21-8,5-5-22,-3-14 0,-1-9 0,-6-11-1</inkml:trace>
  <inkml:trace contextRef="#ctx0" brushRef="#br0" timeOffset="37049.1189">4770 7124 55,'-4'21'35,"1"11"1,0 12-2,-3 13-31,6 12-2,5 11 1,-1 8-1,1 0-1,1-1 0,-1-6 0,3-12 0,-1-12-1,0-13 0,-2-12 0,2-9-1,-3-11-2,4-4-5,-8-8-17,-3-20-8,-3 0 1,-5-4-1</inkml:trace>
  <inkml:trace contextRef="#ctx0" brushRef="#br0" timeOffset="37243.13">4458 7715 40,'-9'4'34,"9"-4"-1,14 5 1,1-10-27,24 3-1,12-6-3,13 0 1,8-2-3,6-2 0,3 1-6,-8-5-21,0 2-6,-10 0-2,-10 0 1</inkml:trace>
  <inkml:trace contextRef="#ctx0" brushRef="#br0" timeOffset="37939.1698">5889 7003 47,'10'16'34,"0"5"-1,4 7 1,-3 5-31,2 11-1,1 7-1,1 5 0,-2-1 0,-2-3 1,-2-6-1,-5-10 2,0-10-1,-2-13 0,-2-13 0,-6-17 0,-1-9 1,-1-9-2,-4-13 0,1-8-1,2-9 0,2-3-1,5 0 1,7 2-1,7 4 1,7 7 0,8 11 1,8 8 0,6 9 0,5 8-1,2 7 1,1 6-1,-1 3 1,-2 2-1,-3 2-1,-3 2 1,-3 1 0,-5 2-1,-3 4-2,-6-2-4,6 9-28,-14 1-1,-4 1 0,-9-3 0</inkml:trace>
  <inkml:trace contextRef="#ctx0" brushRef="#br0" timeOffset="38556.2051">4272 7298 56,'7'-8'35,"-7"8"-2,12-5 1,-4 11-30,0 5-3,5 14 0,0 14-1,-1 13 1,-1 14 0,-2 11 0,-6 8 1,-1 5-1,-2-2 0,0-5 0,0-11 0,0-11 0,0-13-1,4-10 0,5-10-3,-2-13-5,12-3-26,-3-8-1,3-5 0,2-6 0</inkml:trace>
  <inkml:trace contextRef="#ctx0" brushRef="#br0" timeOffset="39111.2369">5527 7745 52,'-22'9'34,"6"-3"0,16-6-2,0 0-27,17 6-2,14-5-1,15 0-1,12-4 1,13 1-1,10-6 0,7-4-1,2-3 1,1-2 0,-5-2-2,-5-2 2,-7 0-3,-8-1 1,-9 3-2,-12-4-7,-2 7-24,-12-1 0,-11 4 0,-11 4-1</inkml:trace>
  <inkml:trace contextRef="#ctx0" brushRef="#br0" timeOffset="39640.2671">5418 8147 76,'-20'10'34,"20"-10"0,0 0-12,12-11-21,21 2-1,10-4-1,10 0 1,6-1-1,1 1 0,0 2 1,-8 3-1,-7 3 1,-11 6 1,-11 6 0,-15 5-1,-10 5 1,-10 2 0,-6 4 1,-4-1-2,-1 0 1,1-3 0,2-2-1,4-5 0,6-2 1,10-10-1,-4 10 0,4-10 0,13 5 1,-2-1-1,5 1 1,1 0 0,3 3 0,0 2 0,-2 5 0,-4 1 0,-5 5 0,-6-1 0,-6 4 0,-7 1 0,-8 2 0,-4-3 0,-5-1-1,-1-2-3,-2-9-4,11 0-28,-6-11 0,10-6-1,2-10 0</inkml:trace>
  <inkml:trace contextRef="#ctx0" brushRef="#br0" timeOffset="40027.2893">6303 8016 62,'16'-2'35,"-16"2"-1,-6 17 0,-14 1-30,-7 8-3,-3 8 0,-3 7 0,2 7-1,2 3 0,4 3 0,4-2 0,9-3 1,9-5-1,9-8-1,8-11 1,6-12 0,7-11 1,1-9-1,2-6 1,-2-5 0,-2-1-1,-7-2 1,-3 3 0,-10 3 0,-5 5 0,-1 10-1,-22-7 0,2 8 1,-4 3-1,-1 4-2,-1-1 0,4 6-5,-3-8-4,15 7-19,-1-7-4,11-5-1,0 0 1</inkml:trace>
  <inkml:trace contextRef="#ctx0" brushRef="#br0" timeOffset="40599.3222">6595 8028 70,'0'0'36,"16"5"0,-6-14-1,14-1-34,0-3-2,5-2 0,4-1 0,0 0-1,-1 1 1,-5 2 0,-6 2 1,-7 4 0,-14 7 1,0 0-1,-17 9 2,-9 5-1,-10 3 1,-4 6-1,-6 3 0,1 2-1,-1 3 0,3-1 1,5 0-2,7-5 1,8-2 0,6-4-1,7-2 1,6-4-1,6-4 1,6-3 0,10-1 0,6-3-1,10 0 1,7 0 0,8-1 0,3 1 0,4 3 1,1 2-1,-2 4 0,-2 4 1,-11 4 1,-8 4-1,-12 3 1,-10 5-1,-11 0 0,-12 3 1,-11-1-2,-8 0 1,-7-3-1,-7-5-1,-2-3-2,-7-15-9,5-3-23,-6-16-1,3-9 1,-1-15-1</inkml:trace>
  <inkml:trace contextRef="#ctx0" brushRef="#br0" timeOffset="40983.3442">6682 6682 48,'45'0'33,"12"11"0,9 13 0,6 18-33,12 16 1,8 24-1,5 24 1,1 21-1,-5 17 4,-13 7-1,-11 8 3,-22-8 1,-13 0 0,-23-19 0,-9-11-1,-17-21-2,-5-14-3,-2-3-12,-6-23-26,2-10 0,-2-19-3,3-12 0</inkml:trace>
  <inkml:trace contextRef="#ctx0" brushRef="#br0" timeOffset="43370.4807">7210 6447 47,'-19'4'34,"6"-3"0,-1-4-1,3-3-32,6-1 0,5-3-1,3-1-1,3-2 0,7-1 0,3-2 0,9-1 1,3 1-1,6 1 1,3 5 0,1 2 0,0 5 1,-3 6 0,-3 7 1,-10 5-1,-4 6 2,-10 4-2,-5 3 2,-7 0-2,-4 2 1,-5-4-2,0-1 1,-3 0-1,1-4 0,-2-3 1,1-2-2,2-3 2,2-2-2,3 0 2,1-2-1,8-9-1,-4 13 1,4-13 0,17 10-1,-1-4 1,4 0 0,5-1 0,5 2 0,2 1 0,2 4 1,-2 4 0,-3 5 1,-7 4-1,-8 8 1,-9 2 1,-12 4-1,-11 1 0,-8 0 0,-10-4 0,-3-3-1,-4-6-1,-1-6-1,3-3-2,1-11-2,12 4-10,-4-12-21,13-2 0,2-4 0,14-5 0</inkml:trace>
  <inkml:trace contextRef="#ctx0" brushRef="#br0" timeOffset="43899.5109">8107 6298 58,'-11'3'36,"-2"2"0,-6 2-1,0 9-35,-5 6-2,1 7 1,-1 13 0,-1 11 0,2 10 0,3 7 1,8 4-1,6-2 1,11-4-1,8-7 1,10-14 0,10-12 1,5-18 0,7-15 0,-1-16 0,1-7 0,-5-10 0,-6-4 0,-11-4 1,-8 3-2,-14 3 2,-12 7-1,-12 10 0,-11 12 0,-10 12 0,-4 11 1,-2 10-2,1 7 1,8 6-2,4 0-1,14 2-3,5-14-6,22-2-25,5-12 0,14-11 0,8-14-1</inkml:trace>
  <inkml:trace contextRef="#ctx0" brushRef="#br0" timeOffset="44479.544">8703 6281 45,'33'-11'34,"3"-2"-1,4-2 0,1-2-31,2 3-1,-1-1 0,-4 2-1,-7 3 1,-12 4-1,-19 6 1,0 0 1,-16 6-1,-15 8 1,-15 3 0,-8 8 0,-10 3 0,-2 6 0,-2 3-1,2 1 0,6 1-1,10-3 0,9-3 0,10-5-1,13-3 0,10-6 1,12-5-1,9-4 0,9 1 1,5-3-2,5 0 2,1 1 0,3 1 0,0 0-1,2 3 1,0 0 0,-1-2 0,5 1 0,1 1 0,2-1 0,0 0 1,-3 2 0,-5 2 0,-6 5 2,-11 1-1,-13 5 1,-16 2-1,-13 4 1,-18 0-1,-13 3 0,-17 0-2,-13-3-1,-4 4-20,-8-11-17,-2-5 1,-3-7-1,4-9-1</inkml:trace>
  <inkml:trace contextRef="#ctx0" brushRef="#br0" timeOffset="50680.8988">13271 1338 82,'0'0'34,"-12"-13"-1,12 13 0,-9-15-31,9 15-1,10-8 0,2 9-2,5 6 1,5 8 0,6 8 0,9 12 1,6 13-1,8 12 2,5 11-2,7 8 2,1 3-1,2-1 1,0-1-1,-3-4 1,-3-9-1,-1-8 0,-4-9 0,-4-8 0,-4-6-1,-4-4 1,-5-5-2,-5-5 0,-5-3-2,-9-9-4,2 3-29,-21-13 1,12-2-2,-18-12 1</inkml:trace>
  <inkml:trace contextRef="#ctx0" brushRef="#br0" timeOffset="51058.9202">14170 1085 91,'0'0'36,"-19"6"-1,5 10 0,-13 5-36,-3 16 2,-4 14-2,-7 15 0,-5 14 1,-5 14 0,-1 8 0,-1 7 0,3 2 0,8-3 0,4-8 0,7-8 1,7-9-2,8-12 1,7-9-2,4-11 0,9-2-6,-4-13-27,14 0 1,-4-14-2,8-4 0</inkml:trace>
  <inkml:trace contextRef="#ctx0" brushRef="#br0" timeOffset="51948.9712">14998 743 83,'-55'-14'34,"55"14"1,-64 6-2,64-6-33,-68 37 1,36 9-1,-1 18 0,-1 25 0,3 20-1,4 19 1,5 19-1,7 8 0,8 1 0,8-12 1,7-10-1,9-19 2,6-19-2,6-18 1,4-20-1,1-16-2,7-6-10,-6-18-20,7-10 0,-8-13 0,3-9-2</inkml:trace>
  <inkml:trace contextRef="#ctx0" brushRef="#br0" timeOffset="52330.993">15604 974 92,'1'18'36,"1"12"-1,-9 11-1,8 11-34,0 18-1,2 16 0,-1 13 0,0 11 1,-1 0-2,-2-5 2,0-6 0,0-13 0,-2-8-1,1-17 1,0-14 0,1-15-1,0-11 0,0-8-1,5-5-4,-4-8-7,8-13-22,-2-1 1,5 0 1,-6-7-2</inkml:trace>
  <inkml:trace contextRef="#ctx0" brushRef="#br0" timeOffset="52811.0205">16183 1234 88,'7'-7'37,"-7"7"-1,5 13 0,-7 10-34,5 10-3,4 10 1,1 13-1,0 12 1,2 9 0,-1 3-1,-1-3 1,-1-7-2,0-8 3,0-10-3,-2-13 1,2-9-3,-9-21-6,2-9-24,0 0 0,-8-15 0,-10-13 0</inkml:trace>
  <inkml:trace contextRef="#ctx0" brushRef="#br0" timeOffset="52984.0305">15977 1626 77,'-13'-6'34,"5"-1"1,8 7 0,18-1-25,9 1-6,10-2-1,12-2-2,8-1-1,8-3-3,9 6-6,-7-11-20,12 6-6,-8-4-1,3 2 0</inkml:trace>
  <inkml:trace contextRef="#ctx0" brushRef="#br0" timeOffset="53772.0754">17839 683 63,'0'0'35,"0"0"-3,9 65 2,-10-28-33,3 11 1,2 8-1,-1 4 0,4-3 0,-2-5-1,2-8 3,-3-10-1,3-10 2,-6-16-1,-1-8 1,-1-26 0,1 26-1,-14-72 0,5 20-2,-2-7-1,-1-7 0,1 0 0,3 2 1,6 6-1,3 4 0,9 7 0,7 8 0,-17 39 1,58-57 0,-17 38-1,6 6 0,4 4 0,4 4 0,1 6 0,1 4-1,-5 4 1,-1 4-1,-7 0 0,-4 1 0,-40-14-2,66 33-2,-66-33-3,47 32-13,-47-32-16,38 35 0,-38-35 1,27 39-1</inkml:trace>
  <inkml:trace contextRef="#ctx0" brushRef="#br0" timeOffset="54208.1005">17111 1432 77,'-13'14'36,"13"-14"-1,13 10-2,15-12-32,17-3-2,24-1 1,17 0 0,19-4-1,14-1 2,9-1 0,6-1 0,3 0 1,3 2-1,-8-1 1,-8 3 0,-13 2-1,-10 2 0,-15 2-1,-12 1-1,-12 2-3,-17-4-4,-1 7-23,-24-1-6,-7 4 2,-13-6-1</inkml:trace>
  <inkml:trace contextRef="#ctx0" brushRef="#br0" timeOffset="55051.1488">17082 1924 70,'-12'2'32,"3"-6"-1,9 4-1,0-13-30,10 5 0,8-4 0,6-1 1,8-3 0,8 1 0,3 1 1,3 2-1,0 3 0,-2 3 0,-4 6-1,-7 6 0,-11 6 0,-12 5 1,-11 3 0,-8 4 0,-12 1 0,-3 2 1,-8-4 0,2 1-1,-2-5 0,5-2 0,6-5-1,5-2 0,8-2 0,8-8 0,0 0 0,16 9 0,2-7 0,3 1 0,3-1 1,5 4-1,0 1 0,2 5 0,-2 4 0,-3 5-1,-4 3 1,-8 5 1,-8 3 0,-8 2 0,-10-2 1,-7 0-1,-9-2 1,-5-1 0,-6-5-1,-1-5 0,0-3-3,1-11-5,13 3-27,-5-16-1,11 0-1,4-12 1</inkml:trace>
  <inkml:trace contextRef="#ctx0" brushRef="#br0" timeOffset="55508.1748">17876 1829 75,'0'0'36,"-19"-6"-1,6 14 0,-12 4-32,-1 5-2,-1 13-2,-3 10 0,-1 11 0,-1 10 1,2 6-1,4 2 1,9 0 0,8-2 0,9-8 0,10-10 1,9-14 0,9-12-1,8-14 1,6-11 0,0-10 0,-1-5-1,-6-6 1,-7-3-1,-10 0 0,-11 1 0,-14 5 0,-12 5 0,-13 7 0,-9 4 1,-6 7-1,-5 3 1,-2 7-1,2 3 0,6 2-2,3-5-3,18 9-18,3-16-11,22-6-1,0 0 0,9-7-1</inkml:trace>
  <inkml:trace contextRef="#ctx0" brushRef="#br0" timeOffset="56029.2045">18111 1838 77,'21'-11'35,"-3"-6"-1,11 5-1,0-1-35,-1 1-1,3 5 0,-9 1 0,-5 5 0,-17 1 1,0 0 1,-24 16 2,-11-4 1,-7 5 1,-12 3 1,-1 5-1,-5 0 0,6 5-1,3 1 0,11-1-2,10-1 0,14-2 0,13 2-1,13-3 0,14-3 1,12-3-1,10-2 0,7-1 1,6-3 0,6 1-1,-4-4 2,-1 1-1,-7 0 1,-10 3 0,-12 1 0,-11 2 0,-15 2 0,-15 2 1,-11 0-1,-12 4 0,-8-3 0,-7 1 0,0-3-1,-2-3-1,6-3-2,3-9-6,17 2-21,-1-16-5,16 1 0,4-14-1</inkml:trace>
  <inkml:trace contextRef="#ctx0" brushRef="#br0" timeOffset="56313.2208">18547 2041 55,'15'4'36,"7"11"1,-2-4-1,11 12-14,1-3-22,3 3 0,3 4-1,-1 2 0,-2 1-1,-6-6-1,-3 3 0,-9-7-2,0 2-4,-13-12-5,6 2-20,-10-12 0,0 0 0,0 0 0</inkml:trace>
  <inkml:trace contextRef="#ctx0" brushRef="#br0" timeOffset="56536.2335">18890 2012 81,'-25'39'37,"3"11"0,-9-1-1,6 1-36,-1 7 0,3-3-2,6 0-5,-2-18-8,12-1-20,-2-16-1,14-7 0,-5-12 0</inkml:trace>
  <inkml:trace contextRef="#ctx0" brushRef="#br0" timeOffset="56899.2545">18923 1892 67,'27'-19'34,"11"5"1,-2 0-2,8 3-31,-3 8-1,-1 7 0,-6 8-1,-8 9 0,-15 7 1,-10 6 0,-11 4 0,-7 5 1,-7 0 0,-1-2-1,0-5 1,4-4-1,4-5 1,8-3-2,9-6 1,9-6-2,8-4 1,4-2 0,5 0-1,3-3-1,3 2-4,-7-11-15,9 5-14,-8-7 0,4 1 0,-5-8 0</inkml:trace>
  <inkml:trace contextRef="#ctx0" brushRef="#br0" timeOffset="57192.2711">19430 1948 66,'-10'5'35,"10"3"2,0-8-2,0 16-21,1-6-13,3 4-1,4 1 0,1 3 0,2-1 0,1 1 0,4-5 1,1 0-1,3-5 1,1-3-1,2-3 1,1-5-2,3 0 0,0-8-2,4 6-5,-9-15-19,7 8-8,-9-8-2,0 4 2</inkml:trace>
  <inkml:trace contextRef="#ctx0" brushRef="#br0" timeOffset="57416.2839">19729 1762 72,'13'25'36,"-6"5"0,9 14 0,-7 3-32,6 13-1,2 5-2,1 2-1,2 0-2,-3-9-1,3-6 0,-7-13-3,7-4-5,-14-22-18,7-5-6,-7-19 1,1-7 0</inkml:trace>
  <inkml:trace contextRef="#ctx0" brushRef="#br0" timeOffset="57799.306">19629 431 83,'81'17'38,"17"16"-1,1 18 0,7 27-38,6 30 0,-6 30-1,-13 24 1,-14 19-1,-22 9 1,-17 4 1,-20-8 0,-15-12 3,-17-21-1,-9-20 3,-12-24-2,-4-17 1,-4-19-1,-1-13-2,3-13-3,-4-23-12,10-6-22,-1-23-2,16-12 0,1-22-1</inkml:trace>
  <inkml:trace contextRef="#ctx0" brushRef="#br0" timeOffset="58627.3533">20507 313 77,'0'0'36,"0"0"-1,0 0 0,20-43-35,-20 43 0,0 0 0,66-9 0,-66 9 0,74 6 0,-33-1 1,0 3-1,-41-8 0,73 23 1,-73-23-2,42 28 1,-42-28 0,-7 37 0,7-37 0,-53 38 1,53-38-1,-82 35 0,38-18 0,5-1 1,39-16-2,-57 22 1,57-22-1,0 0 1,0 0 0,0 0 0,56 34 0,-14-29 0,7 0 1,4 0-1,3 3 1,-3 2-1,-5 3 1,-6 5-1,-42-18 1,47 49 0,-47-49 1,-11 61 0,11-61 1,-64 67-1,17-35 0,-4-2-1,-1-7 0,0-6-3,9-6-2,-2-9-11,45-2-22,-55-19 1,55 19-2,-21-38 0</inkml:trace>
  <inkml:trace contextRef="#ctx0" brushRef="#br0" timeOffset="59083.3793">21382 353 70,'0'0'38,"0"0"-1,-45-26 0,45 26-21,-46 28-17,46-28 0,-38 62-1,19-18 0,0 5 0,7 7 1,8-1 1,9-1 1,12-5 0,12-8 0,12-11 0,8-12 0,7-11 1,2-8-1,-6-11-1,-6-6-1,-46 18 1,62-54 0,-62 54 0,10-59 0,-10 59 1,-43-51 0,43 51-1,-83-30 0,34 28 1,-6 4-2,2 7-3,6 3-4,-3 1-24,50-13-5,-51 19 1,51-19-1</inkml:trace>
  <inkml:trace contextRef="#ctx0" brushRef="#br0" timeOffset="59571.4072">21796 328 83,'0'0'37,"59"-15"0,-17 6-2,-3-3-35,5 3-1,1 0 2,-6 3-1,-39 6 0,44-2-1,-44 2 0,0 0 1,-54 9-1,3 0 2,-12 2 0,-10 3 0,-6 3 0,2 2 0,4 4 0,9 1-1,13 1 0,51-25-1,-54 48 1,54-48-1,23 44 0,-23-44 0,92 36 0,-27-17 1,9-1 1,5 2 0,-2 2 0,-5 0-1,-12 2 1,-12 0 1,-48-24 0,39 52-1,-39-52 1,-34 49-1,-10-27 1,-10-2-1,-10-4 0,-5-3-1,1-5-1,4-6-4,14-6-23,1-3-9,49 7 0,-52-32-1</inkml:trace>
  <inkml:trace contextRef="#ctx0" brushRef="#br0" timeOffset="59821.4214">22236 609 83,'23'36'38,"11"6"-1,-4 6-1,6 1-35,6 7-1,2-4-2,0-1-1,-7-8-1,-2-7-3,-13-14-3,4-8-13,-13-11-13,-13-3 1,0 0 0,18-58 2</inkml:trace>
  <inkml:trace contextRef="#ctx0" brushRef="#br0" timeOffset="60024.433">22606 580 66,'0'0'38,"-51"68"-1,14-18 1,4 17-23,-9 2-12,2 6-4,2-2-2,0-6-3,14-6-6,-8-16-6,21-8-18,0-20 0,11-17 0,15-8 1</inkml:trace>
  <inkml:trace contextRef="#ctx0" brushRef="#br0" timeOffset="60353.4521">22965 446 76,'48'-8'38,"1"5"-2,-49 3 0,65 11-35,-65-11 0,28 36-1,-28-36 0,-48 63 0,-2-24-1,-13 5 2,-11-1 0,-2 1 0,1 0 0,11 0 1,13-2 0,17-1-1,21-4 1,22-6-2,21-6 0,13-8-2,14-4-3,1-18-13,17-4-19,-6-11-1,3-5 0,-12-7-1</inkml:trace>
  <inkml:trace contextRef="#ctx0" brushRef="#br0" timeOffset="60655.4691">23505 489 81,'12'52'39,"-12"-52"0,-19 50-2,19-50-37,-16 55-1,16-55 0,-3 62 0,3-62 0,7 54-1,-7-54 1,26 35 1,-26-35-1,48 21 0,-48-21 1,67 2-1,-26-7-2,-3-7-14,6-4-20,-3-4-1,-2-5 1,-39 25-1</inkml:trace>
  <inkml:trace contextRef="#ctx0" brushRef="#br0" timeOffset="60848.4804">23889 410 84,'-9'50'41,"-7"12"-1,2 13-2,-4 13-38,-4 14-1,-2 7-3,-1-1-8,10 4-28,-6-7-1,10-5 0,0-17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09:27.9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4438 3312 1,'-16'-12'7,"16"12"7,-10-3-8,10 3-3,-9-6-3,9 6-1,0 0-1,-10-10 1,10 10 0,0 0 1,-8-9 2,8 9 5,0 0 2,-14-4 2,14 4 2,-12 0 1,12 0 1,-11-2-1,11 2-1,-9-3-4,9 3-2,0 0-2,-5-8 0,5 8-2,0 0 0,-5-11-1,5 11 0,0 0 0,0 0 0,-10-9-1,10 9 0,-10-2 0,10 2-1,-12 4 1,12-4-1,-16 9 1,7 1-1,0 3 1,-1 4 0,0 5 0,1 5 0,2 0 0,4 3 0,2-2 0,4 0-1,2-3 1,6-6-1,2-6 1,2-7-1,3-5 1,-1-2 0,0-6 0,-1 0 0,-3-3 0,-2 0 0,-3 0 0,-4 0 0,-2 1 0,-3-3-1,-2 1 1,0-1-1,-2-2 1,0 3 0,-1 0-1,1 2 1,1-1-1,4 10 1,-7-10-1,7 10 1,0 0-1,0 0 0,0 0 0,0 0 0,0 0 0,0 0 0,0 0 0,0 0-1,0 0 1,0 0-1,0 0 0,0 0-1,0 0-4,0 0-22,0 0-6,0 9 1,0-9-2</inkml:trace>
  <inkml:trace contextRef="#ctx0" brushRef="#br0" timeOffset="496.0282">4557 3459 46,'0'0'32,"-12"-4"-1,12 4 0,-16-7-13,16 7-15,-11-4-1,11 4-1,0 0-1,0 0 0,-9-7 0,9 7 0,-9 3 0,9-3 1,-17 12 0,8-2 0,-2 5 0,2 5 1,4 2 0,6 5 0,5-2 0,12 0 0,6-4 0,11-4-1,7-8 0,5-7 0,1-11 1,0-7-1,-7-7 0,-6-2 0,-13-4 0,-10 1 0,-15 0 1,-9 3-1,-11 5 0,-6 5 0,-5 4-1,-1 2-1,4 9-3,-3-3-24,13 12-6,-2-6-1,7 6-1</inkml:trace>
  <inkml:trace contextRef="#ctx0" brushRef="#br0" timeOffset="3341.1911">7233 2685 38,'-4'-16'27,"-1"1"2,-6-5-1,1 5-18,-11-5-2,4 8-2,-8-1-1,0 8-2,-7 4-1,-2 9-1,-4 8 1,-2 10-3,-5 13 2,-5 12-1,0 15 1,-2 13 0,3 14 1,6 12-1,5 8 0,12 3 1,16-4 0,19-6 0,16-16 0,18-16 0,18-27-2,16-23 1,15-28 0,13-24 0,3-21 1,0-17-1,-7-14 0,-7-10-1,-17-8 1,-19-1 0,-22 2 0,-24 8 0,-22 9 0,-18 9-1,-19 14 1,-12 15 0,-9 18-2,-4 9-6,9 18-25,0 6-1,11 9-2,4-1-1</inkml:trace>
  <inkml:trace contextRef="#ctx0" brushRef="#br0" timeOffset="9313.5327">6040 1332 60,'-30'-28'30,"-11"3"1,-5 5 0,-18 2-27,2 13 0,-12 10-2,-7 9-2,-8 12 1,-4 7-2,-5 11 1,-4 8 0,-1 13 0,3 6 1,3 10 0,8 6 1,7 8-1,11 7 2,9 8-1,17 9 1,11 4-1,16 9-1,16 7 1,16 5-2,14 4 0,14 4-1,13 2 1,12-2-1,11-2 0,11-3 1,12-8-1,8-7 1,10-10-1,6-12 1,11-13 1,9-11 0,8-15-1,5-13 1,9-18 0,4-12 0,7-15 0,8-10-1,0-13 0,1-14 1,1-10-1,-2-10 1,-7-13-1,-7-10 0,-10-12 0,-12-10 1,-15-12-1,-14-7 0,-19-11 1,-14-8 0,-20-5-1,-14-5 1,-18-2 0,-14 1 0,-14-2-1,-11 2 2,-13 3-2,-9 2 0,-12 5 1,-9 2 0,-9 0 0,-10 6 0,-9 5 0,-9 11-1,-14 5 0,-11 10 1,-10 10 0,-10 12-1,-11 11 0,-8 10 0,-3 11-1,-2 6 0,6 10-4,1 0-12,17 12-17,6-1-2,20 3 0,8 0-1</inkml:trace>
  <inkml:trace contextRef="#ctx0" brushRef="#br0" timeOffset="13219.7559">10384 1936 84,'-27'-35'32,"-5"-4"-1,2 4 0,-6-3-27,6 10-1,-2 6-1,-3 10-2,-7 11 0,-5 15 0,-9 13-1,-7 13 0,-6 17 0,-5 12 0,-3 16 0,-1 16 0,2 18 0,3 10-1,6 17 1,8 9 0,9 8 0,11 12 0,10 2 1,16-3 0,13-6 0,15-7 1,19-20 0,18-15 1,19-24-1,18-23 0,17-27 1,15-22 0,11-29 0,13-24 0,5-25 1,1-19-1,-5-24 0,-4-19 0,-12-18 0,-10-15-1,-20-18 1,-18-10-1,-22-11 0,-17-2 1,-21 2 0,-22 8 0,-23 9-1,-17 10 1,-18 19-1,-14 16 1,-13 22-1,-11 16-1,-11 18-1,-7 13-5,7 25-28,-12 14-2,1 21-1,-7 8-1</inkml:trace>
  <inkml:trace contextRef="#ctx0" brushRef="#br0" timeOffset="14431.8252">2378 6206 61,'-3'15'36,"4"-5"0,11-2-2,5-5-33,18-4-1,13-2-1,14-6 0,12-5 1,8-6-2,5-11 2,-2-7 0,2-4 0,-8-7 1,-9-4 1,-10-1 0,-17-2 1,-14 1 0,-18 3 0,-14 6-2,-22 5 2,-20 9-3,-20 13 1,-18 12-2,-18 18 1,-14 20 0,-12 18-1,-2 22 1,8 20-1,15 20 1,21 16 0,25 8-1,32 3 1,36-7 0,33-11 0,27-18-1,25-21 1,20-25 1,18-27 0,7-20 0,1-20-1,-4-15-1,3-7-3,-14-11-24,-3 0-7,-18-5-1,-9 4 0</inkml:trace>
  <inkml:trace contextRef="#ctx0" brushRef="#br0" timeOffset="16276.931">3782 6014 51,'0'0'32,"0"0"-1,0 0 1,26-10-31,5 4 1,12-5-2,9 2 0,12-4 0,4 3 0,5 1-2,-4-2-5,6 7-12,-8 0-12,-9 0 0,-7 2 0</inkml:trace>
  <inkml:trace contextRef="#ctx0" brushRef="#br0" timeOffset="16501.9439">4102 6413 64,'9'2'35,"13"-6"1,9-13-2,7-5-34,14-1-2,3-10-10,13 4-22,-1-5-1,1 3 0,-8 0-1</inkml:trace>
  <inkml:trace contextRef="#ctx0" brushRef="#br0" timeOffset="16980.9713">4990 5763 68,'26'-47'35,"7"-7"-1,13 2 0,10-1-34,12 10 0,11 9-1,5 14 1,3 18-2,-4 18 2,-2 20-1,-10 18 0,-14 17-1,-16 13 1,-19 12 1,-24 7-1,-20 4 3,-16-1 0,-20-8 0,-10-5 1,-11-14 1,0-9-2,3-17 1,7-15-1,6-15-2,10-13 1,14-11-1,14-8 0,16-4-1,13-2 1,18 0-1,15 0 1,16-1 0,12 4-1,6 0 2,7 1-1,1-1 0,-1-2 0,-6 2 0,-8 0-2,-6 3-2,-13-6-8,2 10-23,-15-4-2,0 3 1,-7-4-1</inkml:trace>
  <inkml:trace contextRef="#ctx0" brushRef="#br0" timeOffset="17451.9982">6199 5578 58,'-11'-7'35,"11"7"-1,-13-17 0,15 3-31,6-1-2,7-2 0,10 0-2,9-1 1,5 3-1,9 1 1,6 6 0,5 4 1,2 9-1,2 8 0,-3 8 1,-4 9 0,-5 15 0,-6 15 0,-11 15 1,-9 12-2,-12 8 2,-5 9-1,-8 4 0,-4-1-2,-3-10 0,-4-14-2,6-10-4,-10-18-28,9-18-1,-8-19 0,-2-15-1</inkml:trace>
  <inkml:trace contextRef="#ctx0" brushRef="#br0" timeOffset="17642.0089">6309 6139 67,'0'0'38,"22"1"-1,5-4 1,14-3-37,14-4 0,13-3-1,16-4-2,2-8-7,11 1-27,-6-5 0,1-3-2,-13-6 1</inkml:trace>
  <inkml:trace contextRef="#ctx0" brushRef="#br0" timeOffset="17845.0207">7455 5586 82,'-14'81'40,"3"14"-1,-3 3-2,5 6-41,11 9-4,1-7-31,19-6 0,3-22-2,13-20 2</inkml:trace>
  <inkml:trace contextRef="#ctx0" brushRef="#br0" timeOffset="18245.0436">8424 5621 72,'-11'-39'39,"-21"9"-1,-7 14 0,-16 9-38,9 8-1,8 13-2,5 6-1,13 14-1,5 2 0,18 11 0,6 0 1,12 7 0,6 4 3,6-1 2,4 3 2,-3-3 0,1 3 0,-11 0 0,-7 4 0,-14-2 0,-13-4-2,-14-5 0,-11-6 1,-12-12-1,-3-12 1,-6-19-1,4-18 0,2-21 1,12-13-2,13-11 1,15-9-1,15-4-1,12-3-2,20 4-2,4-2-9,23 16-23,0 1 1,11 10-1,-4 5 0</inkml:trace>
  <inkml:trace contextRef="#ctx0" brushRef="#br0" timeOffset="18513.0588">8765 5661 63,'20'1'36,"-3"-2"0,6 3-2,1-4-32,5 2-1,3 1-1,0 5 0,-4 4-1,-8 8 1,-10 10-1,-15 9 1,-13 15 1,-14 8 0,-11 5 1,-2 9 0,-3 2 0,9 1 1,10-5-1,18-6-1,17-11 0,19-11-2,22-9-2,12-21-6,24-12-28,0-19-1,11-14 0,-1-16-1</inkml:trace>
  <inkml:trace contextRef="#ctx0" brushRef="#br0" timeOffset="18888.0803">9909 5633 60,'-6'-45'37,"-13"16"-1,-20 11 1,-11 15-34,-6 10-2,-2 12-1,1 10-2,3 8-1,11 10 0,11 2 0,18 5-1,17-2 3,21 3-2,15-5 1,16-2 3,8-4 0,3-3 1,1 0-1,-7-1 2,-9 4-2,-17-3 1,-15 1 0,-19-3 0,-15-2 1,-15-9-2,-9-7 2,-10-15-1,-2-13 1,-2-20-1,6-12 0,4-17 0,12-9 0,13-10-1,15-6-1,18-4-2,13-3-3,23 7-27,1-5-5,12 5 0,0-5-2</inkml:trace>
  <inkml:trace contextRef="#ctx0" brushRef="#br0" timeOffset="27016.5453">3320 8562 52,'-9'-3'34,"0"0"-1,9 3 0,0 0-31,0 0-1,19 24-1,8 5 1,12 18 0,13 19-1,11 23 2,8 13-1,7 14 0,2 7 1,2 0 0,-5-3 0,-8-15-1,-7-13 0,-10-22-2,-10-19-3,-1-11-26,-17-17-4,-9-13 0,-15-10-2</inkml:trace>
  <inkml:trace contextRef="#ctx0" brushRef="#br0" timeOffset="27364.5652">4164 8404 73,'0'0'39,"-15"28"-1,-14 3-1,-6 21-35,-1 20 0,-5 20-1,-8 22 0,-8 17 0,-9 13 0,-1 3-1,-2-7 0,4-8 1,3-12-1,6-15 0,9-17-1,6-19-2,16-14-2,3-24-19,25-9-13,7-21-1,19-15 0,8-21 0</inkml:trace>
  <inkml:trace contextRef="#ctx0" brushRef="#br0" timeOffset="27673.5828">4918 8326 79,'-76'56'38,"-10"15"0,4 27 0,2 18-36,16 21-1,21 12-2,20 5-1,22-2-1,15-17-2,24-11-4,6-30-4,23-15-10,-3-28-12,10-18 0,2-20 0,3-16 2</inkml:trace>
  <inkml:trace contextRef="#ctx0" brushRef="#br0" timeOffset="29031.6604">5330 8442 56,'-7'-14'34,"0"1"-1,2-1-1,1 2-30,2 0 1,2 12-2,3-10 1,-3 10 0,6 28 1,-5 16 0,-5 18 0,-1 22 0,-4 23-1,0 22 1,-3 10 0,0 5-1,1-7-1,2-9 0,2-14-1,3-18-1,5-20-1,-2-22-3,10-10-9,-5-19-22,5-10 1,-9-15 0,17-18-1</inkml:trace>
  <inkml:trace contextRef="#ctx0" brushRef="#br0" timeOffset="29284.6748">5917 8507 73,'18'35'38,"-5"11"0,6 16-1,-4 10-35,8 12-2,4 12-1,1 1 0,0 2-3,-6-11-2,1 1-13,-14-21-15,-7-11-1,-13-20 1,-8-14-1</inkml:trace>
  <inkml:trace contextRef="#ctx0" brushRef="#br0" timeOffset="29473.6858">5687 9197 66,'0'-25'35,"13"6"1,8-3-1,11 0-32,6-2-1,13-2-1,11 0 0,6-1-3,6 5-2,-2-6-8,4 10-22,-3 1-1,-3 4 0,-10 2 1</inkml:trace>
  <inkml:trace contextRef="#ctx0" brushRef="#br0" timeOffset="29820.7056">6662 8761 68,'18'15'36,"0"15"0,6 18-1,-8 17-31,7 15-2,-2 8 1,-1 4-2,-4-5 0,-4-8 1,-8-15 0,-2-19 1,-4-27 0,2-18-2,-3-32 0,2-16 0,2-19-1,4-16 0,3-11-1,6-9-1,7 1 0,6 5 1,7 10 0,7 16 1,5 20-2,5 22 1,5 19-1,-1 18-1,3 22-3,-12 3-17,1 18-12,-9-1-1,-3 2 1,-11-9-2</inkml:trace>
  <inkml:trace contextRef="#ctx0" brushRef="#br0" timeOffset="30140.7239">7585 7931 54,'36'30'34,"11"13"0,10 17 0,8 17-34,6 18 1,2 14 1,-3 9-2,-8 5 2,-10 3 0,-18-2 1,-13-2 0,-20-11 3,-8-10-1,-16-11 0,-6-9 0,-10-13-3,-5-13-2,0-12-6,-6-22-27,13-17-2,-3-22-3,8-17 1</inkml:trace>
  <inkml:trace contextRef="#ctx0" brushRef="#br0" timeOffset="30464.7425">8350 7619 47,'12'-10'34,"-4"13"1,-5 15-1,0 15-31,-8 14-2,0 20 0,-3 15 1,1 15-2,0 6 1,3 3-1,5-8 1,8-6 1,7-11-1,10-16 0,6-18 0,8-15 0,3-14 0,1-10-1,0-9-1,-6-12-4,3-6-29,-17-10-1,-8-4 0,-13-7-1</inkml:trace>
  <inkml:trace contextRef="#ctx0" brushRef="#br0" timeOffset="30668.7541">8122 8174 68,'1'9'38,"17"-1"0,8-12-2,25-3-34,10-5-1,16-5-1,14-3-3,7-6-3,12 2-4,-7-4-27,9 2-1,-10-2 0,-7 6-1</inkml:trace>
  <inkml:trace contextRef="#ctx0" brushRef="#br0" timeOffset="33484.9152">10641 1213 99,'-24'-51'37,"-3"11"-1,-20 9-3,-13 14-33,-4 20 0,-14 21-1,-11 26 0,-15 24 0,-10 26-1,-5 25 2,1 23-2,3 20 2,6 24-1,11 19 0,14 17 1,21 13 0,17 8-1,19-1 0,19-7 1,19-14 0,23-22 0,18-24 0,24-32 1,21-31 0,22-37 0,20-32 0,21-38 1,19-31-1,15-37 1,7-29 0,0-32 0,-6-29-1,-14-23 1,-17-21-2,-31-15 1,-29-13 0,-36-1 0,-31 2 0,-36 8 0,-31 12 2,-32 16 0,-30 19 0,-26 21 0,-23 24-1,-23 20-1,-20 18-1,-13 24-3,-19 10-23,2 24-13,-8 8-1,-1 8-2,0-2 1</inkml:trace>
  <inkml:trace contextRef="#ctx0" brushRef="#br0" timeOffset="37401.139">6154 6586 36,'-14'-15'33,"0"4"0,3 0 0,-1 3-26,12 8-4,-12 0-1,12 0-2,0 20 1,0-1-1,3 5 0,2 1 0,4 2 1,3-1 0,5-6 1,5-6-1,5-13 1,4-8-1,1-12 1,3-6-1,-6-7 1,-2 1-1,-8-1 0,-6 5 0,-11 4-1,-8 9 0,-9 10 1,-6 13-1,-9 8 1,-2 7 0,-1 5 0,4 0 0,4 1 0,6-3-1,9-6 2,10-12-1,0-9 0,21-9 1,-3-10-2,3-2 1,-2-2-1,0 2 0,-4 4-3,-8 1-28,3 13-6,-10 3-1,0 0 1</inkml:trace>
  <inkml:trace contextRef="#ctx0" brushRef="#br0" timeOffset="43308.4769">10163 1631 86,'-3'-28'34,"3"3"-2,-7-9 0,3 5-28,-6 1-3,0 5 0,-6 5-1,-6 8 0,-5 6 0,-9 10 0,-9 8-1,-7 13 0,-11 14 1,-6 14 0,-3 18-1,-5 13 1,0 18-1,1 16 2,2 20-1,7 15 1,5 22-1,10 10-1,7 7 2,16 6-1,11-2 1,18-9-1,16-13 1,16-14-2,19-23 2,18-15 0,18-21 0,17-15-1,17-18-1,13-17 1,14-19 0,11-22 0,3-20 0,4-23 0,0-25 1,-5-22 0,-9-27 1,-9-25-1,-14-24 0,-12-23 1,-14-20-1,-15-12 0,-21-7 0,-19 3 0,-27 5 1,-21 16 1,-25 14-1,-24 26 1,-23 20 0,-20 23-2,-18 21 0,-13 17-7,2 21-28,-15 9-3,-1 13-1,-7 0-1</inkml:trace>
  <inkml:trace contextRef="#ctx0" brushRef="#br0" timeOffset="53257.046">10314 2124 62,'-32'-29'26,"-3"2"0,-8 1-2,0 8-20,-4 3-2,-1 10 0,-7 8 0,-3 11-2,-7 15 0,-5 14 0,-3 18 1,-4 17-1,-5 16 3,1 20-2,-7 17 2,9 18 1,2 7 0,14 15 0,7-1 1,20 9-1,15-1-2,25-4 0,21-12-1,18-14-2,22-20 0,18-22 0,20-29-1,12-27 1,12-34 1,7-30 1,9-34 0,6-26 2,-3-27-1,-3-23 1,-11-24 0,-8-16 0,-13-17 0,-13-8-1,-19-2-1,-17 1 2,-22 5-2,-18 13 1,-23 16 0,-20 17 0,-20 21-1,-18 17 0,-16 15 0,-8 15 0,-7 13-2,1 9-3,14 18-28,-1-1-1,16 13-2,6-3-2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16:27.1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1290 3027 56,'-21'-40'35,"21"40"-1,0 0 0,-18-38-33,18 38 1,0 0-1,-7 40 0,6-3 0,5 14 0,-2 14 0,1 19-1,3 17 2,4 13-2,-6 13 1,5 10 0,-1 8-2,-5 8 1,-3 3 1,2 1 0,-8 1 0,-7-5 0,4 0 2,-8-8-2,-2-1 2,-2-9-1,5-4-2,-4-8 1,3-4-1,-1-11 1,1-6-2,4-8 1,0-5 0,2-9 0,-1-4 0,2-10 0,0-5 0,6-8 0,1-7 1,0-5-2,3-41 2,5 64-1,-5-64 0,28 42 1,-28-42 0,73 25-1,-12-18 0,13-4 1,20-5 0,17-6-1,16-6 0,16-7 1,15-6-1,9-7 2,7-5 0,10-6 0,5-1-1,1-3 2,8 2 0,1-2-2,-2 2 2,-1 4-2,-7 4 1,-6 2-2,-7 3 2,-8 3-3,-16 4 2,-15 5-2,-14 3 0,-18 4 0,-15 1-3,-17 7-2,-23-8-16,-10 10-16,-21-6-2,-15 0 1,-21-6 0</inkml:trace>
  <inkml:trace contextRef="#ctx0" brushRef="#br0" timeOffset="855.0489">944 6686 20,'0'0'29,"0"0"1,-41-11-7,41 11-20,0 0-1,0 0 1,0 0 0,0 0 0,-17-38 0,17 38 0,0 0 2,0 0-1,27-46 1,-27 46 0,43-55 1,-4 9-1,17-9-1,18-19 0,17-7-1,18-21 0,16-12-1,14-14-1,16-12 2,11-12-1,6-9 2,5-11 1,8-9 0,6-11 0,4-4-1,6-7 0,-2-2 0,-2 2-1,2 5 0,-4 8-2,-10 9 0,-11 13 0,-7 15 0,-16 16 0,-12 15-1,-15 16 0,-20 17 2,-17 12-2,-14 14 1,-13 13-1,-13 10 1,-11 9-1,-7 6 1,-5 6-2,-5 4 0,1 5-2,-5-1-3,9 14-26,-12-7-5,1 7-2,-13-3 0</inkml:trace>
  <inkml:trace contextRef="#ctx0" brushRef="#br0" timeOffset="7810.4466">1364 9287 52,'0'0'37,"-54"10"-2,54-10 0,0 0-33,-39 45-1,43-14 0,0 11-2,2 14 2,3 15-1,-3 14 1,-3 13 0,2 18-1,-8 16 3,-4 16-2,3 18 2,-6 10-1,-7 14 0,0 11 1,-6 11-2,-4 4 2,-2 6-3,2-4 2,-4-6-1,-1-10-1,3-11 2,-3-13-1,6-15 1,-1-17-1,2-14 1,-1-14-2,4-18 3,1-10-2,0-12 0,3-12 0,1-13-1,3-13 2,14-40-2,-15 51 1,15-51-1,0 0 1,0 0-1,0 0 1,54-8-1,-15-10-1,15-6 2,21-3-1,24-4 0,16-7-1,21 2 2,18-5-1,21 4 0,12-2 2,14 2-2,1 2 2,4 6-1,-1 5 1,2 7-1,-3 9 1,-6 6-1,-9 10 1,-5 7-1,-13 6 0,-11 5 0,-10 4 0,-14-2 0,-8-1 1,-9-1-2,-11-3 0,-10-4 1,-10-2-2,-11-7 0,-7-2-1,-15-4-4,-10 1-19,-45-5-14,33-17-1,-52-5-2,-12-7 0</inkml:trace>
  <inkml:trace contextRef="#ctx0" brushRef="#br0" timeOffset="9059.5182">803 13440 48,'0'0'34,"0"0"-1,0 0 0,0 0-32,0-37-1,0 37-1,9-36 0,-9 36 1,0 0 1,15-47-1,-15 47 2,0 0-1,0 0 2,0 0-1,0 0 0,0 0 1,0 0 0,41-25 0,-41 25 0,41 1 1,-41-1-1,69 4 0,-25-5 0,13-4 0,12-2-2,10-2 1,9-3 0,9-9 0,5-3-1,7-7 0,4-6-2,1-7 2,2-8-2,4-10 1,2-6-1,0-10 1,4-8-1,3-10 1,2-7 1,0-9 0,-4-10 0,-5-8 0,1-11 1,-4-8-2,-1-9 0,-6-4 0,-2-12 0,-3-2 1,0-3 0,-3 1-2,-7-2 0,-3 4 0,-8 2 2,-5-3-2,-6 5 1,-5 1 0,-11 0-2,-4 5 2,-5 3 0,-6 7 0,-4 8-1,-5 8 1,-4 12 0,-4 11 0,-2 13 0,-6 10 0,-2 11 0,-4 8 0,-1 8 1,-3 7-1,-3 8 0,-2 6 0,-3 7 1,-3 5-1,-1 6 0,-3 6-2,-3 1-2,8 11-19,-9-7-14,4 3-2,-5-4 1,1-1-1</inkml:trace>
  <inkml:trace contextRef="#ctx0" brushRef="#br0" timeOffset="23875.3656">5565 9297 58,'-24'7'35,"2"-5"-2,3-1 0,3-4-30,8-1-2,6-4-1,7-2 1,8-4-1,7-5 0,8-2 0,8-4 1,6-1 0,3 5-1,2 2 1,-3 9 0,-6 7 0,-7 13 1,-14 11 0,-10 11 0,-15 8 1,-10 7 0,-9 1-1,-5 1 1,-1-6-1,3-6-1,3-9 0,7-7 0,8-9-2,12-12 1,0 0 1,24-7-1,2-5 0,7 2 0,7 0 0,5 2 0,3 7 1,-1 5 0,-6 9 0,-7 11 0,-12 9 1,-10 10 0,-16 6 1,-11 6 0,-11 0-1,-7 2-2,-3-6 1,0-7-3,5-6-2,-1-15-6,16-6-27,0-18-2,11-8 3,4-18-1</inkml:trace>
  <inkml:trace contextRef="#ctx0" brushRef="#br0" timeOffset="24240.3865">6230 9089 75,'15'-25'35,"-13"9"1,-2 16-1,-19 10-33,4 13 0,-2 9-2,4 11 1,2 11-1,7 6 1,9 3-1,9-3 2,9-8-1,9-9 0,10-16 1,6-14-1,6-20 0,-1-12 0,-5-12 0,-4-6 0,-12-5 0,-10 0-1,-18 3 1,-15 5-1,-18 9 0,-9 10 0,-9 11 1,-4 8-1,2 11-1,4 7 1,13 9-4,9 0-4,25 5-27,8-9 0,16-4-1,10-15 0</inkml:trace>
  <inkml:trace contextRef="#ctx0" brushRef="#br0" timeOffset="24643.4094">6938 9065 78,'-8'21'36,"8"3"0,2-6-1,8 0-36,13-2-1,5-7-1,11-6 0,2-12 0,3-7 0,-4-12 0,0-5 1,-5-5 0,-6-2 2,-5 1 1,-11 2 2,-2 7 0,-8 4 0,1 11 1,-4 15-1,0 0 1,9 32-2,0 11 0,5 15-1,2 11 1,1 8-1,4 5 1,-1-5-2,-3-8-1,1-9-3,-7-22-8,1-11-22,-6-19 0,-6-8-3,7-31-1</inkml:trace>
  <inkml:trace contextRef="#ctx0" brushRef="#br0" timeOffset="25387.4521">7613 8916 59,'15'15'35,"3"6"-1,-8 1 0,8 2-28,-12-3-2,2-1-1,-6-6-1,-2-14 0,0 0 0,-11-17-1,2-11 0,-1-7 0,0-9-1,1-3-1,3-1 0,2 4 0,5 7-2,2 6 0,10 16-4,0 5-3,17 17-12,-3 2-13,9 7 4,-5-4 13,14 6 11,-7-4 5,1-5 5,0-1 4,-12-13 13,5-2 13,-9-9-3,6 2-13,-13-12-10,4 3-3,-6-6-3,-3 3 1,-5 1 0,-5 6-1,-8 5 1,-3 8-1,-10 8 1,-3 9-1,-7 6 0,-2 7 1,-4 5-1,2 5 1,2 3 1,5 2-2,7-1 2,7-2-2,8-3 1,7-3-1,7-7 0,4-4-1,4-6 0,0-5-1,-1-3 1,3-4-1,-2-2 0,2-2 0,1 0 0,2-3-1,0 5 0,0-2-1,2 2 1,-3 1-1,-1 3 1,-5 1 1,-3 4 0,-4 2 2,-5 2 0,0 2 0,-3 1 1,-1 4 0,-3 0 0,2 3 0,-2-3-1,1-2 0,-2-2-2,-3-4-3,1 1-3,-12-11-25,3 1-3,-11-6-1,-2 5 1</inkml:trace>
  <inkml:trace contextRef="#ctx0" brushRef="#br0" timeOffset="25814.4765">5975 10910 83,'-9'21'37,"13"11"0,1 1-1,10 10-37,6 7-1,4 6-2,9 8-3,-11-11-17,7 3-11,-12-13 0,-4-8 0,-12-19 0</inkml:trace>
  <inkml:trace contextRef="#ctx0" brushRef="#br0" timeOffset="26099.4928">6161 10867 70,'46'-54'35,"13"7"-1,1 1 1,4 9-31,-1 6 0,-1 12-2,-9 12 0,-9 18-1,-18 19 0,-16 18 0,-14 15 1,-13 11 1,-9 6 0,-2 2-1,0-3 0,4-8 0,10-15 0,13-12-1,11-17-1,15-15-2,12-13-1,5-20-7,13-4-25,-1-18 0,8-4-1,-9-13-2</inkml:trace>
  <inkml:trace contextRef="#ctx0" brushRef="#br0" timeOffset="26415.5108">7186 10737 94,'19'22'37,"5"2"-1,-4-12 0,8-6-36,-4-5-1,4-7 0,0-7-1,-3-8 0,-4-3 1,-3 0 0,-4 2 1,-5 5 0,-9 17 2,12 5 0,-10 20 1,0 17 0,-1 13 1,2 14-1,1 5-1,1 6-2,2-6 0,0-10-3,7-11-3,-8-23-13,10-11-17,-5-22-1,4-11 0,-4-22 0</inkml:trace>
  <inkml:trace contextRef="#ctx0" brushRef="#br0" timeOffset="26801.5328">7883 10654 88,'0'0'37,"-4"20"0,3-7-1,8 5-34,2 2-2,3 2-1,6-2 0,-2 0 1,2-7-1,-3-9 1,-2-7 0,-3-10 0,-4-9 0,-2-7 1,-4-7 0,0-6-1,0-2-1,0 1 1,3 2-4,3 1 0,11 12-19,-4-4-11,15 9-2,0 2 0,10 5 1</inkml:trace>
  <inkml:trace contextRef="#ctx0" brushRef="#br0" timeOffset="27091.5494">8512 10142 84,'-28'-2'36,"-6"9"-1,-11 0 0,1 6-33,3 2-2,9 2 0,12 1-2,12-2 1,16 0-1,13-3 1,12 2 0,10-1 1,6-1 1,5 4 2,-4-1 0,-2 7 1,-12 3 2,-10 6-2,-15 2 1,-14 4-2,-15 1 0,-11 1-3,-7 2-3,-10-9-7,1 4-27,-9-14 0,5 1-1,-9-11-1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09B6-8212-6849-A24C-B5CFD971B077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0C08C-FEC8-2449-BBC3-2A0C46A1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67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43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1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24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99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644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67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84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82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50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82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45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57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9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7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2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0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42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9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0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4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2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9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4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AFEC6-A76A-6947-87A3-36F1CF435C4B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F8582-6F6B-0944-A22B-F5D701F4A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2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ustomXml" Target="../ink/ink5.xml"/><Relationship Id="rId5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310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75" y="98972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Compounding</a:t>
            </a:r>
          </a:p>
          <a:p>
            <a:pPr>
              <a:buNone/>
            </a:pPr>
            <a:r>
              <a:rPr lang="en-US" dirty="0" smtClean="0"/>
              <a:t>Exponential Growth</a:t>
            </a:r>
          </a:p>
          <a:p>
            <a:pPr>
              <a:buNone/>
            </a:pPr>
            <a:r>
              <a:rPr lang="en-US" dirty="0" smtClean="0"/>
              <a:t>Rule of 72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98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75" y="98972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X dollars</a:t>
            </a:r>
          </a:p>
          <a:p>
            <a:pPr>
              <a:buNone/>
            </a:pPr>
            <a:r>
              <a:rPr lang="en-US" dirty="0" smtClean="0"/>
              <a:t>r% interest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408240" y="582240"/>
              <a:ext cx="7422480" cy="4983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8160" y="423720"/>
                <a:ext cx="7441560" cy="37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6772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75" y="98972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G = GDP</a:t>
            </a:r>
          </a:p>
          <a:p>
            <a:pPr>
              <a:buNone/>
            </a:pPr>
            <a:r>
              <a:rPr lang="en-US" dirty="0"/>
              <a:t>r</a:t>
            </a:r>
            <a:r>
              <a:rPr lang="en-US" dirty="0" smtClean="0"/>
              <a:t>% growth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93600" y="2677920"/>
              <a:ext cx="1848960" cy="1393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1000" y="1998360"/>
                <a:ext cx="1874520" cy="106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7907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930919"/>
              </p:ext>
            </p:extLst>
          </p:nvPr>
        </p:nvGraphicFramePr>
        <p:xfrm>
          <a:off x="244836" y="1102957"/>
          <a:ext cx="3217712" cy="6147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5269"/>
                <a:gridCol w="997940"/>
                <a:gridCol w="1194503"/>
              </a:tblGrid>
              <a:tr h="66128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Year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2%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6%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6128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1000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1000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6128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1020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1060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6128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1219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1791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66128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35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2000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7686</a:t>
                      </a:r>
                      <a:endParaRPr lang="en-US" sz="3200" dirty="0"/>
                    </a:p>
                  </a:txBody>
                  <a:tcPr marT="60960" marB="60960"/>
                </a:tc>
              </a:tr>
              <a:tr h="93190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100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7245</a:t>
                      </a:r>
                      <a:endParaRPr lang="en-US" sz="32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/>
                        <a:t>339,302</a:t>
                      </a:r>
                      <a:endParaRPr lang="en-US" sz="3200" dirty="0"/>
                    </a:p>
                  </a:txBody>
                  <a:tcPr marT="60960" marB="60960"/>
                </a:tc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346400" y="679200"/>
              <a:ext cx="2228400" cy="4378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34160" y="495720"/>
                <a:ext cx="2254320" cy="331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894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5684"/>
            <a:ext cx="3700882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Rule of 72: </a:t>
            </a:r>
            <a:r>
              <a:rPr lang="en-US" dirty="0" smtClean="0"/>
              <a:t>Divide the growth rate into 72 and it tells you (approximate) time for GDP to DOUBLE.</a:t>
            </a:r>
          </a:p>
          <a:p>
            <a:pPr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408353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65484" y="5121077"/>
            <a:ext cx="8229600" cy="1143000"/>
          </a:xfrm>
        </p:spPr>
        <p:txBody>
          <a:bodyPr/>
          <a:lstStyle/>
          <a:p>
            <a:r>
              <a:rPr lang="en-US" dirty="0" smtClean="0"/>
              <a:t>Rule of 72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96880" y="259200"/>
              <a:ext cx="3558240" cy="3633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6080" y="185760"/>
                <a:ext cx="3584160" cy="274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022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00429"/>
            <a:ext cx="7924800" cy="57479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163520" y="0"/>
              <a:ext cx="7923240" cy="34996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3080" y="-12600"/>
                <a:ext cx="7946280" cy="264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1075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00192" y="5121077"/>
            <a:ext cx="8229600" cy="1143000"/>
          </a:xfrm>
        </p:spPr>
        <p:txBody>
          <a:bodyPr/>
          <a:lstStyle/>
          <a:p>
            <a:r>
              <a:rPr lang="en-US" dirty="0" smtClean="0"/>
              <a:t>Continuous Compounding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906480" y="125280"/>
              <a:ext cx="7693920" cy="4002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3880" y="81360"/>
                <a:ext cx="7713720" cy="302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2078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75" y="98972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Lim </a:t>
            </a:r>
            <a:r>
              <a:rPr lang="en-US" baseline="-25000" dirty="0" smtClean="0"/>
              <a:t>n  </a:t>
            </a:r>
            <a:r>
              <a:rPr lang="en-US" baseline="-25000" dirty="0" smtClean="0">
                <a:latin typeface="Wingdings"/>
                <a:ea typeface="Wingdings"/>
                <a:cs typeface="Wingdings"/>
                <a:sym typeface="Wingdings"/>
              </a:rPr>
              <a:t>∞</a:t>
            </a:r>
            <a:r>
              <a:rPr lang="en-US" dirty="0" smtClean="0"/>
              <a:t>(1+r/n)</a:t>
            </a:r>
            <a:r>
              <a:rPr lang="en-US" baseline="30000" dirty="0" err="1" smtClean="0"/>
              <a:t>nt</a:t>
            </a:r>
            <a:r>
              <a:rPr lang="en-US" baseline="30000" dirty="0" smtClean="0"/>
              <a:t>  </a:t>
            </a:r>
            <a:r>
              <a:rPr lang="en-US" dirty="0" smtClean="0"/>
              <a:t>= </a:t>
            </a:r>
            <a:r>
              <a:rPr lang="en-US" dirty="0" err="1" smtClean="0"/>
              <a:t>e</a:t>
            </a:r>
            <a:r>
              <a:rPr lang="en-US" baseline="30000" dirty="0" err="1" smtClean="0"/>
              <a:t>rt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79040" y="515520"/>
              <a:ext cx="3395160" cy="4274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6800" y="372600"/>
                <a:ext cx="3421440" cy="322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0180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57" y="302336"/>
            <a:ext cx="300534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Linear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Exponential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83680" y="1173600"/>
              <a:ext cx="2826720" cy="53270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640" y="866520"/>
                <a:ext cx="2854800" cy="402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3106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51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Macintosh PowerPoint</Application>
  <PresentationFormat>On-screen Show (4:3)</PresentationFormat>
  <Paragraphs>51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Model Thinking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Rule of 72</vt:lpstr>
      <vt:lpstr>PowerPoint Presentation</vt:lpstr>
      <vt:lpstr>Continuous Compounding</vt:lpstr>
      <vt:lpstr>PowerPoint Presentation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2012-06-16T17:48:31Z</dcterms:created>
  <dcterms:modified xsi:type="dcterms:W3CDTF">2012-06-16T17:48:56Z</dcterms:modified>
</cp:coreProperties>
</file>