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ink/ink5.xml" ContentType="application/inkml+xml"/>
  <Override PartName="/ppt/notesSlides/notesSlide11.xml" ContentType="application/vnd.openxmlformats-officedocument.presentationml.notesSlide+xml"/>
  <Override PartName="/ppt/ink/ink6.xml" ContentType="application/inkml+xml"/>
  <Override PartName="/ppt/notesSlides/notesSlide12.xml" ContentType="application/vnd.openxmlformats-officedocument.presentationml.notesSlide+xml"/>
  <Override PartName="/ppt/ink/ink7.xml" ContentType="application/inkml+xml"/>
  <Override PartName="/ppt/notesSlides/notesSlide13.xml" ContentType="application/vnd.openxmlformats-officedocument.presentationml.notesSlide+xml"/>
  <Override PartName="/ppt/ink/ink8.xml" ContentType="application/inkml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5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5:47:49.1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6857 8071 27,'-19'7'30,"3"-5"0,4-6-4,12 4-20,-12-6-1,12 6-2,7-11-3,-7 11 0,18-13 0,-7 6 0,3 2 0,2 2 1,1 1-1,4 4 0,-1 1 1,3 2 0,2 1 0,4 0 1,2-3-1,6 0 0,2-4 0,5-1 0,2-3 0,5-1 0,0-3-1,2 1 1,-1-1-1,1 1 0,-3 0 1,-1 1 0,-2 0 0,2 2 1,1-2-1,7 0 0,-1-4 1,6 0-1,3-6 0,4 0 0,2-4-1,3 0 0,1-2 0,0 3 0,0 0 0,0 4-1,-3 3 1,1 3 0,-1 2 0,-1 5-1,0 1 1,-2 2 0,3 2-1,1 1 1,1 0 0,0 0-1,3-1 1,1 0 1,1-2-2,5-1 1,1-2 0,-1 1 0,2-1 0,1-1 1,-2 2-1,1 0 0,1 0 0,-1 1 1,-2 1-1,1 0 0,1 0 1,2-2-1,2-2 1,2 0 0,-1-2-1,0 0 2,-3-2-2,2 1 1,-4-1-1,0 1 1,-1 1-1,1 1 0,0 0 0,-1 0 1,4 0-1,0 0 0,4 1 1,0 0-1,2 0 0,-3 1 0,-2 0 0,4-1 0,-2 2 0,4-2 0,2 2 0,2-1 0,3 0 0,2-1 0,6 1 1,3-2-1,5 2 0,-2-1 1,2 0-1,2-1 0,0 2 0,4 0 0,-1 1 1,-1 2-1,-3-1 0,3 2 0,-2 1 0,-2 2 1,-2 0-1,-3 1 1,-5 2-1,2 2 0,-2-1 0,-1 2 1,-1-2-1,3 0 0,0 0 0,3-1 1,1 1-1,0 1 0,-3 0 1,0 0 0,-1 3 0,-1 0 0,-4 1 0,-1 2 0,-3-1 0,-1-1 0,1-1-1,1 0 0,2-4 0,1 0 1,1-3-1,0 0 0,4-2 0,1 0 0,-1-1 0,-1 1-1,-2 0 1,-1 0 0,0 1 0,-1-1 0,-3 1 0,-1-1-1,1-2 1,0-1 0,0 0 0,1-1 0,-2-1-1,0-1 1,0 0 0,-3 0 0,0 1 0,-3 1-1,-1 1 1,-4 0 0,0 2 0,-2 1-1,1 1 1,-2 1 0,1-1-1,-3 1 1,0 0 0,0 2-1,-4-2 1,0 1-1,-2 0 1,-2-1 0,-3 1-1,-1-1 1,-2 0 0,-3-1 0,0 1-1,-1-2 1,-2-1 0,-1 0 0,-2-1 0,-4 0 0,-4-1 0,-2 1 0,-5 0 0,-5 0 1,-2 1-1,-4 0 0,-4-1 0,-1 1 0,-3-1 0,-1 1 1,-6-1-1,0-1 0,-4 0 0,-3 1 0,-3-1 0,-11 0 0,13 0 0,-13 0-1,12 6-5,-12-6-26,16 3-5,-6-10 0,-1-10-2</inkml:trace>
  <inkml:trace contextRef="#ctx0" brushRef="#br0" timeOffset="5031.2875">7106 8654 2,'-7'13'20,"7"-13"0,0 0-8,9 11-8,2-9 0,9 2-1,7-3 0,8 0 0,7-1 0,7 0-1,4-1-1,7 1-1,5 1 0,3 2 0,8 0-1,6 0 2,5 0-1,7-1 1,8-2 1,10 0 1,9-3 1,6 0 0,3-3-1,8 1 0,6-3 0,7 1 0,5-3-1,8 1-1,7-4 0,5-4 0,12-1 0,6-2-1,5-3 2,10-2-1,3-4 1,2 1 0,6-4 0,4-1 1,-1-4-1,6-2 2,0-5-1,9-1 1,3-8-1,10-2 1,3-5 0,14-1-1,7-5-1,11 0-2,7-3 1,6-3-1,4-1 0,5-3 0,4-2 0,2-4 1,-1 0 0,3-5-1,0-5 2,4-1-1,2-3 1,2-3 0,-5-4-1,-2-5-1,-4-7 1,-4-4 0,-6-2-2,-10-3 1,-11-6-1,-12 0 0,-11 1 0,-12-1 1,-14 2-1,-15 2 1,-18 4 1,-18 6 1,-23 6-2,-16 2 1,-24 6 1,-21 6-1,-22 6 1,-21 4-2,-20 4 1,-19 4-1,-20 7 0,-21 4 0,-22 7-1,-20 8 0,-21 7 1,-24 9-1,-20 9-1,-23 8 1,-21 8 0,-23 10-1,-17 9 1,-22 7 0,-19 7 1,-18 9-1,-13 5 0,-16 7 1,-14 4 0,-11 6 0,-10 3-1,-3 3 2,-9 6-1,-3 4 1,-9 7-1,-9 4 0,-6 7 0,-4 10 0,-9 7-1,-12 9 1,-5 9-1,-6 12-1,3 11 1,5 4-1,8 10 1,6-1 0,11 5 1,16 1-2,13 4 1,13-4 0,8 3 0,9 2 1,6 2-1,8 2 1,6 4-1,4-1 3,13-6 0,10-2 1,16-11 0,26-11 0,24-15 2,33-15-1,29-19 1,33-13-3,28-16 0,33-10-1,25-11 1,20-4-3,22-2-1,17-3-1,28 2-7,19-12-23,27-7-2,14-14 0,16-15-2</inkml:trace>
  <inkml:trace contextRef="#ctx0" brushRef="#br0" timeOffset="16763.9588">21613 7057 28,'-9'-23'34,"-8"-4"0,-13-4-1,-12-2-22,-12-2-10,-16 0-2,-16 1 1,-20 0-2,-19 2 1,-20 3 1,-16 2 0,-16 5 1,-16 3 1,-8 8-1,-8 6 2,-8 8-1,-7 9-1,-5 14 0,-8 12 0,-1 14-1,-2 14 1,5 11-1,9 16 0,16 15 1,16 13 0,26 6 0,31 5-1,33 4 0,40-2 0,34 0 1,42-7 0,34-5-1,45-6 0,32-7 1,36-7 0,30-7 2,26-9-2,30-8 1,59-16 0,-8-14 0,23-22 1,24-18-1,26-21-1,20-22-1,43-24-1,-14-17 1,-28-18-1,39-12 0,-17-12 0,-19-2-1,-32-5 2,-31 2-1,-70 3 1,-21 3 0,-56 3 0,-57 3 0,-54 6 0,-63 5-1,-65 4 2,-61 9-1,-72 9 0,-63 12 0,-65 15 1,-45 14 0,-42 14 1,-18 14-1,-8 15-1,1 6-10,31 17-24,27 0-3,40 1 1,37-6-3</inkml:trace>
  <inkml:trace contextRef="#ctx0" brushRef="#br0" timeOffset="18096.0348">7254 7773 50,'-31'-7'33,"15"-2"-1,16-2-1,19-1-31,19 2 0,24 2-1,18 0 0,26 1-1,18 0 2,21 1-1,15 1 1,18-1-1,15-1 0,16-2 1,13 0-1,15-4 1,15 2 0,18-1 1,9 0-1,16 1 2,13 3-1,14 0 1,13 5 0,3 3 0,11 4 0,-1 1 1,11 5-1,33-1-1,-18 0 0,3 1 0,43-1-1,-28-2 1,5-2-1,40 1 1,-36 3 1,-36 3 1,24 7 1,-13 5-1,-41 9 1,16 5 0,-12 9-1,-57 3 0,24 3-1,-16-1-1,-11-3 0,-16-3-1,-14-6 0,-14-4 0,-9-6 0,-16-5 0,-14-1-1,-14-2 0,-18-2-2,-15 3-1,-19-4-5,-7 5-29,-26-6 0,-11-2-2,-21-10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5:48:22.9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13182 1273 80,'-29'-25'34,"-5"-3"-2,1 0 1,-3-2-31,1 6-1,-3 4 0,-3 4-2,-4 7 1,-7 9 0,-7 10-1,-9 10 0,-8 17-1,-10 9 0,-4 12 1,-5 10 0,1 8 0,0 9 1,3 10 0,9 9 1,8 7-1,11 5 3,11 8-3,13 6 3,12 4-2,17 2-1,14-6 0,17-4 1,17-12-2,21-10 1,18-17 0,16-16-1,15-20 1,12-19 0,13-23 1,7-19 0,8-22 0,1-18 0,-1-21 0,-1-17 1,-10-20-1,-9-12 0,-18-14 0,-17-9 1,-21-7-1,-20 1 1,-27 1 1,-21 3-1,-24 10 2,-18 8-1,-19 7 1,-13 9-2,-15 12 1,-7 9-1,-8 13-1,-7 10-6,7 11-29,-10 15-2,6 13-3,-4 9 0</inkml:trace>
  <inkml:trace contextRef="#ctx0" brushRef="#br0" timeOffset="16115.9217">6720 3201 76,'-44'-9'33,"1"5"1,-5-7-2,3 1-31,5 2 0,4 4-1,0 6-1,-1 4-1,-1 10 0,-6 8-1,-3 17 1,-8 10-2,-5 18 1,-9 10 1,1 15 1,-5 9-1,1 9 2,0 6 0,2 5 1,4 9 0,3 7 1,7 8-2,-1 10 1,8 9 0,5 10-1,6 14 0,8 8-1,8 5-1,10 7 1,7 1-1,11 1 1,5-1-1,12-1 2,4-6 0,9-7-1,7-5 3,8-10 1,9-5-1,8-15-1,13-10 1,9-19 0,10-14-1,9-18 1,9-18-2,6-20 1,8-17-2,2-20 2,0-16-2,-3-18 0,3-15 1,-3-15-1,-2-15 0,-5-15 0,-1-14 0,-2-10-1,0-11 2,-4-12-1,-6-12 0,-6-11 1,-3-12-1,-9-11 1,-11-14 1,-10-16 0,-13-14 0,-10-15 0,-17-11 0,-11-9 0,-12-2 1,-15 1 0,-10 2 0,-16 7 1,-7 12 0,-15 12 0,-5 13 0,-15 13 0,-10 12 0,-12 7-1,-8 13 0,-12 11 0,-10 11-1,-7 15-1,-8 13 0,-4 16 0,-3 16-1,3 19-4,1 8-9,12 25-21,7 8 0,15 17-1,10 4-1</inkml:trace>
  <inkml:trace contextRef="#ctx0" brushRef="#br0" timeOffset="19247.1008">7817 7687 31,'-21'-11'31,"3"-3"2,2 1-4,4 2-25,0 4-1,12 7-2,0 0-1,0 0-1,4 14 0,5-3 0,3 5 1,4 2 0,7 3 0,5 2 0,7 0 1,4 3-1,6 0 1,8 2-1,5-2 0,9 2 0,6 2 0,10 1 0,4 0-1,9 0 1,4-1-1,8-1 1,8-1-1,5-3 1,3-2 0,2-2 0,7-3 0,6-2 1,5-2 1,2-2-2,4-1 2,5-2-1,2-2 1,5-1-1,1-1 0,4-3-1,1-2 1,3-2 0,2-3-1,0 0 0,-1-4 1,0 1 0,-4-5-1,0 3 2,-4-2-1,0 1 0,-3-1 0,-3 1 0,0-3 0,-2 2 0,-1-1 0,-1-2-1,-4-2 1,-2-4 0,-1-2 0,0-3-1,-2-4 1,-4-4-1,0-3 0,-1-2 0,-2-6-1,-6-2 0,-6-3 1,-3-5-1,-5-3 0,-8-4 1,-7-2-1,-10-3 1,-8 0 0,-9-2 0,-9-3 0,-10 0 1,-11-2-1,-8-1 1,-11-2 0,-8-2 0,-10-1 0,-8-3 0,-10-5-1,-8 0 1,-10-2-1,-9 3 0,-10-2 0,-8-1-1,-10-1 1,-9 2 0,-9 2 0,-9 3 0,-9 0 0,-9 3 0,-11 1 1,-5 2 0,-9 2-1,-7 3 1,-8 2-1,-6 3 2,-7 3-1,-5 3-1,-4 4 1,-7 3 0,-7 8-1,-1 3 1,-2 6 0,-5 2 0,-3 3-1,-1 5 2,-4 4-1,-2 5 0,1 5 0,-5 5-1,-3 8 1,-2 6-1,-4 11 0,0 7 0,3 10 0,1 6-2,4 10 2,5 8-2,7 12 1,2 8 0,10 10-1,2 9 0,4 12 0,1 9 0,5 11 0,-1 6 0,3 9 0,5 3 1,7 1 1,11 1 1,12-2 0,16 0 1,16-7-1,21-3 3,24-5-2,24-2 0,22-4-1,24-2 0,22-5 0,22-4 0,22-3-2,21-4-1,20-2-3,7-11-14,19 1-16,5-4-1,3-5 0,-6-5 2</inkml:trace>
  <inkml:trace contextRef="#ctx0" brushRef="#br0" timeOffset="24355.393">22531 6236 28,'-27'1'31,"5"-3"-1,4-4 0,18 6-30,-7-15 0,15 5 0,7-1 0,5-3 1,9 0 1,6-4 1,9 2 1,2-2-1,7 5 0,-3 2-1,0 6-1,-8 4 0,-6 7-1,-14 7 0,-13 7-1,-17 6 1,-11 5 0,-13 2 1,-5 1 0,-3-3 0,3-2 0,5-6 0,8-4 0,11-7-1,11-3 1,11-6-1,9 0 0,5 0-1,4 1 2,2 2-1,5 4 0,-3 3 0,-1 6 0,-3 6 0,-5 3 1,-8 2 0,-6 4 0,-13-2 1,-9 1 0,-11-2-1,-8-1 1,-10-6 0,-3-1-1,-4-5-1,0-4-3,7 0-6,-5-10-25,19-7-2,5-8 1,15-5-2</inkml:trace>
  <inkml:trace contextRef="#ctx0" brushRef="#br0" timeOffset="24546.4039">23007 6462 43,'16'3'36,"0"-3"0,7-1-2,-4-3-37,8-8-12,11 5-19,-2-4-2,3 0 1,-9-4 10</inkml:trace>
  <inkml:trace contextRef="#ctx0" brushRef="#br0" timeOffset="24819.4194">23375 6081 37,'0'0'35,"0"0"0,4 8 0,-1 4-32,-4 4-2,5 4-1,2 2 0,5 2 1,3-1 0,3-2 1,0-3-1,5-3 0,1-2 0,5-5 0,-1-4 0,1-2-2,1-2 0,3-7-1,3-1-4,-5-11-25,4-3-6,-7-8 2,-4-3-2</inkml:trace>
  <inkml:trace contextRef="#ctx0" brushRef="#br0" timeOffset="25039.4321">23731 5814 32,'-5'13'37,"-1"18"-1,11 17 0,-5 12-29,9 18-4,0 11-1,5 10-1,0 1 0,1-3 0,3-9-1,-4-13-1,4-14-1,-3-18-1,7-17-3,-2-24-5,12-12-26,-2-20 0,2-15 1,0-18 14</inkml:trace>
  <inkml:trace contextRef="#ctx0" brushRef="#br0" timeOffset="25675.4685">24337 5730 21,'10'-42'36,"-10"42"1,5-55-2,-5 55-28,-11-27-3,11 27-2,-16-1-1,2 14-1,-6 10 0,-3 12 0,-4 6 0,1 5 0,2 1 1,5 0 0,7-7 0,11-8 0,10-11 0,7-13 0,7-13 0,-23 5 1,57-29 0,-57 29 0,50-42 0,-50 42-1,35-37 1,-35 37-1,11-7 0,-18 21-1,-6 14 0,-3 10 0,-2 10-1,-3 7-1,5 6-1,2-4-3,12 1-3,7-16-6,16 0-5,-21-42-1,76 35 0,-22-41 5,0 3 6,5-15 5,-8-4 6,-2 6 8,-49 16 7,53-37 2,-53 37 0,0 0-3,0 0-3,-48 5-3,6 16-2,-6 13-3,0 4-1,0 7-1,6 2-1,13 0 1,15-4-1,20-3 0,-6-40 0,78 49 0,-6-44 1,14-10-1,13-11 0,4-8 0,-6-8-1,-10-4 1,-19-4 0,-25-1-1,-30 5 0,-24 1-1,11 35-5,-98-50-29,15 37-3,-18 2-1,-14 10-1</inkml:trace>
  <inkml:trace contextRef="#ctx0" brushRef="#br0" timeOffset="26581.5203">13886 6705 30,'71'-14'33,"15"-2"1,17-5-1,17-3-32,16 0-1,28 0 0,19-3 0,21-1-1,19-5 1,19 0-1,18-4 1,15 0 0,17-2 0,11 1 2,13 2 0,9 0 1,6 5 0,36 1 1,-33 7-1,31 2 2,-28 7-2,-5-1 1,-2 5-2,-7 1 1,0 3-2,-42 1 0,31 1 0,-42-1-2,20 1 2,-13-1-3,-13 1 2,-15 1-3,-20 1-1,-16 11-14,-26-2-19,-23 6 0,-28 3-1,-27 7 12</inkml:trace>
  <inkml:trace contextRef="#ctx0" brushRef="#br0" timeOffset="28435.6264">15871 7619 1,'5'-21'18,"-6"-9"9,0-2-10,2 2-3,-7-7-1,6 3-3,-8-4-1,4 6-3,-7-2 0,2 6-2,-6 2-1,-1 7-1,-6 5 0,-6 7-2,-6 9 0,-4 9 0,-4 11-1,-6 13 2,-1 13-2,1 11 2,3 11 1,12 7 0,9 2 0,17-2 0,12-9 1,18-11 0,13-19 0,15-16 0,9-26 0,9-16 0,3-21-1,3-14-1,-6-15 1,-3-10-1,-12-4-1,-10 1-3,-10 5-3,-25 3-21,-14 14-8,-25 11-1,-21 15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5:49:02.1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14823 5267 41,'-42'-35'35,"-6"-2"-2,-2 2 0,-2 0-31,-2 3-2,0 1 1,-3 5-1,0 1-1,-7 3 0,-4 4 1,-6 1-2,-3 6 0,-8 3 1,-3 5-1,-6 6 1,-5 7 0,-3 4 1,-2 8-1,-3 9 1,-1 8 0,-4 9 0,-3 9-1,0 10 2,-4 14-1,-2 13-1,-4 13 1,-1 9 1,0 14 0,4 9-1,4 9 2,6 6-2,5 6 1,9 3 0,9 3 1,13 5-1,11 3 0,11-1-1,12 5 0,14 4 1,14 0 0,17 4 0,14 2-1,17-2 0,15 1 0,12 4 2,15-3-1,11-1 0,12-4 0,11-4 0,10-9 1,8-2 0,12-10 0,12-7 0,10-12 1,14-6-1,10-10 1,11-5-1,11-13 1,10-12-2,4-14 1,9-14-1,2-17 0,1-18 0,2-21-1,2-17 0,-2-22-1,-3-17 1,1-15 0,-4-16 1,-4-14-1,-3-12 0,-11-13 1,-6-12-1,-12-10 0,-11-11 0,-14-11-1,-15-10 0,-15-9 0,-17-8-2,-20-6 1,-18-8-2,-17-1 1,-20-7 1,-19-3-1,-20-5 1,-18-2 1,-17-1 0,-20-1 2,-17 3 1,-19 0 0,-15 5 0,-22 6 0,-14 8 0,-18 3 0,-15 11 0,-19 8-1,-12 11-1,-18 10 1,-12 16 0,-10 9-1,-6 17 1,-5 12-2,-5 12 1,5 12-2,2 8-2,16 17-26,0 3-4,12 13-2,0 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5:49:19.4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400 4684 26,'-84'43'31,"7"5"-1,6 2 0,11 6-32,8 4 0,16 11 0,16 5 1,20 13 0,0 3 0,0 6 2,31 5 2,26-2 0,21 4 1,16-7 1,23-3-1,15-11 1,23-4 1,29-9-2,20-7-1,62-8 0,-21-3-1,65-7-1,-21-4 2,55-3-3,-9-4 0,14-3 1,43-3 0,-54-5-1,46-4-1,4-1 0,11-3-1,-14-1 0,18-3-1,4-1 2,-35-3-2,31-2 1,-5-5 0,-31-8 1,21-7 2,-8-12-1,-4-9 1,-13-14-1,-10-10 2,-15-12-1,-15-10 1,-24-7-1,-19-8-1,-34-6 1,-28-5-1,-41-2 0,-30-5 2,-41-4-2,-32-2 1,-35-5 0,-31 2 2,-33-3 0,-32 1 0,-32-2 1,-31 2-1,-34-1 1,-32 4 0,-37-1 1,-28 3-3,-28 3 2,-25 5-2,-25 3 0,-24 7 0,-21 6-1,-24 8-1,-14 9 1,-14 9-1,-12 9 0,-8 8 1,-14 14-1,-7 10 0,-7 14 0,-3 14 1,5 14-1,-4 17 1,-6 18-1,4 16-1,0 18 0,19 14-1,27 14-3,26 9-6,26 13-34,49 5-2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5:49:35.6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7189 2882 73,'-51'-14'35,"-5"-5"0,5-1-2,-5-7-30,5-1-3,4 1-1,-1-1-1,-4 4-2,-4-3-1,-3 11-2,-15-3 0,-3 17-2,-20 0 1,-7 15 4,-13 5 1,-6 8 4,-8 7 1,-9 2 4,2 10 0,-7-1 2,10 12 0,-3 2-3,8 14 0,-1 9-3,12 14 0,6 13-1,11 13-1,10 13 1,12 11-2,14 10 2,17 8-2,16 6 0,13 1 0,17 6-1,14 3 2,17 1-2,16 3 1,15 1-2,18 1 2,16 5 0,15 1 0,19-2 0,18-2 0,18-4 0,18-9 0,19-7 1,12-10-1,17-16 0,13-15 2,13-17-2,8-17 1,14-20 0,5-15 1,9-19-2,4-15 0,2-17 0,2-12 0,-3-12 0,-1-10 0,-7-11 1,-4-9-1,-11-10 1,-6-11-1,-10-9 2,-8-12-2,-12-9 2,-12-8 1,-16-11-1,-12-7-1,-17-9 1,-14-7 1,-20-7-1,-13-4 0,-20-6-1,-16-5 0,-21-4 0,-18-1 1,-22 0 1,-23 1 0,-20-1 0,-25 1 2,-24 0 0,-23 0-1,-23 1 2,-21 4-1,-24-1 1,-16 6-1,-22 5-1,-14 9 1,-15 4-1,-16 11-1,-15 8 0,-14 7-1,-12 9-1,-14 11 0,-10 6-1,-14 8 1,-11 10-2,-7 11 1,-6 14-1,-7 13 2,-3 13 0,4 12 0,6 18 0,10 13 0,10 20-1,13 12-3,22 28-17,12 8-15,25 20-1,12 4-1,22 2-1</inkml:trace>
  <inkml:trace contextRef="#ctx0" brushRef="#br0" timeOffset="2992.1712">14495 4282 78,'16'5'36,"2"0"-3,5 13-10,12 0-24,15 7 0,19 5 1,18 10-1,22 4 0,21 5 0,20 7 1,22 2 0,18 8 0,17 4-1,15 5 1,12 6 0,12 5 0,11 5 0,9 7 2,7 8-2,4 6 2,5 8 0,-1 5 2,4 6-2,-4 2 2,2 4-1,-7-4-1,0-3 0,-4-6-1,-3-6 0,-4-10-1,-2-9 0,-11-10-1,-11-9 0,-16-10 0,-16-7 1,-22-9-1,-18-8 0,-24-6-1,-24-9-2,-21-1-1,-22-16-7,-7-2-26,-21-14-1,-10-10 0,-18-18-1</inkml:trace>
  <inkml:trace contextRef="#ctx0" brushRef="#br0" timeOffset="3640.208">15639 4068 75,'-64'-39'37,"18"6"-1,8-1-2,18 10-33,26 9-1,20 11 0,24 13-1,21 10 0,26 9 0,21 8 0,24 13-1,19 10 1,16 11-1,12 10 0,14 7 0,6 7 0,12 8 0,9 5 1,8 8-1,9 6 1,6 6 2,9 3-1,7 7 2,4 4-2,-4 5 3,4 4-1,-6 2 1,-1-2 0,-2-1-2,-3-3 1,-4-6-1,-5-6 0,-8-11-2,-7-6 1,-5-11-1,-7-8 0,-10-8-1,-13-14-4,-8-1-27,-23-17-5,-20-11-2,-31-16 1</inkml:trace>
  <inkml:trace contextRef="#ctx0" brushRef="#br0" timeOffset="10379.5937">12214 6226 154,'37'-46'1,"16"-25"0,10-22 0,9-22 0,5-23 1,2-19 0,-3-20 0,-27 2 0,-23 5 0,-30 3 1,-24 3 0,-29-1 1,-24 1-1,-24-3 1,-21-2 0,-24-2-1,-16-1 0,-17-1-1,-15 3 1,-14 5-1,-8 9-1,-13 7 1,-10 11 1,-10 12-2,-9 13 0,-9 18-1,-6 14-1,-10 15-1,-8 13-1,-3 17-1,-5 13 0,-3 14 1,1 11 0,3 11 0,4 7 2,14 11 0,10 9 2,14 8-1,16 8 2,12 10-1,15 7-1,20 12-5,6 5-28,23-2-1,10-10-2,19-11-1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5:50:36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3229 8924 162,'-17'5'0,"2"-1"1,-1 1-1,-1 0 1,1-1-1,3 3 1,4 2-1,9-9-1,26 14 1,6-8 0,14-2 0,19-3 0,11-2 0,16-9 0,10-6-1,12-9 2,12-8 0,12-9-1,7-9 1,12-9 0,7-6 0,11-9 1,10-6 0,10-8-1,4-7 1,10-12 0,8-10-2,3-9 0,7-11 1,1-10-1,3-9-1,0-9 1,1-6 0,-2-4 0,-1-6 1,0-6 0,-1-2 0,-1-6 2,-4-3 0,-3-1-1,-6 1 0,-10 1 1,-6 8 0,-8 2 0,-11 5 0,-14 5-1,-5 5 0,-12 2 0,-8 3 0,-10 0 0,-13 4 0,-12 4-1,-9 5 1,-8 5-1,-11 9 0,-7 6 0,-5 5 0,-5 10-2,-2 2 0,1 11-8,-13-2-26,9 14-3,-12-2 0,-9 11-1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5:50:53.7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2169 9825 54,'2'-15'34,"0"0"0,-6-5-2,-3-6-33,8-3 0,5-5 0,3-4 1,6-4-1,1-5 2,3-5-2,4-4 0,3-4 0,1-5 0,2-5 0,0-2 0,0-8 1,3-3-1,1-5 2,4-5-1,2-6 0,6-4 0,3-4 0,8-4 0,5-3 0,6-3 1,6-3 0,2-2 0,6-3 0,3-3 1,9-2-2,2-3 2,5-1-1,4-3 0,6-1 1,6-1-1,7 1 0,4-3 0,4 1 1,5-1-1,8-3 1,3 0-1,6 0-1,6-1 1,3 0 0,5 2-1,2 3 0,5 2 1,-3 5-1,2 3 1,3 5 2,1 4-2,2 7 0,3 5 1,6 8-1,1 2 1,5 7-1,3 5-1,2 4 1,1 5-1,1 3 1,-1 2-1,-5 4 0,-4 2 1,-6 4 0,-7 3 2,-6 6-1,-10 1 1,-5 8 1,-13 3-1,-2 6 1,-14 4-1,-5 7 1,-12 4-3,-5 3 1,-11 7-3,-14 0-1,-2 11-10,-18-9-25,0 8 1,-15-5-1,-9 1-1</inkml:trace>
  <inkml:trace contextRef="#ctx0" brushRef="#br0" timeOffset="6203.3548">9127 3515 85,'-14'10'34,"4"-5"0,-1-3 1,-5-10-34,3-5 0,2-12 1,4-12 0,3-13-1,2-14 0,3-19 0,3-14 0,2-13-1,4-11 2,3-9-2,-1-3 2,1-1-1,0 5 1,-4 6-1,0 10 1,-1 7-1,-2 13 0,-2 12-2,-3 10-1,2 14-4,-9-2-16,9 20-13,-9 3-1,4 15-1,-9 1 1</inkml:trace>
  <inkml:trace contextRef="#ctx0" brushRef="#br0" timeOffset="6603.3774">8590 2155 85,'-39'31'34,"3"-6"0,-3-14 0,-1-7-34,11-7-1,7-11 0,9-13 1,7-15 1,10-18-1,12-15 1,14-18 0,13-16-1,13-11 2,11-11-1,9-2 1,7 1-1,2 12 1,-1 11 0,-5 17 0,-4 18 1,-8 21-1,-4 19 1,-7 26 0,-2 27 0,-6 30 0,-1 29-1,-6 18 0,-4 17-1,-5 4 0,-4 5-1,-4-6-2,-6-12-2,8-15-21,-10-30-11,7-15-2,-8-23 0,3-10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29T15:51:30.50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9702 11406 1,'0'0'2,"19"2"14,-11-8 1,7 3-16,1 0 1,3-2 2,1 2 2,0-1 0,2 2 2,-4-3-1,4 6 2,-5-3 0,5 5-1,-7-4 0,9 8-1,-5-5-1,10 7-1,-3-7 0,10 5-1,1-5-1,9 1 0,8-5-1,9-1-1,4-4 0,6 0 0,7-3-1,6 1 1,2 0 0,7 2 0,1 0 0,3 4 0,2-1 0,7 2-1,2-2 1,3 2-1,1-3 1,0 1 0,1-5 0,3 2 1,-2-3 0,-1 2 0,-3 0 1,1 3 1,-4-1-1,8 6 0,-1 1-1,4 4 1,1-1-1,7 1 0,7 0-1,7-3 0,5-3 0,2-1 0,2-2 0,1-2 0,-2-1 0,-3 0-1,-6 2 1,-5 2 1,-6 3-1,-6 3 0,-4 0 0,-1 4 0,0 0 0,1 1 0,1-2-1,2-3 1,6-2-1,1-2 0,0-2 0,-2-2 1,-9 0-1,-6-1 0,-10 2 0,-10 2 1,-15 2-1,-12 1 0,-12 1 1,-9 2-2,-10 0 0,-8 0 0,-3 1-5,-11-9-18,2 9-11,-15-5-1,2-10-1,-20-4-1</inkml:trace>
  <inkml:trace contextRef="#ctx0" brushRef="#br0" timeOffset="1576.0899">1001 4848 63,'-8'54'36,"0"12"-1,-1 17 0,-5 18-36,9 21-1,4 19 2,0 14-2,6 8 2,3 1 0,-1-3-1,2-8 0,6-8-1,1-13 0,-1-7-4,3-17-7,-11-5-24,7-11 2,-1-9-1,-2-13 6</inkml:trace>
  <inkml:trace contextRef="#ctx0" brushRef="#br0" timeOffset="1840.105">874 7287 33,'-12'76'38,"1"3"0,-1-10 0,1-7-23,1-12-16,8-13-1,2-37 2,0 0-1,0 0 1,0 0-1,40-57 0,-22-14 0,-1-17-1,4-18 0,0-9-6,-2-14-26,-2-9-1,-2-6 0,-5-1 0</inkml:trace>
  <inkml:trace contextRef="#ctx0" brushRef="#br0" timeOffset="2147.1226">642 5104 51,'0'-67'39,"8"-12"-1,3 1 0,5 0-37,12 4 0,7 12-1,1 12 0,-36 50 0,74-50-1,-74 50 1,63 16 0,-63-16 0,56 75-3,-32-15-28,7 2-3,0 6-2,4-3 0</inkml:trace>
  <inkml:trace contextRef="#ctx0" brushRef="#br0" timeOffset="8059.4609">11430 11698 60,'4'-10'36,"-4"10"-1,4-12 0,-4 12-34,0 0-1,11 19 1,-3 11-1,4 18 0,3 18 1,2 16-1,2 15 1,3 9 0,2 2-2,1-6 1,0-12 0,-2-16-2,-1-16-2,-5-23-7,3-12-24,-9-19 0,-1-12-1,-10-20 1</inkml:trace>
  <inkml:trace contextRef="#ctx0" brushRef="#br0" timeOffset="8328.4761">11744 11462 66,'12'7'37,"-8"11"0,8 19-2,-1 21-35,6 14 0,9 22-1,4 13 0,2 13 0,-1 4 1,-3-6-2,-5-11 2,-5-19-1,-4-15 0,-5-20-1,-7-18-6,2-8-27,-12-18 0,-4-6 0,-16-13-1</inkml:trace>
  <inkml:trace contextRef="#ctx0" brushRef="#br0" timeOffset="8795.503">11465 12333 53,'4'-10'34,"17"-1"-1,11-10-1,11-2-31,15-8-2,8-3 2,8 1-1,5 5 1,-1 6 0,-3 17 1,-5 13 1,-3 19-1,-9 19 0,-4 14 0,-8 4-1,-7 4 1,-9-6 0,-4-10-1,-9-11 0,-5-14 1,-12-27 0,3-11-1,-11-25 1,-2-18-1,-3-16 0,-3-16 0,1-17-1,2-6 0,4 7 1,5 12-1,7 18 0,7 20 0,7 28 0,7 30 0,7 32 0,3 23 1,3 16-1,3 11 1,0 7-2,1 2 2,-3-5-1,-2-13-1,-7-13 0,-6-16-1,-3-11-3,-17-23-11,-2-7-21,-18-20 1,-8-7-1,-17-15 1</inkml:trace>
  <inkml:trace contextRef="#ctx0" brushRef="#br0" timeOffset="9345.5345">12306 12268 66,'-25'-14'34,"7"-4"1,16 10-11,7-13-21,13-4 0,8-6-1,9-3-1,10-3 0,5 3 0,5 6 1,3 14-1,1 21 0,5 18-1,-1 17 2,-1 19-2,-4 14 1,-5 6-1,-6-2 1,-8-7-1,-8-17 1,-10-11 1,-11-15-1,-10-17 0,-13-20-1,-9-15 1,-11-13-1,-4-11 1,-5-15-1,-1-10-1,4-8 1,5-3 0,10 5 0,10 6 0,13 10 0,10 9 0,12 13 0,6 13-1,6 11 1,4 9 0,1 6 0,-1 4 0,-3 8 0,-6 6 1,-9 9 0,-8 5-1,-11 8 1,-7 8-1,-5 4 1,-5 3-1,1-1 1,2 1-2,3-5 2,6-4-2,7-4 2,7-7-1,7-6-1,3-5 1,4-9-1,5-7-1,4-8-1,-4-17-4,9 1-11,-12-22-17,3-6 0,-11-16 0,2 0 1</inkml:trace>
  <inkml:trace contextRef="#ctx0" brushRef="#br0" timeOffset="9532.5452">13297 11832 39,'17'-26'33,"-1"12"1,14 26 0,-6 11-20,19 26-3,-3 10-3,11 16-3,0 2-2,6 7 0,-1-4-2,-1-7-1,-4-13 0,-7-12-2,-6-13-3,-13-25-5,-3-8-25,-23-22 1,-7-9-1,-22-24 0</inkml:trace>
  <inkml:trace contextRef="#ctx0" brushRef="#br0" timeOffset="9800.5604">13450 11820 64,'-46'-60'33,"8"7"0,22 14 1,13 7-30,23 5 0,18 3-3,21 2 0,17 5 0,17 7 0,15 12 0,7 11 0,1 11 1,-4 12 0,-13 11 1,-13 9-1,-23 6 1,-20 4 0,-29 4 0,-26 0-1,-29 0-1,-24-1-1,-22-3-1,-16-4-2,-11-3-2,-10-14-5,12-5-27,-3-22 0,19-8-1,9-22 2</inkml:trace>
  <inkml:trace contextRef="#ctx0" brushRef="#br0" timeOffset="10274.5874">12983 10850 61,'-144'-8'31,"-11"18"1,-12 12-2,-3 19-31,4 19 1,8 19 0,7 23 2,17 23-1,17 30 0,28 28 1,25 25-1,32 24 1,35 12-2,35 0 2,35-14-3,33-21 3,30-39 1,27-40 1,28-46 1,24-46 1,18-45-2,24-34 0,12-36 1,9-28-1,-1-26-1,-6-20-3,-21-18 0,-24-11-1,-37-7 1,-44 2 1,-47 12-1,-45 15-2,-49 16 2,-43 23-1,-43 22 0,-40 23 0,-35 22-2,-25 12-1,-15 15-4,-17 2-27,13 12-2,-1-5 0,19 3-1</inkml:trace>
  <inkml:trace contextRef="#ctx0" brushRef="#br1" timeOffset="29432.6834">12473 2664 33,'41'-25'30,"-3"-1"0,-6-1 1,-3 4-16,-9-6-7,2 5-1,-11-6-1,0 3-3,-12-3 1,-4 1-3,-11-1 0,-9-1-2,-9 2 1,-13 1-1,-11 4 0,-16 0 1,-13 4 0,-13 2 0,-14 1 2,-10 3 0,-12 3 1,-8 5 1,-11 2-1,-3 5 1,-8 4 0,-2 6-2,-8 3 0,-2 9 0,-7 4-2,-8 8 0,-4 10-2,-5 7 1,-7 5-2,-2 8 2,4 8 0,1 6-2,6 10 2,11 5-1,11 6 3,10 7-3,16 5 3,14 6-3,12 7 3,16 2-1,16 1 0,15 3 0,16 1-1,18-2 1,16 0-1,18-1 1,18-3-2,17-4 1,20-4 0,20-1 0,20-6 0,18-1 2,22 0-2,16-5 0,18-1 1,17-2-1,15 1 1,8-5-1,16-6 0,14-5-2,13-10 2,14-9 0,16-9-1,12-13 1,19-12 0,13-9-1,13-11 3,47-8-2,-27-8 2,8-6 0,6-8 0,5-4 0,31-7 0,-25-4 0,-1-9 0,-35-6 0,35-8 1,35-5-2,-41-6 1,-3-8 1,-36-5-2,29-5 2,-9-4-2,-5-3 0,-12 0 0,-48-3 0,25-2 1,-14 0 0,-14-3 1,-17-3-1,-14-2 1,-12-5 0,-14-5 1,-13-3 0,-18-3-1,-11-1-1,-20-1 1,-19-1-1,-23-1 0,-21-1 0,-28-1-1,-22 1 1,-24-1 0,-22-2-1,-24 3 0,-17-1 1,-17 1-1,-19 4 0,-14 2 0,-15 5 1,-15 0-2,-16 5 1,-16 2 1,-16 6-2,-16 7 0,-20 6 0,-18 6 1,-19 7-1,-19 9 1,-18 6 1,-15 9 0,-15 5-1,-16 10 2,-11 6-1,-8 7 0,-7 7 1,-5 9-1,-2 8 0,-3 8-1,-1 5 0,3 6 0,0 6 0,7 4 0,4 5 0,9 4 0,4 4 0,9 3 1,11 3 1,12 1-1,20 4 1,16 1-1,19 0 0,24 1-1,21-3-3,30 12-17,13-13-14,25 2-2,12-17 0,22-8-2</inkml:trace>
  <inkml:trace contextRef="#ctx0" brushRef="#br1" timeOffset="30379.7376">11282 992 101,'-3'14'35,"0"-4"-1,9 9-1,-1 2-34,4 9 0,5 4 0,0 2 0,2 0 0,-1-4 1,-2-6 0,-1-8 0,-12-18 0,13 1 1,-11-21 0,-3-16-1,-3-13 1,-1-11-1,-2-8 0,-4-8 0,-1 2 0,0 2 0,-2 9 0,1 12 0,-1 15 0,14 36 1,-27-35-1,27 35 1,0 0 0,-24 47 0,22-11 0,5 6-1,6 4 0,6 0-1,6-3 2,8-8 0,5-9 0,8-12 0,6-11-1,6-13 2,0-9 0,2-9 0,-4-7-1,-2-5 2,-11-2-2,-9-2 1,-15 3-1,-12 3 2,-15 3-2,12 35 0,-52-53-1,13 37-2,-1 5-1,-4 6-11,44 5-23,-68 7-2,68-7 0,0 0 0</inkml:trace>
  <inkml:trace contextRef="#ctx0" brushRef="#br1" timeOffset="30732.7578">12524 501 108,'0'0'38,"0"0"-1,-5-43-9,5 43-27,0 0 0,-49 16-2,49-16 0,-36 63 1,21-17 0,0 8 0,7 5 0,6 1-1,6-6 0,10-10 0,6-9 1,-20-35 0,59 23 0,-59-23 0,72-36 1,-72 36 0,66-73 1,-40 29-1,-8-2-1,-8 4-1,-4 2-5,-16 3-30,10 37 0,-23-60-2,23 60 1</inkml:trace>
  <inkml:trace contextRef="#ctx0" brushRef="#br1" timeOffset="30921.7686">13133 283 105,'0'0'40,"29"40"-2,-29-40-2,12 60-41,-16-25-22,11 6-12,-4 0 0,7-6 0,-10-35-1</inkml:trace>
  <inkml:trace contextRef="#ctx0" brushRef="#br1" timeOffset="31055.7763">13473 737 95,'0'0'39,"-5"43"-9,5-43-27,-35 36-36,35-36-5,-78 48 0</inkml:trace>
  <inkml:trace contextRef="#ctx0" brushRef="#br1" timeOffset="31331.792">11071 1697 117,'12'0'40,"27"-23"-1,39-5-3,33-12-37,32-1-1,35-3 2,22-3-2,17 2 2,5-1-1,-3 9 0,-12 3 0,-14 9-1,-18 3-2,-17 11-7,-25 0-27,-14 10-1,-23 2-1,-15 4 1</inkml:trace>
  <inkml:trace contextRef="#ctx0" brushRef="#br1" timeOffset="36608.0936">4947 3994 71,'-21'-37'34,"-5"6"1,-10 0-3,-2 6-29,-9 5-2,-2 11 0,-6 10-1,-6 13 0,-8 21-1,-13 17-1,-7 27 1,-9 22-1,-6 25 0,-8 22 1,-3 23-1,-1 19 3,0 17-2,10 17 2,4 10 0,8 9-1,8 6 1,14 6 0,11-3 1,16-2-2,16-17 0,16-18 1,22-26-1,17-22 0,24-35 1,20-28-1,21-36 0,15-34-1,18-32 2,17-31 0,10-34 0,12-30-1,8-27 1,4-25 0,5-21-1,2-17 1,1-16 0,-7-12 0,-6-10 0,-6-6 0,-14-10 0,-11-2 0,-18-8 1,-16 0 0,-23 2 0,-17 7-1,-23 13 0,-20 20 1,-27 24-1,-25 26 1,-25 34-2,-27 32 1,-29 36-2,-28 33 2,-27 32 0,-26 23-1,-13 21 1,-8 13 0,-2 11 0,10 3-1,16 3-1,23-4-1,28 7-11,25-11-22,26 2-2,15-10 0,19-9-2</inkml:trace>
  <inkml:trace contextRef="#ctx0" brushRef="#br1" timeOffset="37405.1392">3847 2632 76,'-2'26'32,"3"2"-1,8 5-1,3-1-28,12-2-2,8-8 2,11-9-1,6-15 1,7-16 0,0-19 0,4-12 1,-5-18 0,2-6 0,-10-5-2,-6 2 2,-10 1-3,-10 5-3,-4 16-11,-15 3-20,-3 17 0,-13 5-1,1 15 0</inkml:trace>
  <inkml:trace contextRef="#ctx0" brushRef="#br1" timeOffset="37610.1509">4321 2927 87,'16'80'35,"10"0"-3,-5-16 1,-2-7-35,11-5-2,-3-18-7,7-3-22,-10-14-1,0-9 0,-11-14 1</inkml:trace>
  <inkml:trace contextRef="#ctx0" brushRef="#br1" timeOffset="37944.1702">4782 2768 90,'0'0'36,"8"-14"-1,-10-7 0,9-3-33,2-10-3,9-6 2,4-6-3,4-3 1,-1 3-2,-6 5 1,-5 10-1,-12 13 1,-12 18 0,-14 18 2,-14 17 1,-10 14 1,-6 11 1,-1 10-1,3 4 1,8 0-2,11-7 1,14-7-3,18-12-2,16-19-3,22-8-11,7-29-17,15-13-1,3-20 1,13-12-1</inkml:trace>
  <inkml:trace contextRef="#ctx0" brushRef="#br1" timeOffset="38268.1888">5509 2204 82,'34'-49'35,"-11"14"-1,-23 7 0,-12 15-31,-15 10-1,-8 11-1,-8 10-1,-2 5 0,0 6-2,4 1-1,11 6-2,6-8 1,22-1-1,6-9 0,21-3 2,8-6 0,12 0 4,6 2 1,4-2 2,4 12 1,-7 2 0,2 11 1,-15 2-2,-7 7 1,-16 1-2,-8 4-2,-17-4 1,-12-4-2,-11-2 0,-12-10-5,-1 1-25,-15-16-6,1-4 0,-9-14 0</inkml:trace>
  <inkml:trace contextRef="#ctx0" brushRef="#br1" timeOffset="38628.2092">5932 1347 85,'8'-8'36,"3"10"-3,-4 9 1,3 10-36,10 16-3,0 3-14,12 18-15,1 5 0,4 8 0,-2-2 0</inkml:trace>
  <inkml:trace contextRef="#ctx0" brushRef="#br1" timeOffset="38765.217">6290 2288 90,'-2'28'36,"7"-1"-1,-2-9-4,7-13-50,7 6-16,-2-11-1,6-3 0,-7-9-1</inkml:trace>
  <inkml:trace contextRef="#ctx0" brushRef="#br1" timeOffset="39344.2502">5247 1004 85,'-145'-1'34,"-11"26"-1,-15 22-1,3 22-32,-8 28-1,7 25 0,8 30-1,16 21 2,21 27-1,27 18-1,34 18 0,29 5 0,32 0-1,24-14 1,31-18 0,21-24 0,27-36 1,18-37 1,22-40 2,22-34 1,22-34 1,21-28-1,14-34-1,15-22 2,4-31-2,7-22 1,-3-22-2,-5-17 0,-12-16 1,-11-13-1,-17-12 0,-19-5 0,-29-6 2,-24 2-1,-40-1 1,-35 9-1,-47 17 1,-42 18 0,-47 25-1,-42 26-1,-43 33 0,-42 32-1,-37 39-2,-35 32 0,-12 27-12,-21 42-22,1 31 0,-2 16-2,16 10-1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990D39-0145-DA45-8A59-4A26641B1B35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E88DF-4E5C-C249-BC9F-5521232EB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5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366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04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09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88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01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96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81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62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395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24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084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244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B3552D-D98A-0844-9099-941D7CE135E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88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00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46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4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68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6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1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7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0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9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21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4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ABEB7-434C-7948-BF07-B296FED6BD7E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FF383-D912-F44D-9068-3C2CD8365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0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customXml" Target="../ink/ink1.xml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ustomXml" Target="../ink/ink2.xml"/><Relationship Id="rId5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ustomXml" Target="../ink/ink3.xml"/><Relationship Id="rId5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customXml" Target="../ink/ink4.xml"/><Relationship Id="rId5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customXml" Target="../ink/ink5.xml"/><Relationship Id="rId5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customXml" Target="../ink/ink8.xml"/><Relationship Id="rId5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352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45214" y="4749562"/>
            <a:ext cx="7772400" cy="1470025"/>
          </a:xfrm>
        </p:spPr>
        <p:txBody>
          <a:bodyPr/>
          <a:lstStyle/>
          <a:p>
            <a:r>
              <a:rPr lang="en-US" dirty="0" smtClean="0"/>
              <a:t>Growth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731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875" y="989725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Exponential Growth</a:t>
            </a:r>
          </a:p>
          <a:p>
            <a:pPr>
              <a:buNone/>
            </a:pPr>
            <a:r>
              <a:rPr lang="en-US" dirty="0" smtClean="0"/>
              <a:t>Economic Growth</a:t>
            </a:r>
          </a:p>
          <a:p>
            <a:pPr>
              <a:buNone/>
            </a:pPr>
            <a:r>
              <a:rPr lang="en-US" dirty="0" smtClean="0"/>
              <a:t>Solow’s Growth Model</a:t>
            </a:r>
          </a:p>
          <a:p>
            <a:pPr>
              <a:buNone/>
            </a:pPr>
            <a:r>
              <a:rPr lang="en-US" dirty="0" smtClean="0"/>
              <a:t>Extensions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156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808" y="547711"/>
            <a:ext cx="3657846" cy="4525963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Gross Domestic Product (GDP</a:t>
            </a:r>
            <a:r>
              <a:rPr lang="en-US" dirty="0" smtClean="0"/>
              <a:t>): Total market value of all goods and services.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560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25" y="362804"/>
            <a:ext cx="3689353" cy="5797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3369" y="6221235"/>
            <a:ext cx="2995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Newsbird.files.wordpress.com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609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63" y="948957"/>
            <a:ext cx="6652931" cy="44183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3369" y="5576255"/>
            <a:ext cx="2055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www.american.com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447280" y="1941120"/>
              <a:ext cx="6333120" cy="24388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37920" y="1444320"/>
                <a:ext cx="6354000" cy="18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42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84" y="641519"/>
            <a:ext cx="7131394" cy="51725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901160" y="407520"/>
              <a:ext cx="7138080" cy="3625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90000" y="299520"/>
                <a:ext cx="7160760" cy="273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8007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990600"/>
            <a:ext cx="7848600" cy="47091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4123800" y="2204160"/>
              <a:ext cx="2417400" cy="30787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13360" y="1648800"/>
                <a:ext cx="2439000" cy="232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68072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0" y="907010"/>
            <a:ext cx="4179462" cy="421136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2400" y="1007790"/>
            <a:ext cx="2872858" cy="32249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0" y="1547040"/>
              <a:ext cx="4299120" cy="16368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8640" y="1146600"/>
                <a:ext cx="4318920" cy="125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9130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92" y="584516"/>
            <a:ext cx="7499666" cy="528453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549800" y="1052160"/>
              <a:ext cx="6735240" cy="2576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37920" y="775800"/>
                <a:ext cx="6750720" cy="195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8639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45214" y="4749562"/>
            <a:ext cx="7772400" cy="1470025"/>
          </a:xfrm>
        </p:spPr>
        <p:txBody>
          <a:bodyPr/>
          <a:lstStyle/>
          <a:p>
            <a:r>
              <a:rPr lang="en-US" dirty="0" smtClean="0"/>
              <a:t>Exponential Growth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1125360" y="1101600"/>
              <a:ext cx="2923200" cy="32131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3840" y="820440"/>
                <a:ext cx="2940480" cy="242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4827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45214" y="4749562"/>
            <a:ext cx="7772400" cy="1470025"/>
          </a:xfrm>
        </p:spPr>
        <p:txBody>
          <a:bodyPr/>
          <a:lstStyle/>
          <a:p>
            <a:r>
              <a:rPr lang="en-US" dirty="0" smtClean="0"/>
              <a:t>Economic Growth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778320" y="382560"/>
              <a:ext cx="3042360" cy="4333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7520" y="272880"/>
                <a:ext cx="3058560" cy="326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3596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25" y="1043716"/>
            <a:ext cx="7220389" cy="42553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231120" y="135840"/>
              <a:ext cx="7375680" cy="630048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3560" y="91440"/>
                <a:ext cx="7396560" cy="474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3740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375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</Words>
  <Application>Microsoft Macintosh PowerPoint</Application>
  <PresentationFormat>On-screen Show (4:3)</PresentationFormat>
  <Paragraphs>28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Model Thinking</vt:lpstr>
      <vt:lpstr>Growth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Exponential Growth</vt:lpstr>
      <vt:lpstr>Economic Growth</vt:lpstr>
      <vt:lpstr>PowerPoint Presentation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2012-06-16T17:45:48Z</dcterms:created>
  <dcterms:modified xsi:type="dcterms:W3CDTF">2012-06-16T17:48:16Z</dcterms:modified>
</cp:coreProperties>
</file>