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ink/ink2.xml" ContentType="application/inkml+xml"/>
  <Override PartName="/ppt/notesSlides/notesSlide4.xml" ContentType="application/vnd.openxmlformats-officedocument.presentationml.notesSlide+xml"/>
  <Override PartName="/ppt/ink/ink3.xml" ContentType="application/inkml+xml"/>
  <Override PartName="/ppt/notesSlides/notesSlide5.xml" ContentType="application/vnd.openxmlformats-officedocument.presentationml.notesSlide+xml"/>
  <Override PartName="/ppt/ink/ink4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5.xml" ContentType="application/inkml+xml"/>
  <Override PartName="/ppt/notesSlides/notesSlide8.xml" ContentType="application/vnd.openxmlformats-officedocument.presentationml.notesSlide+xml"/>
  <Override PartName="/ppt/ink/ink6.xml" ContentType="application/inkml+xml"/>
  <Override PartName="/ppt/notesSlides/notesSlide9.xml" ContentType="application/vnd.openxmlformats-officedocument.presentationml.notesSlide+xml"/>
  <Override PartName="/ppt/ink/ink7.xml" ContentType="application/inkml+xml"/>
  <Override PartName="/ppt/notesSlides/notesSlide10.xml" ContentType="application/vnd.openxmlformats-officedocument.presentationml.notesSlide+xml"/>
  <Override PartName="/ppt/ink/ink8.xml" ContentType="application/inkml+xml"/>
  <Override PartName="/ppt/notesSlides/notesSlide11.xml" ContentType="application/vnd.openxmlformats-officedocument.presentationml.notesSlide+xml"/>
  <Override PartName="/ppt/ink/ink9.xml" ContentType="application/inkml+xml"/>
  <Override PartName="/ppt/notesSlides/notesSlide12.xml" ContentType="application/vnd.openxmlformats-officedocument.presentationml.notesSlide+xml"/>
  <Override PartName="/ppt/ink/ink10.xml" ContentType="application/inkml+xml"/>
  <Override PartName="/ppt/notesSlides/notesSlide13.xml" ContentType="application/vnd.openxmlformats-officedocument.presentationml.notesSlide+xml"/>
  <Override PartName="/ppt/ink/ink11.xml" ContentType="application/inkml+xml"/>
  <Override PartName="/ppt/notesSlides/notesSlide14.xml" ContentType="application/vnd.openxmlformats-officedocument.presentationml.notesSlide+xml"/>
  <Override PartName="/ppt/ink/ink12.xml" ContentType="application/inkml+xml"/>
  <Override PartName="/ppt/notesSlides/notesSlide15.xml" ContentType="application/vnd.openxmlformats-officedocument.presentationml.notesSlide+xml"/>
  <Override PartName="/ppt/ink/ink13.xml" ContentType="application/inkml+xml"/>
  <Override PartName="/ppt/notesSlides/notesSlide16.xml" ContentType="application/vnd.openxmlformats-officedocument.presentationml.notesSlide+xml"/>
  <Override PartName="/ppt/ink/ink14.xml" ContentType="application/inkml+xml"/>
  <Override PartName="/ppt/notesSlides/notesSlide17.xml" ContentType="application/vnd.openxmlformats-officedocument.presentationml.notesSlide+xml"/>
  <Override PartName="/ppt/ink/ink15.xml" ContentType="application/inkml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ink/ink16.xml" ContentType="application/inkml+xml"/>
  <Override PartName="/ppt/notesSlides/notesSlide20.xml" ContentType="application/vnd.openxmlformats-officedocument.presentationml.notesSlide+xml"/>
  <Override PartName="/ppt/ink/ink17.xml" ContentType="application/inkml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ink/ink18.xml" ContentType="application/inkml+xml"/>
  <Override PartName="/ppt/notesSlides/notesSlide23.xml" ContentType="application/vnd.openxmlformats-officedocument.presentationml.notesSlide+xml"/>
  <Override PartName="/ppt/ink/ink19.xml" ContentType="application/inkml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525" r:id="rId2"/>
    <p:sldId id="375" r:id="rId3"/>
    <p:sldId id="377" r:id="rId4"/>
    <p:sldId id="380" r:id="rId5"/>
    <p:sldId id="382" r:id="rId6"/>
    <p:sldId id="533" r:id="rId7"/>
    <p:sldId id="535" r:id="rId8"/>
    <p:sldId id="536" r:id="rId9"/>
    <p:sldId id="391" r:id="rId10"/>
    <p:sldId id="392" r:id="rId11"/>
    <p:sldId id="537" r:id="rId12"/>
    <p:sldId id="394" r:id="rId13"/>
    <p:sldId id="398" r:id="rId14"/>
    <p:sldId id="400" r:id="rId15"/>
    <p:sldId id="402" r:id="rId16"/>
    <p:sldId id="405" r:id="rId17"/>
    <p:sldId id="407" r:id="rId18"/>
    <p:sldId id="410" r:id="rId19"/>
    <p:sldId id="411" r:id="rId20"/>
    <p:sldId id="412" r:id="rId21"/>
    <p:sldId id="413" r:id="rId22"/>
    <p:sldId id="414" r:id="rId23"/>
    <p:sldId id="415" r:id="rId24"/>
    <p:sldId id="546" r:id="rId25"/>
  </p:sldIdLst>
  <p:sldSz cx="9144000" cy="5143500" type="screen16x9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72" autoAdjust="0"/>
    <p:restoredTop sz="86472" autoAdjust="0"/>
  </p:normalViewPr>
  <p:slideViewPr>
    <p:cSldViewPr snapToGrid="0" snapToObjects="1">
      <p:cViewPr>
        <p:scale>
          <a:sx n="57" d="100"/>
          <a:sy n="57" d="100"/>
        </p:scale>
        <p:origin x="156" y="-6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7" d="100"/>
        <a:sy n="47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D0C4B-511C-6F4A-99F8-33EE77932342}" type="datetimeFigureOut">
              <a:rPr lang="en-US" smtClean="0"/>
              <a:t>2/11/2012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FECA6B-3E83-2A40-9DE8-E53CE0092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3924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7:16:34.8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2519 6343 4,'0'0'23,"0"-12"1,1 4-6,-1 8-12,-2-16 2,2 16 0,0-12-1,0 12-1,0-9 0,0 9-1,0 0-1,1 9 0,-4 0-1,3 9 1,-4 4-1,2 8 1,-7 7-1,2 9 0,-7 3-1,1 6 1,-7-2-1,2 1 0,-3-5 0,2-5 0,1-10-1,4-6 1,1-7-2,7-6 1,7-6-1,-1-9 0,17 9 0,-1-7 0,6 0 1,5 0 0,8-2-1,3 0 0,3-2 1,4-1 0,2-1 0,4-1-1,1-1 1,3 1 0,-2-2 0,2 0 0,-3 0 0,-3 0 0,-4 0-1,-6 0 1,-7-1 0,-6-2 0,-7 0 0,-6 0 0,-5-5 1,-3-1-1,-4-4 0,-1-3 1,-2-4-1,0-2 0,0-2-1,-1 1 1,2 2-1,2 1 1,1 2-1,2 3-1,1 5 1,2 0 0,-2 3 0,5 1 0,0 1 0,-2 2 0,-1 1 0,0 1 0,-7 8 1,12-14-1,-8 6 1,-4-1 0,0-1-1,-4-3 1,-3-2 1,-3 0-1,-6-3-1,-5 2 1,-8 1-1,-8 5 0,-11 6 1,-8 5-2,-6 7 1,-4 7 0,-4 4 0,1 3 0,4 1 0,7-2 1,10-3-1,11-4 0,7-5-1,9-5 0,9-3-3,3-9-5,9 8-28,5-18-1,2 7 0,-3-8-1</inkml:trace>
  <inkml:trace contextRef="#ctx0" brushRef="#br0" timeOffset="693.0397">3078 6488 40,'-27'17'32,"5"-2"-1,2-4 0,2-4-29,7 1 1,11-8-1,-8 7-1,8-7 1,14-5 0,2-4 0,7-2 1,6-9 2,15-5-2,9-17 2,18-8-2,13-14 1,19-13 0,12-15-1,19-10 1,13-11-2,12-4 0,7-5 0,5 2 1,-3-2-1,-2 8 0,-6 8-1,-12 11 0,-12 10 1,-13 12 0,-18 14 0,-16 11-1,-18 13-1,-16 10 1,-15 8 0,-11 8 0,-11 4 0,-8 3-1,-10 2 1,0 0-1,0 0-1,-3 10 0,3-10-1,-9 8-1,9-8-2,-12 3-8,12-3-24,-10-5-2,10 5 2,-9-21-1</inkml:trace>
  <inkml:trace contextRef="#ctx0" brushRef="#br0" timeOffset="2014.1152">3317 5059 57,'8'9'31,"0"-1"1,3 3-1,6 7-31,4 7 0,9 8-1,3 6 2,4 4-1,0 2 0,-2-1-2,-4-6-2,-4-1-1,-9-16-6,-1-6-20,-11-6 0,-6-9 0,-16-7 0</inkml:trace>
  <inkml:trace contextRef="#ctx0" brushRef="#br0" timeOffset="2528.1446">3056 5109 54,'-27'-16'31,"9"-1"1,8-2-1,12-4-29,13-2-1,15-4 0,11-1 0,11-2 0,8 2 0,3 3-1,3 6 1,-3 7 0,-6 7 0,-10 11 0,-10 7-1,-14 9 1,-12 6-1,-15 5 1,-11 7 0,-13 0-1,-4 2 1,-4-2-1,-1-4 1,4-6-1,6-7 0,7-7-1,11-8 1,9-6 0,11-11-1,8-2 1,5-5 0,10-1 0,8-2 1,3 0 0,3 5 0,0 4 0,-1 6 1,-6 8 0,-2 11 0,-14 7 0,-8 12 0,-14 5 0,-9 9 0,-12 2-1,-6 6 1,-9-4-2,-2-3 0,-2-6 0,2-9-3,6-5 0,1-18-11,17-4-20,0-16-2,12-7 1,3-11 0</inkml:trace>
  <inkml:trace contextRef="#ctx0" brushRef="#br0" timeOffset="2843.1626">3801 5035 72,'-4'23'34,"0"-4"1,11-1-1,0-4-34,18-2 0,8-4 0,8-4 0,4-8 0,4-5 0,0-7 1,-6-4-1,-5-6 0,-7-2 0,-10-3 1,-10 0-1,-11 1 1,-7 3-1,-7 4-1,-6 0-2,6 11-11,-7-3-19,4 7-1,-1 2 0,7 7 0</inkml:trace>
  <inkml:trace contextRef="#ctx0" brushRef="#br0" timeOffset="3323.1901">4237 4840 64,'17'7'35,"-4"0"-3,5 4 1,0-3-26,6 2-8,6 2 2,6-3-2,2-2 1,2-3-1,0-9 1,-3-4 1,-4-6-2,-7-3 2,-8-6-1,-6-2 1,-8-2-1,-5 0 1,-6 0 1,-3 2-2,-1 3 1,0 4 0,1 3 0,3 4-1,4 4 0,3 8 0,0 0 0,9 0 0,2 8 0,4 2 0,3 4 0,5 4 0,5 3 1,5 5 0,3 1-1,2 4 1,0 2 0,-2 1 0,-4-3-1,-5 0 1,-11-3 0,-6-2 0,-11-3-1,-8-2 1,-12-4-2,-6-2 0,-3 2-3,-14-10-22,5 5-10,-8-6 1,3 0-2</inkml:trace>
  <inkml:trace contextRef="#ctx0" brushRef="#br0" timeOffset="3887.2224">3016 6870 62,'-1'8'37,"11"-6"-1,19 1 0,16-2-36,23 4 0,26 5 1,20 5-1,19 6 1,14 3-1,7 6 1,3 2 0,-3 1 0,-9 2 1,-13-7 0,-12-1 0,-14-5 0,-14-4 0,-17-4-1,-11-3 0,-13-4-2,-13-5-2,-7 4-3,-22-8-16,-9 2-15,-5 12-1,-16 2 1,-17 4 0</inkml:trace>
  <inkml:trace contextRef="#ctx0" brushRef="#br0" timeOffset="4430.2534">3505 8045 48,'0'19'35,"1"4"-1,3 8 0,-9 6-32,10 4-3,1 5 2,1 1-1,1-3 1,-3-6-1,0-10 1,-1-11-1,-4-17 0,5-18 0,-1-15 0,4-17 0,1-13 0,5-8 0,1-3 0,3 4 0,0 7 0,3 12 1,-1 14 1,2 20 0,-2 16 1,0 19-1,-4 12 1,-1 12 0,-3 6 0,1 7 0,-6 1-1,-2 0 0,-4-4-1,0-6-1,-2-5-1,0-8-3,3-4-2,-7-18-13,12 1-18,-7-12 0,17-4-1,-8-11 2</inkml:trace>
  <inkml:trace contextRef="#ctx0" brushRef="#br0" timeOffset="4745.2714">4138 7975 54,'-18'20'36,"-1"-1"-1,3 7 1,-3 1-34,9 7 0,9-2 0,10 0 0,10-4-1,6-5-1,9-6 1,5-8 0,1-9 0,0-8 1,-3-10-1,-5-3 0,-10-7-1,-5 0 2,-13-2-1,-8 0-1,-13 3 0,-8 3-1,-7 5-2,-7-1-4,7 10-25,-8-1-4,6 7-2,2 1 1</inkml:trace>
  <inkml:trace contextRef="#ctx0" brushRef="#br0" timeOffset="5167.2956">4590 7525 74,'27'42'37,"-9"11"1,3 17-2,0 3-36,6 5 0,4 0 0,2-3-1,2-6 0,-2-8-1,1-9-1,-7-12 0,-5-9-1,-11-14-5,0 0-9,-19-15-16,-5-8-1,-14-7 0,-7-2 1,-17-9 29,0 0 5,-3 2 4,-5-8 13,13 10 16,0 0 2,14 5 1,10-2 0,20 6-27,7-3-5,14 0-1,11-1-1,10-5-2,11-2-1,5-8-5,15-1-30,-3-7 0,2-4 0,-2-6-2</inkml:trace>
  <inkml:trace contextRef="#ctx0" brushRef="#br0" timeOffset="6877.3934">6099 7335 35,'-10'-16'30,"-5"-4"0,1-1 1,0-2-29,-5-5 0,4 4 2,-5-5-1,3 7 1,-7-4-1,4 8 1,-8-1-1,-1 8 0,-4 4-1,-3 8 0,-3 8 0,0 9 0,0 8 0,1 11 0,2 13 0,7 14 0,9 12 0,12 10 0,11 1-1,11 4 0,11-5 0,11-9-1,10-14 1,7-17-1,7-23 1,4-20 0,1-20 0,1-20-1,-4-17 0,-2-11 1,-7-14-1,-7-7 1,-11 0-1,-11-2 0,-11 7-1,-13 9 0,-12 10 0,-13 13-1,-13 15-1,-14 14-1,-4 18-3,-15 9-19,3 14-10,-5 7 1,2 7-1</inkml:trace>
  <inkml:trace contextRef="#ctx0" brushRef="#br0" timeOffset="8271.4731">6000 3931 63,'0'0'32,"-10"-16"1,10 16-1,-18-17-29,18 17-2,-11-11 1,11 11-2,0 0 1,-5 16-1,8 7 1,3 12-1,3 10 0,1 10 1,4 9-1,1 4 0,1 0 0,0-3-1,-2-8 0,0-8 0,-1-10-2,-3-12-3,3-3-3,-13-24-11,13 13-12,-13-13 0,12-13-1,-10-2 3</inkml:trace>
  <inkml:trace contextRef="#ctx0" brushRef="#br0" timeOffset="8484.4853">5929 4389 60,'-23'3'33,"8"2"0,2-7 0,13 2-28,-2-17-4,16 4 1,9-6-1,10-5 0,8-4-1,5-5-1,5 1-3,-3-7-8,10 7-20,-8-3 0,-3 5 0,-7-2 0</inkml:trace>
  <inkml:trace contextRef="#ctx0" brushRef="#br0" timeOffset="9129.5222">6473 3814 73,'-11'4'33,"11"-4"0,-2-10 0,8 0-32,6-3-1,6-2 1,4-2-2,5 0 2,1-2-2,-1 3 2,-2 4-2,-5 3 2,-5 3-1,-5 5 1,-10 1-1,-10 15 1,-7 3-1,-9 4 2,-7 6-2,-4 4 1,-2 5-1,-1 1 0,4 3 0,1-2 1,6 0-1,11-4-1,8-2 1,9-3 0,9-7-1,8-4 1,10-5 0,11-6 0,11-6 0,7-4 0,6-3 1,5-3-1,6 1 0,1 1 1,-1 3 0,-4 2 0,-6 6-1,-12 4 2,-9 7-1,-15 5 0,-15 8 1,-17 5 0,-16 5-1,-18 4 1,-13 2 0,-13 2-1,-9-3-1,-2-2-1,-3-9-8,9-1-27,-1-13 0,11-6-3,-1-14 0</inkml:trace>
  <inkml:trace contextRef="#ctx0" brushRef="#br0" timeOffset="11076.6336">5306 3502 75,'-61'-39'36,"-8"5"-1,-20-1-1,-6 12-33,-14 3-1,-9 10 0,-16 12-1,-14 12 0,-15 17-1,-20 17 1,-11 23 1,-16 23-2,-10 25 2,-8 21 0,-5 23 0,9 16 2,11 16-2,24 12 2,23 8-2,36 9 1,35 1-1,42 2 0,46-1-2,41-6 0,39-7 0,30-13 0,34-16 0,22-23 1,28-25 0,23-31 0,22-33 1,16-30 1,20-40 0,16-36 0,55-37 0,-26-34 0,43-32-1,-37-28 2,-3-26 0,-8-21-1,-18-16 0,-21-11 0,-64-10 2,14-3 0,-68-3 1,7 5-1,-36 7 0,-33 12 0,-41 15 0,-38 19 0,-45 22-1,-45 25-1,-47 27-1,-44 26 1,-44 28-1,-42 22 0,-38 26-1,-28 19 1,-23 19 0,-9 11-1,7 13 0,9 9-3,32 22-19,24 2-14,44 14-1,38-2-2,37-1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7:17:17.6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9377 2185 67,'10'-15'33,"-10"15"-2,16-14 1,-3 11-25,1 0-5,4 3 0,5 0 1,7 4 0,6-3 1,15 2-1,10-4 0,14 1 1,14-9 0,16 0-1,16-8 0,12-3 1,9-7-2,8-2 1,3-5-1,4 0 0,-5 1-2,-7 4 1,-12 2-1,-11 7 0,-17 4-1,-18 7 0,-21 5 1,-17 6 0,-20 4 0,-19 4 0,-19 3 0,-18 1 0,-17 2 0,-13 0 1,-13 2-1,-14-1 0,-9-1 1,-9-1-1,-4-2 0,-4 0 1,-7 0-1,-2 0-1,-3-2 2,1 0-1,1 1 0,5 2-1,2 0 1,6 1 0,7-1 0,12 2-1,9 0 1,10 0 0,13-1-1,9-2 1,13-2-1,12 1 1,12-2 1,16-1 0,18-4 1,22-2-1,19-4 1,23-4 1,24-5 0,21-8-1,17-9-1,14-5 1,7-6-1,1-3-1,-4-4 0,-7-1 0,-14 4-1,-13 6 0,-15 9-1,-18 7-2,-16 14-3,-24-2-22,-6 20-9,-20-1-1,-8 5 0,-18-3-1</inkml:trace>
  <inkml:trace contextRef="#ctx0" brushRef="#br0" timeOffset="2891.1653">8064 5394 56,'-9'8'35,"9"-8"-2,-10 9 1,10-9-34,19 4 0,8-3 0,13-1 2,14-2-1,18 0 1,14-1 0,18-2 0,12-2 1,14 2-1,5-3 0,3 0-1,-2-1 1,-5 0-1,-7-1 0,-9 0 0,-10-1 0,-15 1-1,-12-1 0,-12 1 1,-13 1-1,-10 1 1,-15-1-1,-15 0 0,-18 0 0,-22 1 0,-22 5-1,-23 3 1,-21 6-1,-27 3 0,-23 10 0,-21 7 1,-18 10 1,-5 7 0,-3 3 0,5 3 0,6 1 1,19-2-1,22-5 1,25-4-2,29-11 0,23-5 1,26-7-1,26-6 1,29-9 0,25-7 0,28-6 0,28-5 1,30-4 0,30-3 0,26-5 0,19-3-1,9-3 0,7 1 0,-6 1-1,-9 1 1,-22-1-2,-19 3 0,-24 2-1,-22 1-2,-21 7-3,-29-6-17,-10 9-15,-24-5-1,-11 2 1,-17-6-1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7:17:47.2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2384 6417 38,'0'0'32,"-12"-6"0,12 6-1,-10-5-30,10 5 1,0 0-2,-3 8 0,3-8-1,6 14 1,-1-3 0,1 3 2,1 2 0,4 7 2,-4 4-1,3 9 1,-4 4-1,3 12 1,-6 7-1,1 8-1,-7 3-1,1 3 0,-4-1 0,-1-3 0,0-4 0,0-7 0,0-10-1,2-6 1,0-8 0,3-7 0,0-6 0,3-3-1,0-6 1,3-2-1,0-3 1,-4-7 0,17 15-1,-6-5 1,4 1-1,2 1 1,8-1 0,8 0-1,9-1 1,9-5 0,16-6-1,13-6 1,10-7 0,13-5-1,8-4 1,6-2-1,6-2 1,-1 1 0,-3 5 0,-5 5-1,-4 2 1,-7 3 0,-8 4 0,-9 4 0,-11-1-1,-10 3 1,-12 0 0,-7 0 0,-12 1-1,-8 1 1,-9 0-1,-6 0 1,-11-1 0,9 3 0,-9-3 0,-4-13 0,-2-5-1,-4-7 0,-2-10 1,-3-11-2,-3-11 1,-2-10 0,-1-6 0,1-7 0,-1 0 1,5 1-1,-1 1 0,4 9 1,-2 9-1,2 8 0,2 8 0,-1 11 0,0 8 0,-1 6 0,-1 4 0,0 4 0,0 2 0,0 2 0,-1 1 0,-1 0 0,1 1 0,-4 0 0,-1 0 0,-8 2 0,-5 1 0,-8 2 0,-13 4 0,-11 2 0,-12 5 0,-10 6 0,-12 5 0,-5 4 1,-10 3-2,-2 0 2,2 3-2,1-3 2,5-4-1,5-5-1,7-5-1,7-8-1,14-2-4,0-15-25,22 0-7,4-12-2,14-5 0</inkml:trace>
  <inkml:trace contextRef="#ctx0" brushRef="#br0" timeOffset="2957.1691">4631 6372 1,'-21'0'21,"-5"-8"4,8 2-1,-6-1-17,3-5-3,3 3 0,-3-4-1,2 5 0,-2-1 0,0 4 0,-2 1 0,1 5 1,-2 0-1,2 3 0,-2 2 0,4 2-1,-3 0 1,6 1-1,-1-1 1,5 0-1,0-1 0,5 1 0,8-8 1,-5 12 1,5-12-1,17 8 1,2-8 0,12 0 0,7-6 0,14 0 0,10-9-1,16-3 0,12-9-1,12-6-1,8-9 0,10-6 1,12-7-2,6-4 2,5-7-1,4-3 0,4-4 1,0 1 0,2-2-1,1 3 1,-5-1 0,2 4 0,-4 1 0,-6 3 0,-10 4 0,-1 4 0,-10 3 0,-7 5-1,-13 5 1,-11 6-1,-13 5 0,-11 8 0,-10 4-1,-16 5 0,-10 4 1,-11 5 0,-6 3-1,-12 3 1,0 0 0,0 0 0,0 0-1,0 0 1,0 0 0,-12 0-1,12 0 0,-10 0 0,10 0 0,-8 0 0,8 0 0,0 0-2,0 0 0,0 0-3,0 0-10,0 0-22,0 0-3,-19 1 1,7 2-2</inkml:trace>
  <inkml:trace contextRef="#ctx0" brushRef="#br0" timeOffset="4084.2336">3192 7806 17,'-10'-13'29,"5"1"0,0-3 0,-1 0-24,9 6 0,-4-3-1,6 4-2,-2-1 0,-3 9 2,8-14-2,-8 14 3,12-11-3,-12 11 2,15-7-1,-5 5 0,-2-3-1,6 4 0,-2-2 0,4 2 0,-2 1 1,7 3-1,2 0 0,6 8 1,8 0 0,10 6-1,7 3 0,9 7 0,11 4 0,11 6-1,11 6 1,13 4-1,7 4 0,7 1 0,8 1 0,9 2 1,3 0-1,4-1 1,0-2 0,2 3 0,-1 0 0,2 4 1,-3-2-1,-1 1 1,0-1 0,-3 1-1,-4-3 0,-6-3 0,-3-3 0,-6-5-2,-8-2 1,-11-3-1,-11-3 1,-9-4-1,-13-3 0,-12-2 0,-12-4 1,-11-4-1,-10-4 1,-8-3 0,-6-3-1,-13-9 1,12 8 0,-12-8-1,0 0-1,-10-10-3,10 10-5,-26-13-26,12 4-4,-9-4-2,-2 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7:17:58.1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9521 3844 74,'0'0'35,"0"0"-1,-11 6 0,11-6-32,0 0-2,0 0 0,0 0-1,0 0 0,0 0-1,0 0-2,9-3-2,-9 3-3,0 0-11,0 0-12,0 0-1,0 0 1,9-6 2</inkml:trace>
  <inkml:trace contextRef="#ctx0" brushRef="#br0" timeOffset="675.0386">10201 3360 70,'0'0'31,"0"0"-1,1-9 0,-1 9-29,-10-8 0,10 8 0,-12-6-1,2 5 1,-2 2-1,0 4 2,-3 1-1,-2 5 0,-1 2 0,0 7 1,-2 1 0,3 5-1,-2 3 0,4 5 0,-1 2 0,6 3 0,3 3 0,4 2-1,5-1 1,6-1-1,6-5 0,4-4 0,6-5 1,4-5-1,4-10 0,4-6 0,4-6 1,2-7 0,0-4-1,1-5 1,0-2-1,-3-4 1,-5-1 0,-4 2 0,-10 0-1,-5 3 2,-10 1-2,-8 4 1,-10 2 0,-7 6 0,-7 3-1,-7 3 1,-4 5 0,-1 5 0,-4 3 0,1 3-1,2 2 1,3 2-1,4-1-1,5-2-2,8 2-3,-2-10-25,18 0-4,3-11 0,0 0-2</inkml:trace>
  <inkml:trace contextRef="#ctx0" brushRef="#br0" timeOffset="2311.1322">10367 5051 34,'0'0'32,"-16"2"-1,16-2 0,-20-2-26,20 2-1,0 0-1,-8 3-2,8-3 0,0 0-2,0 0 0,0 0-1,0 0-3,0 0-4,0 0-17,0 0-4,0 0-2,-10-7 2</inkml:trace>
  <inkml:trace contextRef="#ctx0" brushRef="#br0" timeOffset="2856.1634">10647 4836 38,'0'0'30,"-11"11"0,11-11 0,-19 10-26,14-2-4,-4 1 2,2 2-1,-2-1 0,1 2-1,1-2 2,1 0-1,6-10 1,-9 14 0,9-14 0,0 9 1,0-9 0,14 6 0,-3-4-1,7 0 0,2-1 0,8 2 0,1-3-1,4 0 0,2-2-1,2-1 1,0 1-1,-2-1 0,-1 1 1,-3-1-1,-3 0-1,-5 2 0,-4 1-1,-7-2-3,2 6-5,-14-4-16,0 0-8,0 0-1,0 0 2</inkml:trace>
  <inkml:trace contextRef="#ctx0" brushRef="#br0" timeOffset="3144.1799">10976 4748 59,'0'0'34,"-3"7"-1,2 2 0,-4 3-31,4 9-1,1 6 0,-2 8-2,-1 8 1,-2 7-1,-2 2 0,-1 2 0,0-2 1,-1-6-2,1-5 0,2-10-1,6-3-7,-5-16-16,5-12-8,14 3 1,-1-14-1</inkml:trace>
  <inkml:trace contextRef="#ctx0" brushRef="#br0" timeOffset="3540.2025">11357 4791 64,'0'0'35,"0"0"-2,-9 16 1,4 2-35,-1 7-1,3 7 0,0 5 0,2 4 0,1 0 0,5-2 1,3-7-1,6-9 2,4-8 1,5-12 0,7-9 0,1-10 1,4-5 0,-2-7 0,-1-1-1,-6-4 1,-4 1 0,-12 2 0,-9 5 0,-11 4-1,-11 5 1,-7 5-2,-4 4 2,-2 6-3,-2 1-3,9 11-19,-5-5-14,10 4 3,1-4-4</inkml:trace>
  <inkml:trace contextRef="#ctx0" brushRef="#br0" timeOffset="17960.0273">7683 8326 22,'3'-7'32,"-3"7"-1,-6-10 1,6 10-24,-6-11-2,6 11 0,-12-12-1,12 12-1,-23-8 0,6 9-1,-6 0 0,-2 5 0,-6 3-2,-4 5 1,-2 1-2,-2 5 2,3 1-2,3 0 0,3 1 0,7-1 0,8 0 0,8-2 0,8 0 0,9-4-1,10 1 1,5-3-1,8-1 1,5-1 0,4-1-1,3 0 1,-2 2 0,1 0-1,-3 3 1,-5 3 0,-6 3 1,-4 2-1,-9 2 3,-6 4-2,-9 1 2,-6 2-1,-9-1 1,-4 0 0,-10 1 1,-3 0-2,-7-2 0,0-3 1,-3-4-1,2-5 0,-2-4-2,3-6 1,4-5-3,0-8 0,6-3-2,0-11-3,13 6-15,-1-13-14,5 0 0,1-6-1,8 0 1</inkml:trace>
  <inkml:trace contextRef="#ctx0" brushRef="#br0" timeOffset="18335.0487">7511 8181 45,'3'-12'32,"0"-3"1,2 2-2,-2 2-30,2 3 0,-5 8 0,14 2 1,-8 14-1,-1 11 2,0 14-1,-5 12 1,1 15-1,-6 9 1,0 6-2,-3 3 3,-1-2-4,-3-6 2,2-6-1,3-11 0,-1-13-2,5-9-1,-1-12-2,9-3-6,-8-16-15,3-8-9,13-3 0,-5-13 0</inkml:trace>
  <inkml:trace contextRef="#ctx0" brushRef="#br0" timeOffset="18659.0673">7679 8165 47,'4'-8'33,"-4"8"2,8-4-2,-2 13-27,-1-1-4,4 9 1,-1 6-1,2 11-1,2 13 1,0 11 0,-2 12 0,0 7-1,-3 4 2,0-1-2,-3-3 1,0-7-1,-4-12 1,0-11-2,1-12 1,-1-12-3,2-5-1,-2-18-5,7 9-22,-7-9-5,1-19-1,-4 1 1</inkml:trace>
  <inkml:trace contextRef="#ctx0" brushRef="#br0" timeOffset="19102.0926">8045 8448 50,'0'0'35,"13"10"0,-13-10-1,6 11-30,-6-1-4,0 4 0,-2 3 0,-1 3 1,-2-3-1,2 1 1,-2-2-1,2-3 2,-1-4-1,5-1 1,-1-8-1,14 9 0,0-5 1,4 1-2,5 0 1,2 2-1,3-1 1,2 0-1,0-1 0,-1 0-1,-2-2 1,-3 2 0,-1-2 0,-4 0-1,-2-1-1,-8-3-2,2 8-12,-11-7-20,0 0 1,-11-14-1,3 4 1</inkml:trace>
  <inkml:trace contextRef="#ctx0" brushRef="#br0" timeOffset="19388.109">8352 8383 60,'9'24'36,"-2"2"1,5 10-2,-1 7-36,1 7 2,1 9 0,-2 4-1,-4 4 1,-4 2-1,-3-3 1,-3-5-1,-3-7 2,0-7-3,2-7-1,0-13-2,8 0-8,-4-27-22,10 7-1,-1-20 0,6-6-1</inkml:trace>
  <inkml:trace contextRef="#ctx0" brushRef="#br0" timeOffset="19781.1315">8751 8455 55,'-7'-8'36,"-8"1"0,4 7-1,-4 2-35,2 7 1,1 7-2,0 11 1,1 9 0,4 10 0,2 7 2,5 4-1,3 3 2,5-2-2,5-6 2,6-8-2,4-12 2,3-8-2,1-13-1,2-9 1,-1-11-1,-1-8 1,-4-9-1,-4-3 1,-9-6-1,-7-4 1,-6-1-2,-9 0 1,-8 3-1,-5 4 1,-2 7-2,-3 3-1,4 9-1,-6-2-9,14 15-23,-2-1-1,20 2 1,-10 6-1</inkml:trace>
  <inkml:trace contextRef="#ctx0" brushRef="#br0" timeOffset="20182.1544">9299 8375 53,'0'0'37,"4"15"0,-14-3 0,1 7-35,-6 8-3,0 8 1,0 12 0,1 6-1,7 9 2,4 4-1,6-1 1,5 0 0,7-8 1,5-10 0,5-11 0,5-10 0,-1-15 0,2-9 0,-1-13-1,-1-7 1,-6-13-1,-3-6 0,-4-8-1,-8-3 1,-6-5-1,-6 2 0,-8 0-1,-5 2 1,-3 7-2,-4 4 1,-2 7-1,1 3-2,4 10-2,-5-3-23,12 11-9,0-1 0,14 11 0</inkml:trace>
  <inkml:trace contextRef="#ctx0" brushRef="#br0" timeOffset="26480.5146">13018 1550 69,'11'-10'34,"0"2"-2,-8-5 2,-2 5-31,-4-2 1,3 10-1,-8-15 0,-1 7-2,-6 1 0,-5 2-1,-6 5 0,-6 3 0,-6 3 0,-4 5 0,-3 6 0,-1 4 1,2 3-1,2 1 1,6 2-2,7 2 3,8 1-3,8 1 2,8-2-1,10-1 0,11 0-1,11-1 1,11-2 0,9-2 0,7-1-1,4-2 1,3 0-1,-2-1 1,-2 2 0,-10 1 0,-8 1 0,-12 1 0,-15 3 0,-9 0 0,-14 0 1,-12 0-1,-15-1 1,-9 0-1,-11-4 1,-1-1 1,-2-6-2,-1-5 0,7-4-2,3-8-3,16 0-11,3-18-17,17-3-1,2-12 0,14-4 0</inkml:trace>
  <inkml:trace contextRef="#ctx0" brushRef="#br0" timeOffset="26784.532">12852 1325 92,'0'0'34,"0"0"0,1 22-1,-1 3-33,2 12 1,0 12-1,-1 15 0,-2 13 0,-1 11-2,-3 3 0,-1 2 1,-3-4 0,2-7-1,0-10 0,1-12 0,2-17-1,4-8-4,-3-20-8,9-5-18,-6-10 0,15-17-1,-4-13-1</inkml:trace>
  <inkml:trace contextRef="#ctx0" brushRef="#br0" timeOffset="27071.5484">13022 1360 92,'-6'14'34,"-6"5"0,4 12-1,-2 10-33,5 13 0,1 18-1,3 10 0,1 6-1,0 1 1,2 0-1,0-6 0,1-7-1,-1-12 0,3-13 0,-2-16-3,7-3-1,-3-21-5,13-1-21,-6-12 1,8-4-1,-1-11 1</inkml:trace>
  <inkml:trace contextRef="#ctx0" brushRef="#br0" timeOffset="27542.5754">13204 1662 84,'-10'-7'35,"8"0"-1,1-11 0,6 1-35,12-1 0,6 1 0,6 0 1,4 2-2,2 4 2,-2 5-2,-2 9 2,-4 9 1,-9 10-1,-7 12 2,-12 10-1,-8 10 2,-6 2-2,-3 4 3,-4-4-2,2-2-1,2-8 0,4-8-1,4-9 0,7-8 0,4-5-1,4-2 0,5-3 0,5-3-1,4 0 0,1-4-2,6 0-2,-3-12-5,14 7-8,-10-15-15,10-2 1,-5-11-1,6-2 2</inkml:trace>
  <inkml:trace contextRef="#ctx0" brushRef="#br0" timeOffset="27873.5943">13887 1538 50,'9'-40'34,"0"13"-1,-11 3 1,2 24-19,-18-9-6,7 16-2,-8 8-4,-2 10-1,0 8-1,-1 10 1,3 5-2,3 6 1,6 1-1,7-1 2,5-7-2,9-7 3,6-12-3,5-10 2,5-14-1,2-12 0,-1-13 1,-3-7-1,-4-6 0,-6-6 0,-6-6-1,-8-3-1,-6 2 1,-7 3-3,1 7 0,-7 0-5,11 14-11,-7 1-17,12 13 0,1 0 1,12 8-1</inkml:trace>
  <inkml:trace contextRef="#ctx0" brushRef="#br0" timeOffset="28197.6128">14145 1371 56,'32'-20'32,"-12"-3"2,-4 6 0,-20 3-22,4 14-4,-24 4-1,3 15-3,-10 11-1,2 15-1,-2 12-1,9 12 1,7 3-2,11 3 0,13-6 0,13-8 2,10-13-2,12-15 2,7-20-1,7-18 1,-1-16 0,0-11-1,-5-11 1,-6-9-1,-12-5 1,-9-2-2,-12 0 2,-13 5-2,-12 5 1,-13 8-2,-8 10-1,-11 11-2,2 18-26,-17 5-7,0 17-2,-10 6 1</inkml:trace>
  <inkml:trace contextRef="#ctx0" brushRef="#br0" timeOffset="31158.7822">12648 4554 37,'3'-9'32,"-3"-1"-1,-4-1 1,0 3-26,-8-1-2,-1 4 0,-6-2-2,-1 6-1,-4 1 0,-3 3-1,-4 5 0,-2 3 1,1 4-1,-1 2 0,5 5 0,3 1 0,5 2 0,8 0 0,7 0 0,8-1 0,8-2 0,7 0 0,6-3-1,7-2 1,4-1 0,2 0 0,1-2-1,-1 1 1,-3 3 0,-4 0-1,-7 2 1,-6 1 0,-10 1 0,-7 3 1,-7-2 1,-9 4-1,-7-5 1,-4 0 1,-4-3-1,-1-3-1,-1-2 0,1-7-3,4-3-3,-2-12-6,13 3-17,-4-12-6,7-1-1,0-7 0</inkml:trace>
  <inkml:trace contextRef="#ctx0" brushRef="#br0" timeOffset="31474.8003">12495 4424 46,'5'-10'34,"-5"10"-2,0 0 1,16 4-25,-14 11-5,5 12 0,-2 10-3,1 11 1,-3 7-1,2 7 0,-1 3-1,-1-1 0,-1-4-1,-1-8 1,1-8-2,-2-11 0,4-5-2,-6-15-5,11-4-20,-9-9-2,5-8-2,-4-10 0</inkml:trace>
  <inkml:trace contextRef="#ctx0" brushRef="#br0" timeOffset="31762.8168">12638 4417 59,'0'0'35,"0"0"-2,-7 15 1,6 8-32,3 9-1,1 7-1,0 9 0,1 6 0,1 4-1,-4 0 0,2-3 0,-1-5-1,1-6 0,-1-9-1,2-6 0,-2-10-3,6-2-3,-8-17-4,15 8-17,-15-8-2,19-12-2,-11-3 8</inkml:trace>
  <inkml:trace contextRef="#ctx0" brushRef="#br0" timeOffset="32364.8512">13085 4389 26,'6'-9'32,"-6"9"-1,1-9 1,-1 9-24,0 0-2,0 0 0,-13-2-2,5 11-2,-6 5 0,-1 10 0,-1 10-2,-2 11 2,2 10-2,2 4 1,4 4 0,6 1-1,5-6-1,6-6 1,7-11-1,3-11 0,5-9 1,0-9 0,3-10 1,-1-4 0,-4-7 1,-2-3 0,-6-4 0,-5-1 1,-5 0-2,-4 1 1,-7 2-1,-4 4 2,-5 4-3,-1 6 1,-4 2-1,-1 5 0,0 5 0,1 2-3,1 3 2,3 0-3,6 0 0,0-5-5,16 3-19,-3-15-9,11 7 4,2-15-2</inkml:trace>
  <inkml:trace contextRef="#ctx0" brushRef="#br0" timeOffset="32758.8737">13581 4449 41,'0'0'35,"0"-9"-2,-13 7 1,-6 8-16,-7-2-17,-4 7 0,-3 6-1,-3 9 0,0 12-1,2 6 1,5 6 0,8 2 0,7 2 0,10-4 0,7-7 0,13-8 0,5-12 1,11-13 0,4-13 0,5-6 1,1-12 0,0-7 0,-3-6-1,-5-3 1,-7-4-2,-7 4 1,-8 1-2,-7-1-3,-1 11-4,-12-6-21,9 12-6,-4 0 0,7 8 0</inkml:trace>
  <inkml:trace contextRef="#ctx0" brushRef="#br0" timeOffset="33116.8942">14067 4279 69,'0'0'36,"-14"5"-2,-1 12 1,-8 9-34,-2 12-1,0 12 0,2 9-1,6 5 0,7-1 0,8 0 0,11-7 2,8-10-1,9-11 2,7-17 0,6-11 1,2-15 0,5-10 0,-2-12 0,-1-6 0,-8-9-1,-4-4-1,-11-3 1,-7 1-2,-12 2 0,-12 4-1,-8 6 0,-12 8-1,-4 13-4,-14 3-28,6 15-4,-9 3 1,0 10-3</inkml:trace>
  <inkml:trace contextRef="#ctx0" brushRef="#br0" timeOffset="37201.1278">12859 2394 58,'-40'8'33,"0"-3"0,4 0-1,0-5-25,13 6-3,5-5 0,18-1-1,0 0-2,9 5-1,18-5 1,14-1-1,13 0 1,14-1 0,11-4 1,14 0 0,6-4 1,8 0 0,-1-2 1,2 1-1,-8-2 1,-4 4 0,-10-1 0,-9 5-2,-15 0 1,-10 5-2,-14-1 0,-6 3 0,-9 1-1,-8 0-2,-4 1-1,-11-4-1,10 9-8,-10-9-25,-4 8-1,-6-5-1,3 8 1</inkml:trace>
  <inkml:trace contextRef="#ctx0" brushRef="#br0" timeOffset="37849.1649">12710 5301 51,'2'11'36,"-2"-11"0,20 5 0,1-11-33,14-3-2,12-5 0,14-2 1,10-2 0,10-3-1,9 1 0,8 3 1,0 2 0,3 3 0,-3 2 0,-3 3 0,-5 3-1,-7 2 1,-9 2-1,-9-1-2,-9 1 0,-14-1-3,-4 6-13,-22-5-20,-16 0-1,-13 0 0,-20 6-1</inkml:trace>
  <inkml:trace contextRef="#ctx0" brushRef="#br0" timeOffset="38562.2057">7433 9407 80,'22'15'40,"4"-5"-3,10 2-1,9-8-36,13 1 1,14-2 0,11-2-1,8-5 0,10 0 0,1-5 1,4 0-1,-3-2 0,-6 2-2,-7 0 2,-9 4-1,-8 2 1,-8 2-1,-12 1 0,-9 2-1,-6 0-1,-9-8-1,6 2-22,-11-17-12,4-6 0,-6-16-1</inkml:trace>
  <inkml:trace contextRef="#ctx0" brushRef="#br0" timeOffset="39640.2673">9634 2788 85,'-54'18'33,"7"10"-1,-6 5-1,5 14-33,6 16 1,2 15-1,3 20 0,3 14 0,7 22 1,3 14 0,9 17 0,6 14 1,10 10-1,9 7 1,8 5 0,10 5 1,9 0-2,12-1 1,9-6-1,12-9 1,11-11-1,9-12 0,9-18 1,10-17-1,8-24 1,7-22 0,4-23 0,4-19 1,-2-23-1,4-20 1,-3-25 0,-5-17-1,-8-20 0,-9-16 1,-11-19-1,-8-15 1,-13-16 0,-11-10 1,-15-10-1,-10-6 1,-14-4 0,-9-5 2,-15-2-1,-11 1 0,-14 0 1,-10 2-1,-13 1 1,-12 1-1,-12-1 0,-9 1-1,-9 4 0,-7 3 0,-3 3 0,-4 9-1,-5 11 0,-4 14-1,-3 14 0,-3 17 1,-2 17-2,-9 20 0,-3 24-1,-9 15-3,4 26-5,-9 12-25,11 22-2,1 10-1,11 13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7:18:52.5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7549 9492 73,'-31'8'35,"2"-4"1,7 3-2,2 1-34,20 5 0,17 7 0,14 6-1,17 6-2,15 5 1,21 4 0,17-5-1,16-6 0,16-13 1,11-16 0,7-17 0,8-20 3,5-19 0,-2-21 1,0-16-1,-9-17 2,-5-8-2,-13-8 0,-11-5 0,-19-3-1,-22 2-1,-25 2-1,-26 4 2,-28 3-1,-30 5 0,-29 7 1,-28 9-1,-30 10 0,-26 12 2,-25 14-1,-26 18 1,-20 22 0,-23 20 0,-14 19 1,-15 20-1,1 17 2,5 16-2,9 12 2,22 10-1,23 10-1,37 9 1,34 5 0,40 5-1,41 3 0,40 8-1,41 4 1,32 3-2,37 0-1,26-17-22,33-2-10,18-18-1,20-19-1</inkml:trace>
  <inkml:trace contextRef="#ctx0" brushRef="#br0" timeOffset="2897.1657">766 12305 60,'0'0'36,"0"0"1,0 0-2,-24 35-36,24-35 0,0 0 0,0 0 1,0 0-2,0 0 0,0 0-4,0 0-9,0 0-20,0 0 0,0 0-2,0 0 5</inkml:trace>
  <inkml:trace contextRef="#ctx0" brushRef="#br0" timeOffset="3445.197">1147 11796 63,'0'0'37,"-50"46"0,50-46-1,-31 48-35,31-48-1,-26 63-1,14-21 1,6 7 0,3 6-1,7 4 1,4 0 1,5-2 0,7-5-1,7-7 1,-27-45 0,73 53-1,-29-45 0,2-13 0,-1-9-1,-5-6 1,-4-5-1,-10-2 1,-8 3 0,-12 2 0,-15 7 1,9 15 0,-55-4 1,15 13-1,-6 11 1,2 5-2,-2 6 1,3 5-1,9-1 0,34-35-4,-56 56-5,56-56-26,-33 37-2,33-37-1,0 0 1</inkml:trace>
  <inkml:trace contextRef="#ctx0" brushRef="#br0" timeOffset="3741.214">1268 11356 64,'22'5'37,"6"5"-1,8 5-2,19 5-37,-4 20 0,6 12 0,4 25 1,-1 13 0,-8 16 1,-12 7 1,-11 3 3,-12 1-1,-14-12 0,-10-9 0,-13-20-2,-10-21-9,-5-16-25,-9-18-2,-5-13 0,-10-19-1</inkml:trace>
  <inkml:trace contextRef="#ctx0" brushRef="#br0" timeOffset="4103.2347">476 11510 34,'0'0'37,"-77"52"0,39-8 0,4 10-28,9 16-7,7 18 1,17 15 0,6 19-2,12 12 0,14 11-1,9 2 1,8-5-2,-1-12 1,2-15-6,-2-23-14,2-26-15,0-26 1,1-26-1,-2-26 2</inkml:trace>
  <inkml:trace contextRef="#ctx0" brushRef="#br0" timeOffset="4549.2602">1998 11469 57,'-12'2'37,"4"10"0,-5-1-2,5 5-29,1 13-5,1 14 1,7 16-2,5 15 0,2 16 0,5 10-1,2 10 1,2 1-1,2-2-1,1-13-1,3-9-6,-9-24-8,10-13-19,-6-19 1,1-14 0,-4-18 0</inkml:trace>
  <inkml:trace contextRef="#ctx0" brushRef="#br0" timeOffset="4917.2812">2222 11940 68,'19'-12'36,"1"-6"0,9-1-2,4 2-36,2-2 0,4 8 1,-2 7-1,0 12 1,-9 9 0,-8 13 1,-9 9 2,-10 11-1,-6 7 0,-8 3 0,-2 5 1,-4-3-1,1-3 1,1-6-1,7-4-1,3-13 1,5-6 0,6-7-2,1-10 0,6-4-1,1-11-2,13 3-10,-9-17-21,12 0-1,-1-11 1,7-1-1</inkml:trace>
  <inkml:trace contextRef="#ctx0" brushRef="#br0" timeOffset="5246.3">2982 11820 71,'-13'-5'36,"-10"4"1,1 14-1,-14 6-35,8 8 1,3 7-2,2 9 1,9 7-2,5 3 0,7 3 2,7-1-1,5-5 0,11-7 0,3-8 1,8-10 0,0-10 1,0-9-1,-1-10 0,-3-4 0,-6-9-1,-8-4 1,-5-3-2,-8-7 0,-3 1-5,-12-12-13,7 12-18,-4-4 0,11 8 1,-1-2-2</inkml:trace>
  <inkml:trace contextRef="#ctx0" brushRef="#br0" timeOffset="5558.3179">3410 11771 65,'13'-21'36,"-5"10"0,-15-1-1,7 12-32,-25 4-1,4 15 0,-2 11-2,-1 13 1,3 16-1,8 10 0,5 7 1,10 3 0,6-4 0,10-5 1,7-13-1,7-10 1,3-20 0,3-16-1,0-15 0,-1-13 0,-5-9-1,-7-12 1,-7-9-3,-10-7-1,-3 0-2,-17-12-8,6 10-25,-13-4 2,2 8-1,-5-3 0</inkml:trace>
  <inkml:trace contextRef="#ctx0" brushRef="#br0" timeOffset="5841.3341">3494 11464 58,'24'-6'35,"6"3"-2,6 10 1,1 11-31,9 9-4,5 12 3,2 14 0,-2 9 1,-1 12-1,-7 0 2,-5 8 0,-13-6-1,-4-1 2,-16-9-3,-7-4 0,-10-11-2,-6-7-1,-6-3-3,-9-21-16,6 3-17,-7-13-1,8-5 0,-3-15 0</inkml:trace>
  <inkml:trace contextRef="#ctx0" brushRef="#br0" timeOffset="6568.3757">4477 11821 46,'0'0'33,"0"0"1,0 0 0,-3-11-25,3 11-5,0 0 0,-5 19-2,2-1 0,2 8 0,-1 8-1,1 11 1,1 6-1,2 6 0,2 2-1,2-2-1,1-5 0,1-10-3,4-4-4,-7-22-22,3-6-6,-8-10 2,6-14-2</inkml:trace>
  <inkml:trace contextRef="#ctx0" brushRef="#br0" timeOffset="6756.3864">4255 12146 87,'11'19'39,"15"-3"-1,4-20-3,5-8-41,16 2-13,0-16-20,8-2 1,-3-10-1,2 0 1</inkml:trace>
  <inkml:trace contextRef="#ctx0" brushRef="#br0" timeOffset="7534.4309">5146 12179 70,'-6'8'34,"6"-8"0,-9 3 0,9-3-33,0 0 0,-9 0 1,9 0 0,0 0-1,0 0 0,0 0 0,-4 9-1,4-9-1,-8 11-4,9 4-18,-1-15-12,-9 17 0,9-17-2,0 0 2</inkml:trace>
  <inkml:trace contextRef="#ctx0" brushRef="#br0" timeOffset="8105.4636">5425 11616 63,'0'0'36,"3"10"-1,-3-10 0,0 0-24,0 0-12,-6 13 2,3-2 0,-2 5 0,-4 7 1,-2 9 0,-6 4 0,1 6 1,-5-1 0,2 0-1,1-6-1,6-2 1,5-7-1,7-8 0,6-7 0,9-5 0,9-4 0,6-2-1,5-3 1,7-2 0,2-1 0,2 0 0,1 1 0,-5 1 0,-3 2 0,-4 3-1,-6 2 1,-5 1-1,-5 4 0,-6-1-2,-2 3 0,-11-10-1,12 17-3,-12-17-2,8 11-8,-8-11-21,1-9 1,0-6-1,5-4 1</inkml:trace>
  <inkml:trace contextRef="#ctx0" brushRef="#br0" timeOffset="8418.4815">5833 11493 80,'2'13'37,"-3"0"-1,6 11 0,-2 7-33,5 10-2,4 9 1,2 14 0,1 6 0,0 12 1,-2 0-1,0 1 2,-4-5-3,-1-8 1,-3-10-2,-1-9 0,1-11-2,-1-11 0,2-7-1,-3-8 0,1-6-2,-4-8-2,10-7-12,-12-14-17,5-2-1,-7-16 2,2-7-1</inkml:trace>
  <inkml:trace contextRef="#ctx0" brushRef="#br0" timeOffset="8727.4992">6091 11376 75,'27'4'38,"7"8"0,-4 3-1,5 8-28,0 19-9,1 15 0,-1 17 1,-4 15 0,-6 14 0,-7 6 0,-10 1 1,-5-1 0,-7-7-2,-4-13 0,-3-13-1,-4-14-2,3-15-3,-13-20-10,8-3-22,-11-22 1,1-7-1,-9-19 1</inkml:trace>
  <inkml:trace contextRef="#ctx0" brushRef="#br0" timeOffset="9155.5236">5215 11320 69,'-23'12'35,"1"9"0,-7 6-1,7 11-34,-11 13 2,6 18 0,1 15 0,5 18 0,4 9 0,9 9-1,7 3 2,10-2-1,6-9-2,4-12 0,5-15-1,4-17-2,3-7-4,-4-23-20,10-9-9,-1-15-1,9-5 1</inkml:trace>
  <inkml:trace contextRef="#ctx0" brushRef="#br0" timeOffset="9810.5611">6730 11379 82,'0'0'36,"-19"1"-1,19-1 1,-16 18-36,10 3 1,3 13 1,0 16-1,-1 16 1,2 17 0,0 15 0,2 7-1,0 0 1,4 0-1,0-7-1,3-9 1,2-15-2,1-14 0,1-14-1,-3-15-2,7-4-4,-15-27-13,19 11-15,-11-23 0,4 0 0,-3-13 0</inkml:trace>
  <inkml:trace contextRef="#ctx0" brushRef="#br0" timeOffset="10340.5914">7250 11488 89,'0'0'35,"0"0"0,-10 9-10,-6 3-24,-1 9-1,-3 10 2,-2 14-1,3 13 1,1 13-1,4 11 0,4 5 0,7-2 1,8-3 0,7-7-3,7-11 1,6-15 0,5-13-1,3-18 1,3-10 0,0-10-1,-1-11 3,-3-5-3,-5-4 3,-8-2-2,-5 0 3,-11-1-2,-7 7 0,-10 5 0,-7 9 0,-9 4 0,-5 7-2,-5 6 2,-1 3-2,4 7 0,0-3-1,8 2-1,4-5-4,15 4-6,-2-15-22,12-6-2,17-6 3,6-9-1</inkml:trace>
  <inkml:trace contextRef="#ctx0" brushRef="#br0" timeOffset="10749.6148">7711 11700 71,'12'-1'38,"-12"1"0,0 0-2,-11-16-12,-3 14-25,-1 5 0,-3 5 0,-1 7 0,-6 8 0,4 12 1,3 10 0,6 7 0,6 7 1,6 2-1,8-2 1,6-4-1,11-8 0,3-11 0,2-11 1,1-12 0,1-11 1,-4-14 0,-2-6-1,-7-8 1,-6-4 0,-10-4-1,-8 0 0,-8-2 0,-5 3-2,-3 5 0,-3 1-2,3 7-1,-1 1-3,22 19-15,-16-15-14,16 15-1,10-12 0,12 6 1</inkml:trace>
  <inkml:trace contextRef="#ctx0" brushRef="#br0" timeOffset="11096.6347">8210 11635 89,'0'0'37,"14"-5"-2,-25 0 2,11 5-35,-21 0-1,-1 5 2,-2 3-2,-6 8 1,1 10-2,1 11 3,4 9-3,3 4 2,9 5-2,7-1 1,8-1-1,8-3 1,7-14 0,8-10 0,3-14-1,3-9 1,0-9 0,-2-6 0,-4-7-1,-6-7 1,-2-2-1,-9-1-2,-4-3 0,-7-5-2,1 6-6,-14-10-26,11 6-2,-7-9 1,8 6-1</inkml:trace>
  <inkml:trace contextRef="#ctx0" brushRef="#br0" timeOffset="11410.6526">8276 11251 88,'20'12'35,"2"-3"0,7 10-1,5 6-34,4 8 0,4 9 2,4 14-2,-4 8 1,1 13 1,-6 5 0,-3 4 1,-11-2 1,-5 3-1,-12-5-1,-6-4 2,-9-11-2,-5-6 0,-9-11 0,-3-7-2,-4-7-3,-6-15 1,4-2-7,-12-20-24,10 2-6,-5-17 0,6-5-2</inkml:trace>
  <inkml:trace contextRef="#ctx0" brushRef="#br0" timeOffset="12929.7395">9012 11742 62,'-10'3'33,"-1"-5"1,11 2-1,-18 0-28,18 0-2,0 0 1,0 0-1,0 0-1,13-3-1,-1 5 0,3 1 0,6 1-1,4 1-1,5 0 0,3 0-1,3 2 0,-2-3-2,3 6-5,-9-11-7,5 9-17,-12-5 1,-2 5-1,-10-4 1</inkml:trace>
  <inkml:trace contextRef="#ctx0" brushRef="#br0" timeOffset="13152.7523">9109 12041 77,'-4'11'36,"4"-11"-2,-1 8 0,1-8-32,18 1-1,-1-1-1,1 0-2,3 2-1,-3-5-4,8 10-13,-10-8-14,4 3 1,-6-7-1,4 1 0</inkml:trace>
  <inkml:trace contextRef="#ctx0" brushRef="#br0" timeOffset="13517.7731">9897 11351 70,'13'1'35,"3"13"1,-8 3-1,-2 12-33,-2 14 1,3 12-1,-6 11 0,-2 12 0,-3 5-1,-2 4 1,-2-1-2,0-5 2,2-7-2,2-10-1,2-8 0,3-15-2,6-8-2,-3-20-9,12-6-22,-6-17 0,8-9 0,-7-17 0</inkml:trace>
  <inkml:trace contextRef="#ctx0" brushRef="#br0" timeOffset="13955.7982">9989 11605 71,'11'-10'35,"4"-11"-2,9 2 0,-1-1-33,7-4-1,7 3 0,3 2 1,0 5 0,1 7-1,-4 8 2,-3 9-1,-6 5 1,-6 9-1,-8 8 1,-10 7 0,-7 8 0,-10 8 1,-8 4-1,-4 3 1,-5 1 0,3-1 0,2-3-1,5-6 0,7-7 0,6-8 0,7-10 0,7-6 0,6-4-1,4-6 1,6-6 0,4-3-1,5-4 1,1-2-2,2-2 0,-2-8-2,2 1-3,-7-11-11,7 6-19,-9-8-1,4 2 1,-5-9-1</inkml:trace>
  <inkml:trace contextRef="#ctx0" brushRef="#br0" timeOffset="14394.8233">10963 11493 76,'0'0'38,"-11"-10"-2,1 17-7,-7-7-28,-3 8 0,-2 8 1,-4 9-2,-1 11 1,2 12 0,4 9 0,4 6 0,10 4 0,9-1 0,11-5-1,10-4 1,11-13-1,10-9 1,5-17-1,4-11 0,1-11 1,0-7 0,-4-10 0,-7-9 0,-9-6 0,-11-6 0,-10-5 0,-10 0 0,-10-3 0,-10 1-1,-6 2 0,-5 3 0,-5 6-1,-2 6 0,1 6 0,-1 5-1,5 7-2,0 0 0,11 12-17,-9-10-17,6 8 1,-6-6-2,3 2 2</inkml:trace>
  <inkml:trace contextRef="#ctx0" brushRef="#br0" timeOffset="15781.9026">11592 11660 62,'0'0'34,"-11"-9"1,11 9-14,-7-10-16,7 10-1,1-12 0,-1 12-3,1-8 1,-1 8-1,4 15-1,-3 5 1,1 9 0,-1 8 0,0 6-2,1 7 2,0 3-2,1-2 2,1-4-1,2-7 0,3-6-1,1-8 0,6-8-2,-3-10-2,9 6-7,-12-19-17,7 5-5,-7-8-2,0 0 2</inkml:trace>
  <inkml:trace contextRef="#ctx0" brushRef="#br0" timeOffset="15987.9144">11605 11898 40,'-12'1'34,"-3"-4"0,6 4-1,-2-9-25,11 8-5,-3-11-1,10 2-3,9 3-4,0-11-6,14 6-20,-3-4-2,5 3 0,-3-4 0</inkml:trace>
  <inkml:trace contextRef="#ctx0" brushRef="#br0" timeOffset="16500.9438">11957 11561 35,'0'0'36,"6"-14"-3,0 6 2,0-8-17,5 6-18,5 0 1,2 3-1,3 1 1,2 4-1,1 3 0,-1 5 1,-2 3 0,-2 7 1,-6 4 0,-3 7-1,-7 4 1,-6 8 0,-11 4-1,-2 5 0,-7 0 1,-1-1-1,-1-1-1,3-5 1,3-5-1,6-6 1,7-6-1,7-5 1,7-5-1,5-2 0,3-3 0,5-1 0,2-2 1,2-2-1,4-3 0,0-1-1,1-2-1,-2-4-1,3 2-3,-7-13-14,7 5-16,-6-8 0,1 1 0,-5-11 0</inkml:trace>
  <inkml:trace contextRef="#ctx0" brushRef="#br0" timeOffset="16893.9663">12517 11617 41,'12'-4'33,"-2"-3"-1,1 3 0,-11 4-25,12-4-6,-12 4 2,3 19 0,-10-2 2,1 10-2,-7-1 2,4 7-1,-3-2 0,3 3 0,2-6-2,4-1 0,6-5-1,3-3 1,5-5-1,4-4 0,2-3 1,4-3-1,1-4 0,3-3 0,0-2-1,1-3 0,-1 1-2,-2-3-1,2 1-1,-7-9-5,8 13-13,-14-14-15,2 5 0,-9-8 1,3 1 0</inkml:trace>
  <inkml:trace contextRef="#ctx0" brushRef="#br0" timeOffset="17142.9805">12872 11451 69,'6'20'37,"-4"1"-1,7 11-1,-7 3-32,6 9-3,1 9 2,1 8-2,-2 6 0,-2 1 0,-1 2 1,1-2 0,0-6-3,0-9 1,3-7-2,-2-17-2,12-1-23,-6-17-9,6-10 2,-3-18-2</inkml:trace>
  <inkml:trace contextRef="#ctx0" brushRef="#br0" timeOffset="17604.0069">13450 11471 71,'9'-15'37,"-10"-1"-1,2 7-1,-12-4-35,0 12-1,-1 10 0,-7 11 0,-1 12 2,-3 14-1,2 11 1,4 13 0,5 5 0,9 3 1,10-5-1,11-5 1,11-11-2,12-12 2,7-13-1,4-15 0,2-12 1,1-9 0,-5-11 1,-5-5-1,-10-11 0,-8-6 0,-11-9 0,-8-5-2,-9-5 0,-8 0 0,-7-3 0,-5 1 0,-7 3-1,-3 3 0,-6 8 0,-4 4 0,0 8 0,-6 5-1,0 10-1,-4 4-2,6 20-15,-10-4-18,11 11 1,-2-4-2,10 5 0</inkml:trace>
  <inkml:trace contextRef="#ctx0" brushRef="#br0" timeOffset="18873.0795">10527 12647 53,'-12'3'33,"12"-3"0,-3-10-1,19 0-33,7 1 1,10-1 0,11 3 1,9 2 0,12 2 1,9 0 1,15 3-1,11-3 1,18 5 0,12-1-1,14 3 0,7 2 0,7 2 0,-2 2-1,-2 5 1,-7 0 1,-8 4 0,-9-4 0,-4 1-1,-12-5 1,-7-2 0,-10-2-1,-4-2 0,-9-4-1,-7-1 0,-13-2 0,-10 0 0,-11 1-1,-6 0 0,-9 1-1,-8-1-1,-6 3-2,-14-2-7,0 0-27,-15 5-1,-4-5 0,-14-9-1</inkml:trace>
  <inkml:trace contextRef="#ctx0" brushRef="#br0" timeOffset="20507.1729">11488 3926 77,'0'0'35,"0"0"-1,8-17-1,3 7-33,13 1 0,9-1 1,10 0-1,6 0 0,11 0 0,5 3 1,0 2-1,-2 2 0,-7 6 0,-12 4 0,-14 6 1,-17 10 0,-21 4 0,-15 6 1,-15 4-1,-7 3 2,-4 1-1,0-4 0,3-3-2,9-7 1,10-5-1,13-6 0,12-4 0,2-12-1,23 11 1,-1-8-1,8-1 1,2 2-1,4-1 1,2 4 0,0 5 1,-2 4-2,-2 4 2,-6 8 0,-11 4 0,-7 6 0,-13 1 0,-11 5 1,-14-3-2,-10 2 2,-9-1-2,-6-5 0,-1-4-2,-3-9-1,10-1-6,-5-16-24,23-5-5,4-15 0,21-8 0</inkml:trace>
  <inkml:trace contextRef="#ctx0" brushRef="#br0" timeOffset="20949.1982">12362 3968 77,'55'-39'36,"-8"12"0,-17 2-1,-6 9-33,-11 10 0,-13 6 0,0 18-2,-15 8 1,-7 14-1,-4 10 0,-6 14-1,-1 9 1,2 8-1,6 1 1,5-2-1,12-5 1,10-11 0,12-11 0,12-16 1,12-13 0,8-16 0,8-12 0,2-13 0,0-7 0,-3-9 0,-6-3 0,-9 0 1,-13 1-1,-14 3 0,-17 8 0,-17 7 0,-13 8-1,-11 9 0,-9 7 0,-4 9 0,0 5-1,3 5-1,7 1-1,10 3-1,10-5-2,19 4-9,1-15-22,23-4-1,4-15 1,18-6-1</inkml:trace>
  <inkml:trace contextRef="#ctx0" brushRef="#br0" timeOffset="21334.2202">13224 4061 60,'29'-23'38,"-3"8"-1,-16-5 0,-4 12-16,-9-4-20,3 12-1,-22 0 0,0 13-1,-8 14 0,-4 10 0,-1 19 0,-1 10 0,2 12 0,7 3 1,10 1-1,13-5 1,13-10 0,15-9 1,13-19 1,14-14-1,14-21 1,7-12 0,5-19 1,0-10-2,-6-14 2,-7-7-2,-13-7 2,-16 1-1,-18-3 0,-20 4 0,-22 7 0,-16 6-2,-15 8-1,-10 8-1,-4 13-6,-14 2-26,11 18-6,-5 2 1,12 12-2</inkml:trace>
  <inkml:trace contextRef="#ctx0" brushRef="#br0" timeOffset="23323.334">5394 3129 74,'-14'16'33,"2"-8"0,12-8-1,-9 2-32,9-2-1,17-11 1,-2 1 0,4-2 0,6-5 0,5-5 2,5-1-1,5-4 0,3 4 0,0-1 1,1 8-1,-5 7 0,-7 11 0,-10 15-1,-10 13 1,-14 13 0,-11 7-1,-10 6 1,-2 1 0,-2-5 0,2-5-1,7-8 1,7-9-2,12-12 1,11-9 0,9-7-1,6-6 1,8-3 0,6-3 1,5 1-1,5 1 2,-1 4-1,2 4 0,-5 7 1,-2 9 0,-10 11-1,-11 11 1,-16 7-1,-15 12 0,-16 4 1,-12 4-1,-9 1-1,-5-3 0,0-8 0,2-12-4,12-6-8,1-27-23,19-10-2,4-23 0,15-10 0</inkml:trace>
  <inkml:trace contextRef="#ctx0" brushRef="#br0" timeOffset="23757.3588">6574 2743 83,'13'3'36,"-18"7"0,-4 15-1,-15 2-33,2 18-1,2 13 0,0 13-1,6 11 0,5 6 0,9 4-1,9-6 0,8-4 0,9-13 0,10-14 1,5-17-1,3-19 0,2-15 1,-3-17 0,-3-8 1,-5-10 1,-6-5-1,-13-5 1,-6 0 0,-12 4 1,-8 6-1,-9 9 0,-9 10-1,-9 14-1,-3 14 1,-5 12-1,-1 13 0,0 8-1,4 6 1,5 3-2,7-2 0,12-5-2,9-15-3,22-3-16,2-26-13,21-13 0,4-21 0,17-13 1</inkml:trace>
  <inkml:trace contextRef="#ctx0" brushRef="#br0" timeOffset="24111.3791">7195 2971 77,'29'-57'35,"-3"17"0,-17 6 0,-6 19-29,-8 2-3,5 13 0,-16 2-3,3 10 0,0 12 0,-1 12-1,1 15 0,3 11 1,4 11 0,3 6 0,7-1 0,11-3 1,12-12 0,10-12 0,8-21 1,9-17-1,4-21 1,3-17-1,-3-15 0,-6-11 1,-12-10-1,-10-6 1,-15-4-1,-15 0 0,-13 2-1,-13 6 0,-10 8-1,-10 10-1,-6 12-1,-6 7-5,9 19-25,-8 0-4,9 11 0,0-1 0</inkml:trace>
  <inkml:trace contextRef="#ctx0" brushRef="#br0" timeOffset="24700.4128">7082 1934 85,'-78'-40'36,"-18"-2"1,-2 9-2,-12 5-35,-6 12-1,-8 18 0,-11 16-1,-8 20-1,-10 20 1,-6 30-1,-6 23 3,-2 30-1,2 26 2,9 21 1,18 21 0,21 16 1,31 15-1,36 1 1,39 1-2,40-14 0,40-17-1,39-26 0,31-24 1,31-32-1,24-30 1,19-36 0,21-31 2,15-34 0,15-24-1,12-32 2,9-26-1,2-29-1,1-24 1,-5-25-1,-14-23-1,-21-22 0,-23-18 0,-32-12-1,-32-7 1,-41 1-1,-40 8 2,-49 10-2,-42 22 2,-49 28-2,-50 31 1,-46 33-1,-49 34 0,-38 31-1,-38 33 0,-21 37 0,-18 22-2,-2 23-3,2 7-15,27 22-18,20 1-1,30 4-1,29-12-1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7:19:35.5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8272 3985 74,'0'-8'34,"0"-10"1,11-1-2,7-7-32,14-2-1,12-4 1,9 0-1,6 0 1,3 5-1,2 4 0,-4 6 0,-10 9 0,-12 15 1,-13 8 0,-17 12 1,-13 9 0,-13 8 0,-14 6 0,-5 3 0,-6 0 0,3-7-1,4-7 0,10-7 0,11-10 0,15-10-1,13-12 0,14-8 0,14-7 0,6-1 0,4-1 1,2 1-1,0 3 0,-5 6 1,-4 8-1,-6 11 1,-11 11 0,-7 10 0,-14 7 1,-8 9-1,-12 5 0,-10 5 0,-12 1 0,-7 0-1,-7-3 1,-2-4-2,0-6 0,1-9-3,9-4-4,-5-17-25,18-6-5,-1-18 0,15-8-1</inkml:trace>
  <inkml:trace contextRef="#ctx0" brushRef="#br0" timeOffset="416.0238">9208 3722 81,'35'-28'37,"-6"13"-1,-16 2-1,-13 13-33,1 13-2,-10 9 1,-5 12 0,-1 12-1,-3 15 0,1 9 0,-1 13-1,6 3 0,4-2 1,8-7 0,8-8 0,7-12 1,8-18 0,6-14 0,7-19 1,3-12 1,1-15 0,-2-6-1,-5-9 0,-7-3 0,-12-1 0,-11 3-1,-14 6 0,-13 10-1,-13 14 1,-7 11-1,-9 12 0,-2 10 0,4 10-2,6 3-1,12 3-1,7-9-7,27-5-27,6-14 0,22-10 1,8-22-1</inkml:trace>
  <inkml:trace contextRef="#ctx0" brushRef="#br0" timeOffset="776.0444">9855 3754 84,'18'-34'36,"-21"5"0,-7 16 0,-15 10-34,-5 16 1,-6 14-1,2 16-2,3 17 0,6 12 0,10 7-1,12 5 0,16-2 1,14-9-1,16-12 1,11-18 0,13-25 2,11-18 1,4-22 0,6-16 0,-6-18 1,-4-9 0,-15-9 0,-12-5-1,-21-2-1,-20 2 0,-20 6 0,-19 9-1,-17 11-1,-14 12 0,-7 15-2,-4 14 0,0 19-4,-2 7-3,15 23-28,-6 2-2,13 14-1,2 1 1</inkml:trace>
  <inkml:trace contextRef="#ctx0" brushRef="#br0" timeOffset="1600.0916">8185 3552 70,'-13'8'34,"-3"-6"-2,5 3 0,-9-1-33,8 0 0,-1 4 0,-4 1-1,1 6-1,-5 0 1,2 5-1,-2 0 0,4 1 1,3-2 1,12 1-1,4-6 1,11-3 1,8-5 1,6-4 0,8-1 1,3-4 1,4 5 0,-4 0 0,3 10 1,-7 0 0,-4 11-1,-12 6 0,-8 8 0,-15 5-1,-12 4-1,-11 1 0,-11 1-2,-8-1-1,-9-10-5,7-2-26,-6-14 0,6-8-1,3-18-1</inkml:trace>
  <inkml:trace contextRef="#ctx0" brushRef="#br0" timeOffset="1803.1032">8180 3413 81,'23'42'35,"-10"9"-1,-2 14-2,-7 8-36,-5 0-3,7 7-14,-8-16-12,5-13-1,-2-23 0,5-18 0</inkml:trace>
  <inkml:trace contextRef="#ctx0" brushRef="#br0" timeOffset="1978.1132">8244 3335 87,'-8'13'36,"-4"20"0,9 27-2,-1 17-33,5 15-2,4 17-3,1 0-17,12 16-15,-4-8-1,10-1 0,-4-7-1</inkml:trace>
  <inkml:trace contextRef="#ctx0" brushRef="#br0" timeOffset="2705.1548">7956 8333 38,'4'-12'33,"-4"12"-2,0 0 1,0 0-31,-12 8 0,6 8 0,-3 6 0,-1 7 0,-3 8 1,2 7 0,0 2 1,6 2 1,2-6 0,13-1 1,5-10-1,15-4-1,6-14 1,11-7-2,4-10-1,5-6-2,2-3-1,-7-7-3,2 3-5,-16-12-16,0 4-9,-13-5-1,-4 2 0</inkml:trace>
  <inkml:trace contextRef="#ctx0" brushRef="#br0" timeOffset="2922.1672">8370 8205 29,'-1'-19'35,"0"5"-1,1 14 2,0 9-23,4 22-7,-6 9 1,5 20-3,-4 12-1,3 15-1,-1 9 1,3 4-4,1 0 1,0-6-3,5-4-2,-6-24-7,14-11-21,-7-22-2,6-19 0,0-22 0</inkml:trace>
  <inkml:trace contextRef="#ctx0" brushRef="#br0" timeOffset="3250.1859">8859 8160 47,'0'0'36,"-28"2"0,4 21 0,-5 13-33,0 20-1,2 19 0,5 12-2,8 7 2,10 2-1,9-5 0,14-10-1,8-14 1,8-21 0,5-25 1,3-19-1,-1-20-1,-2-12 2,-9-13-2,-9-10 1,-12-7-1,-10-7-1,-12-2-2,-11 1 0,-3 5-3,-9 0-4,10 19-15,-2 3-11,10 17 0,8 12 0</inkml:trace>
  <inkml:trace contextRef="#ctx0" brushRef="#br0" timeOffset="3572.2044">9397 8130 42,'4'-20'36,"-7"12"0,-17 10-2,0 15-29,-14 13-1,3 16-2,-2 15 0,8 16 0,7 6 0,11 1-1,9-5 2,11-6-2,9-14 3,8-14-2,6-20 1,3-18-1,-2-19 1,-4-11-1,-6-15-1,-7-8 1,-13-10-4,-11-5 0,-14-3-1,-17-6-4,-8 8-24,-24-4-7,-8 10-1,-15 4 1</inkml:trace>
  <inkml:trace contextRef="#ctx0" brushRef="#br0" timeOffset="3994.2285">7816 7774 61,'-41'-10'36,"0"10"-1,-4 3 0,-2 8-36,8 12-1,3 6 0,6 10-1,2 3 2,8 2-2,7 0 2,11-3-1,7-5 3,14-8-2,9-4 2,11-9-1,11-4 1,6-3 0,6 1 1,0 2 0,-1 6-1,-8 4 1,-6 6-1,-14 4 0,-14 6-1,-18 3 0,-16 1-1,-15-2-1,-14-9-4,-3-2-7,-13-16-20,6-12-1,-1-16 0,6-13 0</inkml:trace>
  <inkml:trace contextRef="#ctx0" brushRef="#br0" timeOffset="4218.2413">7866 7407 63,'10'42'38,"-14"20"0,-3 22 0,-16 21-35,-1 9-2,0 9-1,1-2-2,5-9-1,1-19-5,15-15-8,-3-31-20,13-28-1,1-29 0,8-22 1</inkml:trace>
  <inkml:trace contextRef="#ctx0" brushRef="#br0" timeOffset="4401.2518">7938 7309 57,'4'25'37,"-5"35"1,3 34-1,-8 20-30,4 18-5,3 11-2,1 0-4,11 1-12,-4-24-21,7-14 0,-2-28 0,2-23 0</inkml:trace>
  <inkml:trace contextRef="#ctx0" brushRef="#br0" timeOffset="5828.3334">5308 3895 68,'-113'-44'35,"-13"-4"-1,-4 6 0,-14 2-33,1 8 2,-5 8-1,-3 12-2,-6 14 0,-7 14-1,-6 20 0,-10 17-2,-10 25 1,-10 19-2,-5 26 1,-11 18 0,0 22 0,-4 16 1,0 16-1,5 12 3,15 6 0,20 5 1,22-3 0,30 1 0,25-7 0,35-6 0,33-10-1,38-6 0,33-11 0,30-7 0,27-10 0,25-11-1,23-12 2,23-11 0,25-15 0,17-12 1,16-17 1,16-12-1,17-21 2,48-13 0,-11-18 0,15-15 0,12-20 0,15-16-1,46-19-1,-23-14 0,9-17-1,-25-12-1,33-11 0,33-8-1,-28-13 0,2-10 1,-35-10-1,30-12 0,28-9 1,-34-13 0,-9-11 0,-38-11 1,16-5 0,-14-4-1,-23-2 2,-16 2 0,-60 1 1,6 3-1,-31-2 1,-31 2 0,-29-3 0,-28-2 0,-31-3-2,-29 3 0,-30 5 0,-30 3 0,-32 10 0,-32 12 0,-37 16 0,-35 16 1,-32 18-1,-35 14 1,-32 16 0,-34 19-2,-27 18 0,-32 18 0,-27 19-2,-29 18 0,-21 22 0,-27 21-1,-20 21 1,-15 19 0,-10 28 1,-14 21 0,-8 29 1,-7 22 0,1 27 0,6 24-1,15 25 0,13 17-3,24 19-3,14-5-19,35 18-16,44-7-2,42-6 0,34-14 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7:20:11.8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8080 3089 72,'0'0'34,"15"2"0,6-4 0,2-2-33,16 1 0,13-1 0,17 1 0,12 1-1,12 1 1,9-3 0,10-3-1,11-5 1,3-4-1,4-4 2,-4-2-1,0-3 1,-4 1-1,-6 0 1,-10 4-1,-12 4 0,-10 6 1,-15 0 0,-12 5-1,-16 3 1,-18 1-2,-23 1 1,0 0-1,-41 8 0,-16-3-1,-20 4 1,-19 0-1,-19 2 0,-14 3 1,-9 1 1,-5 1-1,0 0 1,3 4 0,2-3 0,10 5 1,7-3-2,12 1 1,11 0-1,14-1 1,14-3-1,16-2-1,17 0 1,15-1 0,16 1 0,20-1 1,16-2 0,19 0 0,19-5 1,17-3-1,18-6 1,14-6 1,16-10-1,10-6 0,6-7 0,7-4 0,-3-2 0,0 2 0,-5 0 0,-9 5-1,-12 6 0,-13 6-1,-14 12-2,-17 3-4,-6 22-23,-27-1-8,-14 13-3,-20-1-1</inkml:trace>
  <inkml:trace contextRef="#ctx0" brushRef="#br0" timeOffset="3849.2202">1596 7983 19,'0'0'32,"0"0"0,0 0-1,-14-3-25,14 3-5,-4 9 1,4-9-2,-1 11 1,1-11 0,10 12 1,-1-6 1,8-6 0,0 2 1,3-6 0,4 2-1,-3-3 0,3 3 0,-5-3-1,-1 3 0,-8-1-1,1 2 0,-11 1 1,14 1-1,-14-1 1,9 2-1,-9-2 1,11 0 0,-11 0 0,18-3 0,-10-1 0,4 1-1,-3-2 1,1 3-1,-10 2 1,14-7-1,-14 7 0,0 0 0,9-4 0,-9 4 0,0 0 0,0 0 0,0 0-1,0 0 1,0 0-1,0 0 1,0 0-1,0 0 1,0 0 0,0 0 0,0 0 0,0 0 0,0 0 1,0 0-1,0 0 0,0 0-1,0 0 0,0 0 1,-9-5-1,9 5 0,0 0 0,0 0 0,13-2 0,2 1 0,5-1 0,8 0-1,11 0 1,17 0 0,14-1 1,14 0-1,16 1 1,12 0 0,14 1-1,12 1 1,8 3 0,-1 0-1,7 2 0,2 4 1,-1 1-1,-2-1 1,-1 3-1,-4 0 1,0-2 0,-5 3 0,-8 0 0,1-1 0,-7 1 0,-3 1 1,-11 0 0,-7 1-1,-7-1 1,-5 1 0,-6 0-1,-9-3 0,-7 0-1,-7-3 1,-7-1-1,-5-3 1,-7-1-1,-7-4 0,-9 0 0,-5-1 0,-10-1-1,-2 0 1,-13 2-2,0 0-2,8-8-3,-19-4-14,11 12-19,-15-11-1,7 2 0,-8-4-1</inkml:trace>
  <inkml:trace contextRef="#ctx0" brushRef="#br0" timeOffset="5827.3333">2264 13018 68,'-20'15'35,"-7"-3"0,4 2-2,4-3-33,10-3 1,9-8 0,34 8 1,10-13 0,23-6-1,21-9 2,25-1-1,21-4-2,21-1 2,19-2-2,11 4 0,15 4-1,11 8 1,7 6 0,2 7 0,1 9 1,2 10 1,-4 6 0,-4 9 1,-5 4 1,-8 6 0,-6 2 1,-7-2 0,-8-1-1,-5-9 0,-9-2-1,-7-10-1,-10-4 0,-9-8-1,-14-3 0,-10-5 0,-14 0-1,-12-1 0,-16-1 0,-12 0 0,-15 0-1,-48-1 1,65 2-1,-65-2 0,0 0-1,0 0-1,0 0-2,0 0-12,27-10-21,-37-6-2,0-11 1,-10-8-1</inkml:trace>
  <inkml:trace contextRef="#ctx0" brushRef="#br0" timeOffset="24579.4059">8273 3272 63,'-24'-4'33,"4"1"1,-2-5-1,4 4-26,2-3-3,5 5-1,1-3-2,10 5 1,0 0-1,0 0-1,9 5 2,10-1-3,8 0 3,12 2-2,11-3 1,13 0-1,9-3 1,7-1 0,7-3-1,4 1 2,2-2-2,2 1 1,0 0-1,-3-1 2,2 2-1,-4-3 0,0-2 1,-2-2-1,-2-1 0,-7-1 0,-8 0 0,-10 1 0,-11 0 0,-12 3 0,-12-1 0,-18 0-1,-20 1 1,-19 1-1,-16 1 1,-16 1-2,-15 1 1,-11 1-1,-10 3 1,-5 2 0,2 3 0,2 0 0,2 2 0,7 3 1,4 1-1,5 2 1,9 3-1,9 0 0,10-1 0,11 0 0,12 1 0,15 0 0,18 0 0,19-1 0,14 2 1,16 0-1,13 2 2,13-1 0,11-3-1,11-3 1,6-7-1,4-5 1,3-7 0,1-7 0,1-7-1,-1-4 0,-6-3 0,-6-2 1,-8 2-2,-11 0 0,-10 6-3,-15 1-1,-9 11-9,-20-3-23,-4 11-2,-23 2-1,-1 9 1</inkml:trace>
  <inkml:trace contextRef="#ctx0" brushRef="#br0" timeOffset="26625.5229">1945 6295 44,'-92'4'33,"-6"6"1,-12 3-1,-3 7-30,0 4-3,7 7 1,5 8-3,12 4 1,8 7 0,16 6 1,12 9-2,15 7 0,13 7 1,10 11 0,7 7 1,10 7 1,11 5 0,9 4 1,12-2 1,11 1-1,24-3 0,20-2 1,17-8-1,18-4 0,16-9 1,21-4-1,17-8 0,12-7-1,6-6 1,6-6 0,9-7-1,8-1 0,8-6 0,1-5 0,8 0-1,5-2 1,7-4 0,4-1 0,8-4 0,3-6 1,5-6-1,6-6 0,1-10 0,0-11 0,-7-13-1,-2-11 0,-11-12 0,-10-9-1,-11-10 0,-9-10 0,-18-8 0,-13-7-1,-15-4 1,-14-6 1,-19-5-1,-15-6 1,-24-5 1,-22-4-2,-21 0 2,-22-2 0,-26 2 1,-28 1-2,-30 4 1,-25 5 0,-28 7 1,-32 6-1,-28 5 0,-29 9-1,-26 5 1,-24 9 0,-16 5 0,-16 5 0,-14 9-1,-10 10 2,-11 9-2,-9 11 3,-8 13-3,-6 12 2,-5 16-1,-7 12-1,5 14 0,0 8-1,11 11 0,17 6-2,18 5-3,18-8-15,32 9-18,25-6-1,25-2-1,22-9-1</inkml:trace>
  <inkml:trace contextRef="#ctx0" brushRef="#br0" timeOffset="27656.5819">3537 10984 43,'-157'-21'36,"-8"7"-2,-11 3-1,-9 6-16,-1 6-18,-2 12 1,0 10-1,2 12 0,0 15 1,8 19-1,9 16 2,18 17-2,15 19 2,22 14-1,21 19 1,26 12-1,33 10 0,30 3 1,30 8-1,38 2 2,31-4-1,33-1 1,31-11-1,31-6 1,28-11 0,27-8-3,23-14 1,10-15 1,16-16 0,9-14-1,15-15 2,3-19-2,40-9 2,-30-18 1,1-20 0,1-8-1,-5-2-1,-4-21 1,-9-16 0,-8-15 0,-47-17 0,19-11 0,-16-12 0,-20-8-1,-20-4 1,-20-10-2,-26-5 1,-21 1 0,-30-4-1,-25-2 1,-29-8-1,-23-6 1,-26-8 0,-23-5 1,-24-5-1,-22-3-1,-21-2 0,-19 3 0,-24 3 0,-25 11-1,-24 8 1,-27 15-2,-26 18 0,-29 15 1,-27 18 0,-26 18-1,-22 17 0,-21 14 1,-15 18-1,-10 15 0,-9 16 2,2 14-1,2 13 1,9 11-1,12 12-1,19 3-2,28 11-18,19-10-13,36-5-4,24-14 0,33-13-2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7:20:49.7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10651 7625 19,'15'22'31,"4"-4"0,11-2 0,8-2-28,12-6-1,15-3 1,9-12 0,12-7-1,10-16 1,13-11 0,4-16 2,6-10-2,0-12 0,7-7 0,-2-10-1,2-4 0,-9-6 0,-6-3 1,-9-5-1,-6-4-1,-14-9 1,-7-5 0,-13-8-1,-12-3 0,-12-3 0,-12 1-1,-16 1 0,-15 8 2,-20 11-2,-21 16 1,-26 18-2,-24 17 2,-24 21 0,-27 19-1,-22 23 0,-23 22-1,-19 20 1,-15 18 1,-8 22-1,0 23 1,4 25 0,18 28 1,23 31 0,33 58-1,42-2 1,46 14-2,52-1-1,46-16-1,53-20-13,31-44-23,47-51 0,18-83 0,18-26-2</inkml:trace>
  <inkml:trace contextRef="#ctx0" brushRef="#br0" timeOffset="8011.4582">10843 8553 141,'-18'-9'0,"5"0"0,-5-4 1,-1-4 0,-7-3-1,-4-2 1,-6-3-2,1 1 2,-5 5-2,-6 5 0,-7 5-1,-5 9 1,-5 12 0,-5 15 0,-6 15 0,0 15 2,1 14 0,2 18 0,3 20 0,8 24 1,9 20 1,16 15 1,16 15-1,21 8-1,21 6 0,27-2 0,26-14-1,26-21-1,25-24-1,19-30 1,16-28 0,11-29 0,8-24 2,0-28-1,1-19 1,-9-20 1,-5-16 0,-12-19-1,-8-14 1,-15-16-2,-12-12 0,-21-19 0,-17-14-1,-23-15 0,-19-11-2,-26-2 1,-25 1 0,-27 5 0,-24 11-1,-24 21 1,-23 21 0,-21 27 0,-19 24-1,-10 24-1,-13 15-5,5 21-27,-10 13-2,8 13 0,5 4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7:21:15.33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636 4267 41,'-50'-1'36,"50"1"-1,0 0-1,-49-3-32,49 3 1,0 0-3,0 0 1,0 0-1,51 11 0,-51-11 1,69 8 0,-23-4 1,10-1 0,10 0 0,16-2 0,20 1 0,18-3 0,13 0 0,16-1-1,10 1 0,18 0 1,5 4 0,9 0-1,-3 2 2,2 4-1,2 2 0,3 1 1,7 2-1,0-1 0,8-3-1,2-5 1,4-3-1,5-8 0,5-6 1,4-6-1,1-3 0,-1-4 0,-2 4 1,-9 3-1,-6 5 0,-15 7 1,-5 12-1,-15 6 0,-6 5 0,-13 4 1,-7-1-1,-8-2 0,-5-3 0,-5-5 0,-8-8 0,-9-6 0,-7-2 0,-6-7 0,-10 0-1,-11-1 1,-10 2-1,-14 1 0,-12 0-3,-9 9-3,-23-9-27,-1 11-6,-14 0-1,-13-11-1</inkml:trace>
  <inkml:trace contextRef="#ctx0" brushRef="#br0" timeOffset="3600.2059">1285 7429 42,'-44'-3'36,"44"3"0,-70-11-1,70 11-33,-44-16-2,44 16 1,0 0-2,0 0 0,0 0 1,43-19-1,-14 18-1,10 0 2,7 4-1,7 1 1,9 0 0,5 3 0,8 3 0,3 3 2,7 2-1,2 4 0,7 1 1,9 2 0,5 1-1,7 1 1,7-3-1,10-2 0,8-2 0,10-4 1,7-4-2,10-5 1,9-2 0,7-5 0,12-4 0,5-1 0,7-5 1,6 0-1,6-3 2,2 0-1,3-3 0,4 3 0,1-3 0,3 5 0,-1 1 0,4 4-1,-1 2 0,4 3 0,0 2-1,5 0 0,2 0 0,6-1-1,7-4 0,1-1 0,6-5 0,-2-2 0,0-2 1,-1 0-1,-4 1 2,-4 1-1,-11 2 1,-7 2 0,-10 2 0,-6 1 0,-9-1 0,-9 0 0,-9 0 0,-9-2-1,-11-2 1,-7-2 0,-8-1-1,-10 1 0,-11-1 1,-11 0-1,-15 1-1,-11 2 1,-13 1-1,-10 2 1,-16 2 0,-11 3-1,-11 1-1,-10 2 0,-4 3-2,-10-6-5,8 6-29,-23-1-2,15-14 1,-16-2-2</inkml:trace>
  <inkml:trace contextRef="#ctx0" brushRef="#br0" timeOffset="8822.5046">824 9799 151,'0'0'1,"0"0"-2,73 33 2,-25-15 0,30 3-1,23 2 0,23 3 1,20-3 0,15-2-1,22-3 1,12-3-1,19-5 0,-2-3 1,11-4 0,6 1 0,8-1 0,6 4 1,2 2 0,4 4 0,4 5-1,2 6 1,4 0-1,5 2 1,2-4 0,7-5 0,40-7 0,-33-8 0,0-12 0,0-7 0,-5-5 0,-3-6-1,-8-2 1,-10 1 0,-50 2 0,28 5-1,-17 4 1,-14 6-2,-19 2 2,-9 4-2,-17 1 1,-12 1-1,-14-4-1,-11 0 1,-14-2 0,-8-1 0,-9-2-1,-13 1 2,-12-2-2,-10 2 1,-11 3 1,-10 2-1,-8 2 0,-8 2 1,-14 3-1,11-5 1,-11 5 0,0 0-1,-14-2 1,14 2 0,-15-4 0,15 4-1,-15-2 1,15 2 0,-10-3-1,10 3 0,0 0 0,0 0 0,0 0 0,0 0 0,9-2-1,-9 2 1,11-2-1,-11 2 1,13 0-1,-13 0 0,11-1-1,-11 1-2,24 3-11,-16-9-23,10-2 0,-9-15-2,-7-11-1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7:21:34.0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7933 10007 66,'-19'-5'34,"-7"-2"1,-2 4-2,-8-1-31,0 5-2,-2 6 0,-4 5 0,-1 10 0,1 9-1,0 11 1,3 11 1,0 15 0,5 10 0,4 12 2,13 9-2,6 1 2,9 1-2,10-5 3,14-9-3,13-17 1,10-17-1,10-24 0,11-23 1,7-27 0,6-17-1,-1-23 0,0-15 0,-6-10-2,-8-7 2,-12-4-1,-14-1 0,-15 5-1,-15 4 1,-15 8 0,-13 11 1,-13 5 0,-12 10 0,-10 9 0,-5 11 1,-4 9-2,0 9-1,2 8-2,-4-2-15,11 15-18,5 0-1,10 4-1,5-3-1</inkml:trace>
  <inkml:trace contextRef="#ctx0" brushRef="#br0" timeOffset="6284.3595">8398 5406 17,'0'0'28,"-17"-11"1,8 7-1,-5 0-19,-4-2-6,4 4 0,-5-1 0,2 4-2,-4 2 0,1 5 1,-3 6-1,2 8-1,0 6 1,2 8 0,3 8 0,4 5-1,5 3 1,8-2-1,7-5 1,8-7 1,7-11 0,8-11 0,3-15 0,7-12 0,1-14 1,2-7 0,-3-9 0,0-3 1,-10-7-2,-3 2 1,-12-1-1,-9 3 1,-12 3-2,-11 8 1,-11 4-1,-7 9 1,-8 9 0,-2 9-1,-4 10 0,2 8 0,2 10-1,5 10 0,7 7 0,8 8-1,10 6 1,10 1-2,11-1 2,10-4-1,11-10 1,9-8 0,10-14 0,7-14 0,3-16 0,2-11 0,-4-10 1,-4-5 0,-10-7-1,-10-1 2,-15 0-2,-14 4 2,-17 4-2,-12 6 1,-14 8 0,-8 8 0,-5 10 0,-4 9-1,3 11 0,5 9 0,9 7 0,9 8 0,13 4 0,12 0-2,13-3 2,11-5-1,14-9 0,8-10 1,13-12 0,5-12-1,6-12 2,-2-10 0,-4-6-1,-3-4 2,-9-3-2,-11 1 2,-16 3-2,-12 4 2,-17 5-2,-11 7 1,-12 12-1,-9 10 0,-9 10 0,0 12 0,-2 13 0,5 9-1,7 9 0,9 6 0,10 0 1,12-2-1,12-6 0,8-12 0,10-9 0,8-14 1,9-13 1,4-13-1,4-13 1,1-6-1,-3-7 0,-3-5 1,-7 0 0,-6 3 0,-13 3-1,-10 5 1,-13 7-1,-14 8 1,-10 8-2,-9 13 2,-6 7-1,-5 7-1,2 7 1,5 5-1,8 5 2,12 1-2,13-1 1,14-6-1,16-7 1,13-7 0,12-9-1,8-9 1,5-10 0,0-7 0,-1-4 1,-6-1-1,-8 0 1,-9 2 0,-13 5 0,-8 3 0,-11 2 0,2 13 1,-17-11-3,2 8 1,-1 3-3,-2-2-3,18 2-18,-21 5-14,21-5 2,-19-1-2</inkml:trace>
  <inkml:trace contextRef="#ctx0" brushRef="#br0" timeOffset="6901.3948">8484 5491 55,'-16'17'33,"-5"-6"0,4-1 0,1-2-33,3 2-1,1 0 1,2-2 0,2 1-1,2-1 1,0 0 1,2 0 0,4-8 0,-7 12 1,7-12 0,0 0 0,0 0 1,-5 9-1,5-9 0,10-7 0,3-4 0,11-5 0,9-8-1,13-9 2,14-12-2,14-11 2,14-11-2,16-9 2,10-10-2,9-5 2,6-5-1,8-5 0,2-2 2,5 1-2,-4-1 2,0 5-1,-4 4 0,-4 6-1,-8 8 1,-10 10-1,-13 9-1,-14 11 0,-13 11 0,-14 8-1,-17 10 0,-12 5 0,-10 9-1,-12 1-1,-9 6-1,0 0-2,-8 23-3,-18-14-15,3 18-14,-16 0-1,-7 10 0,-16 2 1</inkml:trace>
  <inkml:trace contextRef="#ctx0" brushRef="#br0" timeOffset="7561.4325">8637 5605 22,'0'0'26,"-11"3"-1,11-3-8,0 0-18,-11-3 2,11 3 1,0 0 1,0 0 3,0 0 1,0 0 0,0 0 2,0 0 0,0 0-1,9 2-2,-9-2 0,22 4-1,-7 0-1,11 9 0,7 5 0,12 10-1,12 7 0,16 9 0,9 6-1,13 6 0,7-2-1,6 0 0,5-4 0,0-1-1,-2-6 1,-5-3-1,-5-5 1,-6-1 0,-8 0 0,-5-2 0,-10-1-1,-6-3 1,-9-3-1,-8-3 0,-10-3 0,-7-4 0,-7-3 0,-6-4 0,-7-2-1,-12-6-1,0 0-2,-12-7-5,2 2-22,-16-12-8,-2-5 0,-15-9-1</inkml:trace>
  <inkml:trace contextRef="#ctx0" brushRef="#br0" timeOffset="8750.5005">8715 4222 39,'-14'-8'29,"3"5"-2,-5-1 1,-7 2-24,1 4 0,-7-2 0,-1 6-2,-5 1 0,-1 3 0,-3 5-1,2 1 1,1 4-2,4 1 0,4 2 0,5-2-2,7 1 2,4-2-1,7-3 1,7 1 0,6-4 1,6 0-1,7-1 2,6 0 0,3-1-1,5 1 2,1 0-2,1 0 1,-4-3-1,-3 4 0,-5-1 0,-8 3 1,-7 2-1,-7 2 1,-10 0-1,-6 3 1,-9 0-1,0-2 0,-5-1-2,-3-5-1,5 0-5,-5-12-10,9 0-16,3-6 0,9-4 0,2-5 0</inkml:trace>
  <inkml:trace contextRef="#ctx0" brushRef="#br0" timeOffset="9086.5198">8721 4504 43,'32'-15'32,"-1"5"-1,-4-7-6,4 10-15,-8-7-2,7 4-2,-6-4-3,2 0-1,-2-1-2,-4-1 2,-6-1-3,-6 3 3,-8 1-3,-6 4 2,-10 1 0,-4 4 0,-8 6 0,1 7 1,-2 5-1,3 7 0,3 8 0,7 7-1,4 2 1,8 3-2,8-1 1,6-5-2,6-6 0,6-12-1,9-7-5,-6-21-20,10-7-5,-4-15 1,2-7 0</inkml:trace>
  <inkml:trace contextRef="#ctx0" brushRef="#br0" timeOffset="9349.5348">9070 3821 72,'0'0'34,"0"0"0,12 20-1,-6 3-30,5 11-2,2 10 1,1 7-1,3 5-1,2 1 0,0 2-1,0-6 1,1-7-1,-3-7-1,2-8 0,-5-11-3,5-2-4,-10-14-7,11-3-16,-8-9-1,3-5 1,-3-5 0</inkml:trace>
  <inkml:trace contextRef="#ctx0" brushRef="#br0" timeOffset="9831.5624">9435 4191 49,'8'-12'32,"-3"3"0,-5 9 0,11-18-20,-2 11-6,-5-5-2,1 1-2,0-3 0,-2-1-1,-3 0 0,-2 3 0,-7 1 1,-1 8-1,-6 4 1,0 7 0,-3 8-1,2 9 1,0 5-1,4 4-1,7 4 0,4-1-1,8-3-1,5-9-3,10-2-4,-2-20-11,13-3-13,-2-11-1,7-5 1,-1-11 1,6 4 18,-9-11 13,1 1 1,-3 6 12,-8-2 19,-3 5 0,-9 1 1,-6 5-1,-13-1-17,8 19-4,-24-15-5,7 17-1,-5 3-3,1 7 0,2 8 0,4 5-1,4 5 0,7 1 1,7 3-1,7-4 0,6-4-1,5-8 0,9-8-4,-3-17-14,6-7-13,-3-14 0,0-7-1,-7-13 0</inkml:trace>
  <inkml:trace contextRef="#ctx0" brushRef="#br0" timeOffset="10024.5734">9891 3393 89,'0'0'35,"17"12"-2,-10 11-3,5 19-28,2 14-2,4 10-1,1 10-1,1 1-3,5 6-3,-6-13-4,10 0-14,-10-16-8,0-11 1,-8-19 0</inkml:trace>
  <inkml:trace contextRef="#ctx0" brushRef="#br0" timeOffset="10198.5834">9873 3813 83,'2'-18'36,"15"8"0,2-5-2,12 2-32,9 0-1,7-1-2,9 8-12,-2-4-20,5 8-1,-10 1-2,-4 12 1</inkml:trace>
  <inkml:trace contextRef="#ctx0" brushRef="#br0" timeOffset="10899.6235">8804 6769 30,'-8'-14'32,"4"2"1,-3 1-1,0 2-29,7 9-1,0 0 0,0 0 0,-4 22-1,6 4 1,0 5-2,0 6 1,1 0 1,2 1 0,-2-7-1,1-4 1,0-10 0,-4-17 0,14-5 0,-3-15 0,1-14-1,5-9-1,1-6 1,5-6 0,1 2-1,-1 5 1,0 8-1,-3 15 0,-1 14 1,-3 16-1,-2 13 1,-4 13-1,-1 8 1,0 7-1,-2 3 1,1 2 0,-4-1-2,0-3 1,1 0-4,-5-13-7,12 1-21,-9-11-5,6-7 2,1-10-1</inkml:trace>
  <inkml:trace contextRef="#ctx0" brushRef="#br0" timeOffset="11199.6406">9436 6839 34,'4'-14'33,"-7"4"0,3 10 0,-19-2-30,8 15 0,0 7-1,1 12 0,1 7-1,8 7 1,4-1-1,8 2 1,3-6-1,8-7 1,1-13-1,6-9 1,-1-12-1,0-8 1,-4-9 0,-3-6 0,-4-8-1,-6-4-2,-3-5-1,-8-13-14,2 0-20,-4-6 0,1-5 0,1-8 1</inkml:trace>
  <inkml:trace contextRef="#ctx0" brushRef="#br0" timeOffset="12895.7376">11092 3797 64,'-25'2'32,"-1"4"-1,0 2-2,0 8-28,3 2-1,3 6 1,5 3-1,5 5 0,4 1 1,4 1 0,3-4 1,6-1 0,3-8 0,4-4 1,4-10-1,2-6 0,1-7 1,1-3-1,-2-5 0,1-1-1,-5-3 1,-1 1-1,-4-1 0,-4 3 1,-4 1-1,-2 4 0,-4 0 0,3 10 0,-8-12-1,8 12 1,-10-4-1,10 4 0,-10 1 0,10-1 0,0 0 1,0 0-1,-7 8 0,7-8 0,0 0 1,0 0-1,0 0 2,0 0-1,0 0 0,0 0 1,0 0-1,0 0 0,0 0-1,0 0 1,-8-3-1,8 3 0,-10-6-1,10 6 1,-11-8-1,11 8 1,-10-12 0,7 4-1,0 0 1,0-3 0,1-1 1,2-1-1,-1 1 0,2-2 0,0 3 1,2 1 0,0 0-1,-3 10 1,5-12 0,-5 12-1,0 0 1,0 0 0,0 0-1,5 15 1,-9 7 0,0 12 0,-4 8 0,0 9-1,-5 6 1,1 4 0,-2 1-1,-1-6 0,2-6 0,1-10 0,1-10 0,3-8 0,1-6 1,2-5-1,5-11 1,0 0 0,0 0-1,0 0 1,0 0 0,0 0-1,15 2 1,1-3-1,8 0 0,7-1 1,8 0-1,8 0 0,9 0 0,6-1 0,5 0 0,5 0 0,2-1 0,1-1 0,-3 2 0,-6 0 0,-4 0 0,-4 1 0,-9 0 0,-9 1 0,-9 1 0,-8 0 0,-7-1 0,-3 1 1,-13 0-1,10-6 1,-10-2 0,-2-2 0,-5-7-1,-1-6 1,-3-7 0,-1-8 0,-3-6-1,1-8 0,0-2 1,1-2 0,3 0 0,3 1-1,2 6 1,3 5-1,2 8 1,0 4 0,1 6-1,0 5 0,0 6 0,-1 3 0,-1 2 0,-2 2 0,3 8 0,-14-9 0,3 4 0,-7 3 0,-8 2 0,-7 1 0,-10 3 0,-8 4 0,-9 1 0,-5 4 1,-4 1-1,-1 0 0,5-1 0,2-2 1,8-2-1,5-3 0,10-2 0,7-4 0,7 0-1,5-1 0,5-1-2,2-2-2,14 4-7,-12-13-13,12 13-14,14-17-1,4 9 0,-1-6 0</inkml:trace>
  <inkml:trace contextRef="#ctx0" brushRef="#br0" timeOffset="13652.7809">11817 3789 25,'-10'1'28,"10"-1"0,-13 1 3,13-1-17,0 0-3,-15-1 0,15 1-2,-13 7-2,13-7-2,-18 12 0,7-3-2,-4-2 1,4 2-2,-2-3 1,4 1-1,1-3 0,8-4 0,0 0-1,0 0 1,14-17 0,11-4 0,13-13 0,15-12 0,18-14 0,17-14-1,17-13 0,13-10 0,13-11 0,9-6 0,4-4-1,2 6 3,-2 0-2,-3 8 1,-8 5 0,-9 11 0,-12 13-1,-13 12 1,-15 11-1,-16 11-1,-15 11 1,-16 8-1,-12 10 0,-11 6 0,-14 6-1,0 0 0,-10 10-1,-2-1 0,-1 2-2,-3-1-2,4 7-7,-10-9-21,12 5-5,-4-9 1,14-4 0</inkml:trace>
  <inkml:trace contextRef="#ctx0" brushRef="#br0" timeOffset="14373.8222">12277 2023 69,'0'0'31,"14"-10"0,-14 10-1,0 0-28,0 0 0,0 0 0,0 0-1,-9 10-1,-4 3 1,-4 6-1,-6 3 0,-4 7 0,-2 4 1,-1 6 0,-2 5 0,3 8 2,3 2-2,7 5 2,4 0-1,8 3 0,5-5 0,8-4-1,4-9 1,7-8-2,5-10 2,6-11-1,2-9 0,5-7-1,2-10 1,4-2 1,1-5-2,0-2 1,-1-3-2,-2 0 1,-2 2-4,-7-2 0,1 8-8,-19-7-22,2 7 0,-16-5-1,-6 8 1</inkml:trace>
  <inkml:trace contextRef="#ctx0" brushRef="#br0" timeOffset="14877.851">12217 2494 72,'-40'12'32,"3"-3"-1,9 2 1,6-6-28,13-1-2,9-4-2,20-9-3,11-2-2,6-10 0,12-2 0,4-10-1,11 2 2,0-8 0,3 1 4,-2 1 1,-7-3 4,0 8 0,-16-2 1,0 9 0,-17 0 0,-5 9-1,-17 3-2,-3 13 0,-28-2-2,-4 13 1,-5 3-2,-9 5 1,-2 5-1,1 1 0,5 2 0,5 0 0,7-3 0,10-1 0,10-2-1,9-2 1,10-3 0,8-3 0,6-3 0,6 0 0,4-2 1,4-1-1,0-2 0,1 3 0,-4-1 1,-6 3-1,-5 1 0,-9 2 1,-8 2-1,-8 3 1,-8 0-1,-7 0 1,-3 0-1,-4-3-1,1-2-1,-1-8-6,9 3-20,-4-13-6,11-1 1,-2-11-2</inkml:trace>
  <inkml:trace contextRef="#ctx0" brushRef="#br0" timeOffset="15314.876">13012 2019 79,'-12'1'32,"-3"7"1,-10-1-1,0 3-32,-3 6 2,-1 1-3,1 3 1,0 0-2,5 0 1,4 0-2,7-2 2,6 1 1,6-6-1,6-1 2,6-3 0,7 0 1,5-4-1,6 2 1,2-2 0,3 1-1,-2 0 0,0 2 0,-5 3 0,-7 1-1,-10 2 1,-7 4-1,-11 1 1,-8 4-1,-11 1 1,-8 1-1,-4-1 0,-5-3-1,3 0-3,-4-11-7,15 0-21,-3-11-2,15-5 1,7-10-1</inkml:trace>
  <inkml:trace contextRef="#ctx0" brushRef="#br0" timeOffset="15697.8979">13205 2026 84,'9'-12'34,"-14"0"0,-4 11-7,-8-1-26,0 7 1,-6 5-1,-2 8-2,-2 8 1,1 7-1,1 2 1,7 4 0,3-1 0,7-2 0,6-5 1,7-8 0,5-8 0,7-7 0,6-10 0,3-3 0,2-7 0,0-2 0,-1-1-1,-3 1 1,-2 1-1,-4 3 0,-5 4 0,-3 4 0,-10 2-1,13 5 1,-13-5-1,14 12-1,-2-1-6,-12-11-19,21 3-8,-8-7 1,7 0-1</inkml:trace>
  <inkml:trace contextRef="#ctx0" brushRef="#br0" timeOffset="16059.9186">13467 2070 75,'0'0'33,"-2"-12"1,2 12-1,-7 15-29,6 1-3,0 2 0,2 5-1,2 1 1,1-2-1,2 0 0,2-3 0,3-8 1,2-4-1,-1-6 0,3-5 0,-1-5 1,2-3-1,-2-4 1,-1-3-1,-1 0 1,-1 3-1,-3 1 1,0 7 0,-8 8 0,11 1 0,-5 13 1,0 9-1,1 11-1,3 6 1,1 5-1,0 1-1,3 0-2,-2-8-2,6 1-13,-6-19-18,2-9 1,-6-19-1,3-9 1</inkml:trace>
  <inkml:trace contextRef="#ctx0" brushRef="#br0" timeOffset="16412.9388">13782 1599 82,'22'-24'34,"-1"-4"2,12 5-2,-6-4-30,7 9-3,-1 5 0,-1 8 0,-6 9 0,-8 12-1,-13 12 0,-13 13 0,-11 12 0,-9 11 1,-6 5-1,-1 2 0,2-1 1,8-1 0,10-6 1,16-5-1,16-12 1,17-8 0,13-11-1,13-6 0,5-6-1,3-9-1,3-2-4,-12-13-12,1 8-20,-21-6 0,-12 10-1,-27-3 0</inkml:trace>
  <inkml:trace contextRef="#ctx0" brushRef="#br0" timeOffset="17026.9739">12003 4347 65,'-12'-2'35,"12"2"-2,-12-16 0,7 0-31,5 1-1,5-4-1,3 0 1,1-1 0,1 1 0,-1 1 1,1 7 0,-4 0 1,-6 11 0,9-4 0,-3 13 1,1 11 1,9 13-2,2 12 0,14 18-1,11 11-1,11 11 1,7 9-2,9 2 0,1-2-1,1-2 1,-1-7-1,-7-8 1,-10-7-1,-6-7 1,-8-10 0,-7-5 1,-7-8-1,-4-8 1,-5-7-1,-3-6 1,-1-6-2,-13-13-1,15 11-3,-14-19-11,10 4-23,-13-9-2,-1-4 0,-11-8-1</inkml:trace>
  <inkml:trace contextRef="#ctx0" brushRef="#br0" timeOffset="19258.1015">14187 2317 28,'-9'-11'25,"9"11"1,-12-11-1,5 2-19,7 9-1,-5-12-1,5 12 0,-4-12 0,4 12 1,-6-10 0,6 10 0,-14-10 1,14 10 0,-21-5-1,11 4-1,-6-2 0,3 4-2,-4-2 1,2 3-1,-1 0-1,0 2 0,-1 3 0,-2 5 0,-1 4-1,1 10 0,0 8 1,2 8-1,7 4 0,6 3 1,10 0 0,11-2 0,12-7 0,13-10 0,10-14-1,9-10 1,6-12-1,2-8 1,-2-9-1,-5-7 1,-9-7-1,-10-2 1,-15-4 0,-12 0-1,-17 2 1,-14 2-1,-14 6 0,-12 7 0,-11 9 1,-10 8-1,-5 10 0,0 11 0,3 12 1,5 13-1,6 10 0,9 8 1,12 7-1,15 1-1,14 1 1,12-5-1,15-9 2,13-13-2,12-15 2,9-15-2,7-15 1,3-12 2,-1-11-2,-6-7 2,-7-7-2,-13-4 2,-14-3-3,-12 0 3,-18 5-3,-14 3 1,-15 8 0,-11 8 0,-12 13 0,-5 12 0,-6 15 0,3 15 0,4 11 0,7 9 1,10 7-1,14 2-1,18-1 2,17-6-2,20-10 1,13-11-1,17-12 2,11-14-2,10-14 1,2-11 1,3-10-1,-3-8 2,-12-4-2,-9-4 1,-16 0-1,-14 2 1,-18 3 0,-18 4-2,-17 11 2,-17 8-1,-12 14 0,-11 14 0,-4 13 0,-3 12 1,5 11-1,7 7 1,11 0 0,15 1 0,16-6-1,18-8-1,19-13 2,12-11-1,15-13 0,7-10 1,7-7-2,3-8 1,-4-4 0,-5 1 2,-9 1-3,-7 3 2,-14 4-1,-8 3 0,-13 4 0,-7 1 0,-9 3 0,-4 1-2,-2 1 0,-4-3-3,8 11-11,-10-12-21,12 4 1,-2-7-2,8 4 1</inkml:trace>
  <inkml:trace contextRef="#ctx0" brushRef="#br0" timeOffset="19782.1315">14368 2482 81,'-26'27'36,"-3"-10"-2,5 0 1,-2-6-34,8-2-1,5-1 0,3-1 0,10-7 0,-11 11 0,11-11 0,0 0 1,0 0 0,22 0 0,1-12 2,14-6-1,15-12 1,20-7 0,20-12 0,22-7 0,20-9 0,22-9-1,14-6 1,15-7-1,10 0 0,3-1-1,0-1 1,3 3-2,-8 2 1,-10 4 0,-13 8 0,-16 7-1,-22 11 1,-21 10-1,-24 10 1,-25 7 0,-25 9 0,-18 6-2,-19 12 0,-13-3 0,-11 7-2,-9 2-3,1 5-7,-14-1-26,9 4 1,-11-3-1,4 4 2</inkml:trace>
  <inkml:trace contextRef="#ctx0" brushRef="#br0" timeOffset="20792.1893">15197 1226 77,'0'0'32,"-13"15"0,10-1-1,0 9-30,4 5-3,6 9 2,5 2-1,4 7 0,4 0 1,6-4 0,6-7 0,5-8 1,4-13 0,2-14 0,1-9 0,1-14 0,-2-8 0,-6-9 0,-6-4 0,-8-1 0,-8 4 1,-7 2-1,-4 9 1,-6 9 0,2 21-1,0 0 0,-9 34 0,11 2 0,9 6 0,3 5-1,8-1 2,7-8-1,6-12 0,7-15 1,3-15 0,-1-12-1,1-12 1,-7-10 0,-6-7-1,-11-2 0,-10-3-1,-11 0-1,-11-1-2,-4 3-5,-12-3-22,7 8-5,-3 2 0,23 41-1</inkml:trace>
  <inkml:trace contextRef="#ctx0" brushRef="#br0" timeOffset="20994.2008">16307 969 98,'6'54'36,"1"6"1,-12-3-2,6-8-36,-2-2-3,-1-10-2,11-12-22,-8-15-8,-1-10 1,9-9-1</inkml:trace>
  <inkml:trace contextRef="#ctx0" brushRef="#br0" timeOffset="21356.2215">16419 910 81,'25'-35'37,"-25"35"-1,15 15 0,-18 8-23,4 9-11,-2 5-1,2 3 0,0-4-1,-1-4 0,2-7-1,2-7 1,4-16 0,5-17 0,-13 15 1,45-65-1,-15 19 0,6-9 0,3-1 1,2 1 0,-3 8-1,0 9 1,-38 38 0,62-34 1,-62 34-1,42 25 1,-42-25 0,25 74-1,-17-25-1,-5 4-1,2 1 0,-5-7-3,3-3-2,-5-15-15,11-4-15,-4-10-2,11-8 1,1-9-1</inkml:trace>
  <inkml:trace contextRef="#ctx0" brushRef="#br0" timeOffset="22039.2606">18445 549 72,'0'0'36,"-34"-67"1,34 67 0,-84-50-34,27 36-1,-7 12 1,-12 14-1,-4 18-1,-4 17 1,2 26-1,2 28 0,9 23-1,12 11 0,16 8 0,21-1 0,25-5 0,25-10-1,22-22 2,23-33-1,20-27 2,15-28-1,12-22 1,4-22 0,0-19 0,-10-24 1,-10-17-1,-17-16 1,-15-10-1,-22 1-1,-18-1 0,-22 8 0,-19 8-1,-17 19-1,-14 14-1,-11 22-1,-10 14-1,1 12-5,-12 9-24,13 9-6,-5 12 0,12 1-1</inkml:trace>
  <inkml:trace contextRef="#ctx0" brushRef="#br0" timeOffset="22316.2765">18048 1182 83,'30'51'36,"0"-5"-1,10-4-2,2-9-35,4-9-1,3-11-3,-11-21-6,7-8-16,-19-11-6,-1-5 0,-16-12 0</inkml:trace>
  <inkml:trace contextRef="#ctx0" brushRef="#br0" timeOffset="22486.2862">18099 772 83,'0'0'38,"-66"19"0,66-19-4,-49 14-51,49-14-20,0 0-1,0 0 0,0 0-1</inkml:trace>
  <inkml:trace contextRef="#ctx0" brushRef="#br0" timeOffset="22660.2961">18444 805 102,'-28'52'42,"28"-52"-4,-40 41-3,40-41-59,-27 33-15,20-17-1,10-1-1,-4-2 1</inkml:trace>
  <inkml:trace contextRef="#ctx0" brushRef="#br0" timeOffset="23511.3448">14644 2460 42,'16'13'29,"-3"-5"2,-1-4 0,13 10-23,-3-6 1,17 18 1,-1-1 0,21 20-2,8 6 0,23 19-3,10 7 1,16 11-2,10 3 0,12 5-3,6-3 1,0-3-1,-8-8 0,-9-9 0,-12-5 1,-11-6-2,-16-7 1,-14-3 0,-15-8 0,-13-3-1,-10-6 0,-9-5 0,-9-5-1,-5-9-1,-6-1 0,-7-15-4,6 13-3,-15-22-22,9 9-8,-11-16 1,4 8 0</inkml:trace>
  <inkml:trace contextRef="#ctx0" brushRef="#br0" timeOffset="24137.3806">14914 3887 58,'-9'-23'33,"4"8"1,-5 1 0,10 14-26,-16-7-4,7 17-1,-3 12-1,1 13-1,-4 13-1,0 10 0,-4 8 0,3 5-1,-1-2 1,7-5 0,2-9-1,7-12 2,6-12-1,8-10 0,9-13 1,5-5 0,4-6 1,7-2 0,2-3-1,2 0 0,0 0 0,1-1-2,0 3 0,-3-3-5,8 5-20,-13-10-9,5 2 0,-7-7-1</inkml:trace>
  <inkml:trace contextRef="#ctx0" brushRef="#br0" timeOffset="24416.3966">15543 4026 71,'-19'3'35,"-12"1"-1,-2 9 0,-12 6-32,8 6-1,3 7-1,6 6 1,8 6-2,8 1 0,13-2 0,9-4 0,12-8 1,9-10 1,6-11 0,5-11-1,-3-11 2,-1-7 0,-6-7 0,-5-3-1,-8-2-2,-7-5-3,4 8-23,-13-8-7,6 9-1,-4-3-1</inkml:trace>
  <inkml:trace contextRef="#ctx0" brushRef="#br0" timeOffset="25056.4332">16062 4038 77,'-35'12'35,"-11"-4"0,0 4 0,1 0-35,0 1-1,8 1 0,8 0 0,9 0-1,11 0 1,11-1-1,11-2 2,11 2-1,8-1 0,6 2 2,4 0 0,1 2 0,-1 4 1,-7 2 0,-5 5-1,-11 1 0,-11 3 1,-13 1-1,-10 3-1,-11-3 0,-9-2-1,-5-4-1,-3-8-2,7 0-7,-5-18-14,18 1-10,5-14 0,20 4 10,2-16 11,24 9 5,1-7 6,11-1 9,11 10 16,-1-5 11,3 5 0,-3-6-10,6 10-9,-15-10-4,5 6-4,-12-4-2,-2 3-2,-11-2 0,-4 1-2,-13 2 0,-9 0-1,-13 7 1,-10 4 1,-8 6-1,-5 9 2,-4 8-1,5 10 1,3 6-1,11 8 1,16 3-1,13 2 0,15-3-3,14-6-1,16-3-7,-1-15-25,18-6-1,0-17 0,7-5-1</inkml:trace>
  <inkml:trace contextRef="#ctx0" brushRef="#br0" timeOffset="25578.463">18119 3503 78,'22'-38'37,"-16"-7"0,-8 9-1,-14 2-37,-9 10 1,-11 10 0,-12 13 0,-8 18-1,-8 16 1,-4 20 0,-3 20 0,-1 20 0,4 16 1,8 9 1,10 8-2,13-4 1,17-5 0,18-12 0,19-16 0,22-23-1,21-18 1,16-25-1,18-19 1,7-20 0,9-16 0,-1-18 1,-2-13-1,-10-13 1,-11-10-1,-19-6 0,-17 0 0,-18 1 0,-19 6-1,-18 6 0,-18 9 0,-12 13-2,-13 12 0,-2 11-2,-11 3-6,13 16-26,-12 2-1,10 15-1,-4 0 0</inkml:trace>
  <inkml:trace contextRef="#ctx0" brushRef="#br0" timeOffset="26064.4908">17757 4273 62,'0'0'34,"-3"-11"0,6-5-1,7-1-32,7-4-1,5-1 1,4-2-1,2 0-1,0 4 1,-1 4 0,-3 6 1,-2 7-1,-5 6 1,-2 8 1,-5 5 0,0 5 0,-1 2 0,0 4 0,-3 2-1,2 1 1,-3-3-2,0-2 0,-3-1-1,-3-6-3,1 4-6,-12-14-20,7 1-6,-6-10 0,11 1 1</inkml:trace>
  <inkml:trace contextRef="#ctx0" brushRef="#br0" timeOffset="26251.5015">17850 3877 73,'0'0'36,"0"0"-2,9 3-10,3-6-58,3-7-1,10 4-2,0-6 1</inkml:trace>
  <inkml:trace contextRef="#ctx0" brushRef="#br0" timeOffset="26406.5104">18157 3904 75,'-1'27'39,"-5"-8"-1,6 0-5,7 1-60,-7-20-11,19 1-2,-8-12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7:22:10.8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7020 11627 34,'0'0'28,"3"-8"1,-3 8-2,1-8-18,-5-1-4,4 9-1,-3-12-1,3 12-2,-6-12 0,6 12 0,-9-9 1,9 9 2,-17-6-1,6 6 0,-4-2 0,0 4 0,-2-3 0,0 4 0,-2-3 0,2 2-1,-1-2 0,4 0-1,-1 1 0,-1 2 0,0 1-1,-1 5-1,-1 3 2,-4 6-1,-1 5 2,-3 5-2,1 9 1,0 5-1,1 6 2,0 5 0,3 4-3,3 5 2,4 2-1,5 0 1,3-2-1,6-2 1,5 0-1,5-5 1,4-4-1,7-8 0,4-6 0,5-5 1,3-7-1,5-5 1,3-11-1,6-4 1,1-11 0,1-6 1,1-8-1,1-8 0,0-6 0,-1-5-1,0-5 0,-6-7 2,-2-5-2,-4-1 1,-3-4-1,-5 0 1,-9-4 0,-4 1 0,-10 1 1,-3 9-3,-9 4 3,-5 7-1,-7 9 0,-5 10 0,-6 10 0,-4 9-1,-3 7 0,-1 4-1,2 4-1,0-2-3,12 9-16,-2-11-14,7 1-2,0-8 1,5-3-3</inkml:trace>
  <inkml:trace contextRef="#ctx0" brushRef="#br0" timeOffset="8525.4876">9091 6984 21,'0'0'32,"0"-9"1,-6 1-13,6 8-5,0 0-4,0 0-3,-7-8-2,7 8-2,0 0-1,-9-2-1,9 2 0,0 0-2,0 0 0,-10 0 0,10 0-1,0 0-1,0 0-4,0 0-15,8-9-14,-8 9 0,13-14 0</inkml:trace>
  <inkml:trace contextRef="#ctx0" brushRef="#br0" timeOffset="9142.5229">9480 6705 8,'0'0'29,"0"0"-1,0 0 0,0 0-25,0 0-2,-6 9 2,-2-6 0,-2 3 0,-4 0 1,4 5 1,-6 0-1,5 6 1,-2-1 0,6 8-2,-1 3 0,6 4-1,5 2-1,5 3 1,4-1-2,4-2 1,4-3-1,5-8 0,3-7 0,2-8 0,1-9 0,0-7 1,0-9 0,-2-5 0,-5-7 1,-3-1-1,-8-3 2,-3 1-1,-10 0 0,-4 5 0,-8 1 1,-3 8-2,-8 3 1,-2 6-1,-2 2 0,-2 4 0,0 3-1,2 2 0,0 3 1,3-1-1,4 0-1,4 0 0,5 0-1,2-3-2,9 0-9,0 0-22,14 3-1,-1-10 0,4 0-1</inkml:trace>
  <inkml:trace contextRef="#ctx0" brushRef="#br0" timeOffset="9552.5463">10017 6596 36,'0'0'33,"-3"9"-1,3-9 1,0 0-33,0 0-1,13-10 1,-3 6 0,1-4 1,4 2 0,0-3 0,4 2 1,-1-6 1,6 5-1,-4-5 0,3 4 0,-3-3-1,0 2-2,0 2-2,-6-5-6,4 9-16,-18 4-9,12-7 0,-12 7-1</inkml:trace>
  <inkml:trace contextRef="#ctx0" brushRef="#br0" timeOffset="10096.5775">10067 6597 47,'-6'10'32,"1"3"1,1 4-14,-2-3-17,4 4-1,-1 0 0,0 1 1,-1 1-2,1-1 1,-2-1 0,1-1 0,0-4 0,2-3 1,0 0-1,2-10 1,5 10-1,4-7 0,2-3 0,3-1 0,4-1-1,2 1 0,3-3 0,3 1 0,0 0 0,0 2 0,2 3 0,-3 0 0,1 3 0,-1 2 1,0 2-1,-2 1 0,-3 1 1,-1 0-1,-5-2 1,-2 1 1,-7 1-1,-4 0 1,-10 0 0,-4 2 0,-11 2 1,-3 4 0,-9-1-1,-3 5 1,-4-2-1,3 1 0,0-3-1,3-3 0,7-3-2,3-5-1,8-2-2,-1-10-7,20 4-25,-14-13-3,11 2 2,-1-4-2</inkml:trace>
  <inkml:trace contextRef="#ctx0" brushRef="#br0" timeOffset="11328.6479">9895 9646 40,'0'0'35,"-16"6"-1,16-6 0,-15-2-21,15 2-12,-13-6-1,13 6-2,-10-8-4,1-1-6,9 9-21,1-8 0,-1 8 0,5-9 0</inkml:trace>
  <inkml:trace contextRef="#ctx0" brushRef="#br0" timeOffset="11935.6826">10545 9379 52,'0'0'35,"-9"-8"-2,-5-1 0,-7 0-37,0 2 1,-8 0-1,0 4 0,-7 0 1,0 6 1,-2 2 2,2 6 0,2 6 4,2 4-1,8 8 0,5 2 0,9 6 1,6 0-3,11 2 1,5-6-2,9-3 1,6-8-1,3-9 0,5-8 0,1-9 0,0-10 0,-3-3 0,-4-8 1,-4 0 0,-4-2 0,-5 2 0,-5 1 1,-3 6 0,-5 5-1,-3 13 1,0 0-1,3 10 0,-1 10 0,1 8 0,-1 6-1,3 6 1,0 2 0,1 1 0,1-2-1,0-3 1,0-5-1,2-4 0,1-2-1,-2-7-1,3-3 0,-2-5-3,7 1-5,-16-13-20,24 1-4,-10-8-1,5 0 1</inkml:trace>
  <inkml:trace contextRef="#ctx0" brushRef="#br0" timeOffset="12595.7204">10927 9458 51,'3'10'34,"-3"-10"0,0 0-1,14-6-32,-5 0-2,7 1 0,-1-3-1,4 1 1,1-2 0,1 0 1,1 0 0,-4 1 1,0 1 0,-6 0 1,1 3-1,-13 4 1,13-6 0,-13 6 0,-9 2-1,-6 1 0,-6 5 0,-6 0 0,-2 3 0,-5 1 0,-1 3-1,1 0 1,4 4-1,6 1 1,5 0-1,6 1 0,4 1 0,7 0-1,5-2 1,6-1 0,4-1 0,8-3 0,4-3 0,6-2 0,5-1 0,4-1 0,1 1 0,2 0 0,2 1 0,-3 2 0,-2 2 0,-6 3 1,-5 2-1,-6 1 1,-7 2 1,-9-1-1,-10 3 1,-9-1 0,-8 0 0,-11-3 1,-6 1-1,-10-3 1,-1-1-3,-7-3 1,1-7-2,0 0-5,-5-13-23,12 3-8,1-10-2,9-3 1</inkml:trace>
  <inkml:trace contextRef="#ctx0" brushRef="#br0" timeOffset="21076.2055">16719 2658 43,'-6'-13'28,"-4"-1"1,-4-1-2,2 0-23,-8 0-1,2 3-1,-5 0-2,-1 0 0,-4 4 0,-4 4 0,-5 5 0,-7 7 1,-8 5 1,-3 9 0,-9 7 1,-3 12-2,-6 4 3,2 14-1,-2 7 1,7 12-2,4 7 1,11 12-2,8 3 1,14 5 0,13-3-1,18-2 0,19-10-1,21-7 0,19-14 0,15-11-1,16-15 1,14-11-1,11-13 1,2-12-1,3-13 0,-5-11 2,-5-13-1,-4-10 1,-7-14 0,-9-10 1,-13-12-1,-10-7 2,-14-11 0,-9-9-1,-15-4 0,-13 0 0,-18 1 0,-14 5 1,-17 8-2,-14 13 0,-15 13-1,-14 18 1,-12 14-2,-8 12-2,2 20-11,-8 2-20,13 11 0,2-3-1,15 1 0</inkml:trace>
  <inkml:trace contextRef="#ctx0" brushRef="#br0" timeOffset="23478.3428">19010 2598 40,'0'0'27,"-13"6"0,13-6-8,-11 3-17,11-3 0,0 0 1,0 0 1,0 0-1,0 0 1,0 0-1,0 0 0,-9 1 0,9-1-1,0 0 0,0 0-1,-7 9-1,7-9 0,0 0 0,-2 9 0,2-9-1,4 7 1,-4-7 0,8 8 1,-8-8-1,9 6 1,-9-6 0,10 2 0,-10-2 1,9-5-1,-9 5 1,4-13-1,-5 4 0,0 1 1,-4-2-1,5 10 0,-12-14 1,2 10-1,-2 1 0,1 3 0,-2 2 0,1 3 0,1 3-1,1 3 0,2 1 2,3 2-1,3-1 0,4 0 0,4-2 1,4-2 0,3-5 0,5-3-1,-1-5-2,2 0 1,-4-1-1,0 0 1,-5 0 0,-10 5 0,8-8-1,-8 8 2,0 0 0,-13-1 0,3 1 0,10 0 0,-16-3-1,16 3 0,-14-2-1,14 2-2,0 0-10,-8-11-22,8 11 1,10-21-1,2 7 0</inkml:trace>
  <inkml:trace contextRef="#ctx0" brushRef="#br0" timeOffset="24089.3778">19412 2211 22,'12'-13'27,"-11"5"3,-1 8-6,-1-14-10,1 14-1,0-8-3,0 8-2,0 0-1,0 8-2,-2 4-2,2 11 1,-4 4-2,2 9 1,-3 3-1,1 6 1,-3-1-1,1-1 1,-2-5-2,3-5 2,-2-8-2,5-5 1,-3-8-1,4-3 0,1-9 0,-3 8 0,3-8-1,0 0-1,0 0 0,10-13-3,2 9-8,-6-12-24,11 1 1,-5-7-2,7 2 0</inkml:trace>
  <inkml:trace contextRef="#ctx0" brushRef="#br0" timeOffset="24797.4183">19884 4791 52,'-12'6'34,"12"-6"1,-20 5-2,9-2-30,-4-2-3,2 1 0,1 0 0,-2 0 0,1 3-1,-4-1-1,3 3-2,-6-5-6,20-2-22,-20 9-2,20-9 1,-12 1-1</inkml:trace>
  <inkml:trace contextRef="#ctx0" brushRef="#br0" timeOffset="25655.4674">20281 4815 1,'-15'5'6,"15"-5"20,-9 3-6,9-3-7,0 0 2,-7-14-2,7 14 0,4-11-3,-4 11-2,3-13-1,-3 13-1,3-15-1,-3 15-1,-3-14 0,3 14 0,-11-11-2,11 11 1,-19-8-2,5 6 1,-3 2-1,-1 3 0,0 1 0,0 4 0,3 4-1,2 2 0,4 3 0,6 4 0,4 1 0,6-1-2,6 0 2,4-3-2,7-4 2,0-2-2,2-6 2,3-4-2,-3-4 3,-1-4-1,-3-3 0,-3-1 2,-5-1-1,-2 0 1,-4-2-1,-3 2 2,-2 0-2,-2 3 1,-1 8 0,0-13-2,0 13 1,-3-9 0,3 9 0,0 0 0,0 0-1,0 0 1,0 0 0,0 0-1,0 0 1,0 0 1,0 0-1,8 8 0,-4 1 1,3 7 0,1 6 0,3 6-2,0 9 1,0 7 0,0 6-1,1 4 0,-1 0 1,1-2-2,-3-4 2,-2-5-1,0-8 1,-1-8-1,0-8-1,-1-6 1,1-5-3,-6-8-4,20-2-25,-15-13-7,4-5-1,-7-12-1</inkml:trace>
  <inkml:trace contextRef="#ctx0" brushRef="#br0" timeOffset="34739.987">11985 9370 31,'-13'4'32,"13"-4"1,-8 2 0,-1-6-27,9 4-1,0 0 0,0 0-1,0 0-1,0 0 0,0 0-1,0 0 1,0 0-1,0 0 1,0 0-1,14 6 0,-3-6 1,7 1-1,1-1 0,7 0 1,3-2-1,1 1-1,-2-1 0,-1 2 0,-3-1 0,-5 1-1,-5-1 0,-5 2 1,-9-1-1,0 0-1,9 1 1,-9-1-2,0 0-1,0 0-2,0 0-8,-14-10-25,14 10 2,-3-11-2,3 11 2</inkml:trace>
  <inkml:trace contextRef="#ctx0" brushRef="#br0" timeOffset="35371.0231">12292 9236 10,'0'0'28,"0"0"1,0 0 0,0 0-24,3-10 0,-3 10 0,13-11 1,0 8 0,-5-6 0,11 4-1,-3-4 0,10 4-1,1-2 0,7 4-1,0-1-1,1 5-1,-2 3 0,-4 5 0,-6 5-1,-10 5 1,-11 6 0,-11 8 1,-13 3-1,-6 5 1,-7 1 0,-2 1 0,0-4 0,4-2 0,6-7-1,9-3 0,12-8 0,9-3 0,9-5 0,7-1 0,5-4 0,5-1 0,2-1 0,0-1-1,-2 0 1,0-2-1,-3 1 0,-3-3-1,0 2 0,-5-3-2,3 0-1,-3-9-5,11 7-14,-5-13-12,7 1-1,-3-9 0,7-1 5</inkml:trace>
  <inkml:trace contextRef="#ctx0" brushRef="#br0" timeOffset="35830.0493">13268 9154 33,'12'-12'34,"-3"4"-1,-8-2 0,-1 10-24,-11-8-5,0 10-1,-6 2-1,-5 7-1,-4 3 0,1 9 0,-1 6 1,4 8 1,3 3-1,8 4 0,7-2 1,12 0-1,6-5 0,10-5 1,6-7-2,7-8 1,4-9-1,3-7 0,-2-7 0,2-5 0,-5-9 0,-2-3 0,-7-6 0,-5-4-1,-7-3 0,-6-3 0,-7-4 0,-5 2 0,-7 3 0,-4 4 0,-6 4 0,-2 4 0,-4 8 1,0 5-1,0 5-1,-1 4 0,3 4 0,1 0-1,3 6-2,-1-5-4,11 13-25,-10-4-4,7 2 0,-5-4 0</inkml:trace>
  <inkml:trace contextRef="#ctx0" brushRef="#br0" timeOffset="39592.2645">16504 7675 23,'-12'-2'31,"12"2"-3,-17-1 1,17 1-28,-11-6-1,11 6 1,0 0 1,0 0 1,0 0 0,3-8 2,-3 8 0,0 0 1,0 0 0,0 0-1,0 12 0,0-12 0,0 0-1,7 8 0,3-5-1,2-3-1,6 2 0,2-2-1,3 0 0,0-1 0,2 0-1,-4 0 0,-1 1 0,-1 0-1,-5-1 1,1 1-1,-3-1 0,2 1-2,-3-4-2,6 10-7,-17-6-24,21-5 0,-21 5 0,11-7 0</inkml:trace>
  <inkml:trace contextRef="#ctx0" brushRef="#br0" timeOffset="40284.3041">16924 7496 41,'0'0'34,"0"0"0,-10 1-1,10-1-30,4-7-2,-4 7 1,16-11 0,-2 5 0,2-2 1,6 3-1,3-3 1,4 4 0,2-2-1,4 5-1,-3 1 0,-1 3 0,-4 3-1,-4 6 1,-9 3 0,-7 7-1,-13 5 1,-11 5 0,-8 3 0,-5 2 0,-4-1 0,-1-2 0,1-4 1,5-3-1,7-5 0,12-2 0,7-4 0,7-2 0,8-2 1,9-2-1,2-1 0,6-1 0,1-3 0,4-1-1,0-2 0,-2-1 0,0 1-1,-4-4-2,1 2-1,-6-6-2,7 8-10,-10-10-21,8 2 0,-3-8 0,6 1 0</inkml:trace>
  <inkml:trace contextRef="#ctx0" brushRef="#br0" timeOffset="40723.3292">17874 7490 33,'12'-16'33,"-6"1"0,-4 3-1,-6-6-24,-4 9-6,-10 1 1,1 3 0,-11 1 0,-1 7 0,-6 4-1,3 6 1,-3 6 0,6 8-1,4 4 0,8 5 0,8 4 0,9 2 0,10-4-1,12-2 1,9-6 0,10-7-1,8-7 0,6-8 0,1-9-1,3-7 1,-5-8-1,-6-5 0,-9-5 1,-8-5-1,-13-5 1,-12 0-1,-11-1 1,-9 2 0,-6 4 0,-3 1-1,-6 7 0,-1 6-1,1 6-1,1 3-2,7 13-13,-8-4-20,5 4 0,-7-1-1,3-4-1</inkml:trace>
  <inkml:trace contextRef="#ctx0" brushRef="#br0" timeOffset="45111.5802">21816 5089 42,'0'0'34,"-8"7"0,8-7 1,0 0-33,0 0 1,0 0 0,-7-8 0,7 8 0,0 0 0,16 5 0,-6-4 0,7 3 0,4-2-1,8 1 0,6-1-1,4 0 0,4-1-1,2 0 1,-2-1-1,-3-1 0,-6 0 1,-6 1-1,-9-1 0,-5 0 0,-5 0 0,-9 1 0,0 0 0,0 0-1,0 0-2,0 0-2,10 5-15,-10-5-17,0 0 0,-2-13-1,2 13 1</inkml:trace>
  <inkml:trace contextRef="#ctx0" brushRef="#br0" timeOffset="45775.6182">22864 4804 37,'0'0'33,"10"1"0,-10-1 0,0 0-28,9-5-3,-9 5 0,0 0 0,0 0 0,0 0 0,-11 1 0,-3 3 0,0 5 0,-7 4-1,-2 7 0,-4 5 0,-2 7 0,-1 8 0,4 5-1,0 7 1,5 2 0,5 0-1,9-2 1,6-4-1,10-5 1,6-7-1,9-7 1,3-9-1,5-5 0,2-7 0,-1-5 1,-1-5-1,-5-4 0,-3-5 0,-7-2 0,-5-4 0,-4-1 0,-6 0 1,-4 0-1,-4 2 1,-3 3 0,-3 4 0,-4 3 0,-4 4 0,-3 4-1,-3 2 1,0 2 0,-2 1-1,4 1 0,1-1 0,3 1 0,8-1-1,0-1 0,6 2-1,6-8-1,2 14-5,-2-14-19,11 4-10,2-5 0,7 0 1</inkml:trace>
  <inkml:trace contextRef="#ctx0" brushRef="#br0" timeOffset="46348.651">23544 5041 25,'15'-5'34,"-4"-2"-2,-4-4 2,-7 11-29,7-20-2,-5 9 1,-9-3-1,0 5 1,-7-2-1,-2 7 1,-7 0-1,-2 7 0,-6 3-2,-2 7 0,-2 7-1,0 6 2,1 5-2,2 4 0,5 5 1,4 3-1,9 0 1,8 0 0,6-5 0,11-1 0,8-7 0,11-3 1,6-8-1,7-6 0,2-7-1,2-5 1,-1-8 0,-1-3-1,-7-7 0,-6-2 0,-8-6 1,-1-3-1,-12-2 1,-4-2-1,-5-1 1,-4 0-1,-3 4 1,-3 1-1,-2 5 0,-5 4 0,0 5-1,-5 5 0,-4 6-1,-8 2-1,-1 14-11,-15-9-23,6 1-1,-3-8 0,8-7-1</inkml:trace>
  <inkml:trace contextRef="#ctx0" brushRef="#br0" timeOffset="52610.0091">22123 622 12,'0'0'20,"0"0"4,0 0 2,0 0-24,0 0 5,0 0 4,0 0 1,0 0 1,0 0 1,0 0-4,0 0-1,0 0-1,0 0-2,0 0-2,0 0 0,0 0-1,0 0-1,0 0 1,0 0-1,0 0 0,0 0 0,0 0-1,0 0 0,0 0 0,0 0-1,0 0 1,-23 41-1,23-41 1,-13 49-1,13-49 1,-17 63 0,17-63 0,-18 64 1,18-64-1,-16 51 0,16-51 0,0 0-1,-14 44 1,14-44 0,0 0 0,0 0 0,0 0 0,0 0 0,0 0 1,0 0-2,51 25 1,-51-25-1,53 1 1,-53-1-1,66-1 0,-66 1 0,68-3 0,-68 3-1,57-4 0,-57 4 1,39-3-2,-39 3 0,0 0-1,0 0-2,39-3-6,-39 3-27,0 0 0,0 0-1,0 0 1</inkml:trace>
  <inkml:trace contextRef="#ctx0" brushRef="#br0" timeOffset="53010.032">22458 635 54,'0'0'35,"0"0"0,0 0 1,0 0-21,0 0-12,0 0 2,0 0-1,0 0 1,0 0-1,0 0-1,22 38-1,-22-38 2,3 55-2,0-18-1,-1 6-1,-1 5 1,-1 4-1,-1-2 0,1-1 1,-1-5-2,2-4 0,-1-8 1,1-4-1,0-9 0,-1-5 0,2-1-1,-2-13-2,1 9-3,-10-18-16,9 9-14,2-20 0,4 1 0,-4-4 0</inkml:trace>
  <inkml:trace contextRef="#ctx0" brushRef="#br0" timeOffset="53653.0687">23030 692 69,'0'0'35,"0"0"1,0 0-1,0 0-34,0 0 0,-4-40 0,4 40 1,0 0 0,0 0 0,-21-37 1,21 37-1,0 0 0,0 0 0,-43-9-1,43 9 0,0 0-1,-49 30 1,49-30-1,-36 43 1,36-43-1,-27 57 0,27-57 0,-9 62 1,9-62-1,15 50 1,-15-50-1,0 0 1,58 37 0,-58-37-1,49-3 1,-49 3 0,50-21-1,-50 21 1,42-33-1,-42 33 0,31-40 0,-31 40 1,22-38-1,-22 38 0,0 0 0,13-35 0,-13 35 1,0 0-1,0 0 1,5 41 0,-5-41 0,-6 64 0,2-23 0,0 7 0,0-1-1,-1 1 1,2-3-1,2-1 0,1-7-1,0-4 0,3-7 0,-1-3 0,2-7-3,-2-4 1,2-2-3,-4-10-5,11-5-24,-11-5-4,6-4 1,-4-10 0</inkml:trace>
  <inkml:trace contextRef="#ctx0" brushRef="#br0" timeOffset="54128.0959">23328 764 68,'41'-35'37,"-41"35"1,0 0-1,0 0-32,0 0-3,0 0 1,0 0-1,0 0 1,0 0-1,0 0 0,0 0-1,-10 38 0,10-38 0,0 0 0,-14 51-1,14-51 0,0 0 1,-11 44-1,11-44 1,0 0 0,0 0-1,0 0 1,8 38 0,-8-38 0,0 0 0,0 0-1,0 0 1,46 33 0,-46-33-1,0 0 1,58 12-1,-58-12 0,45 1 0,-45-1 0,48-4 0,-48 4-1,41-5 0,-41 5-1,0 0 0,0 0-1,45-14-3,-45 14-3,0 0-8,0 0-23,8-43 1,-8 43 0,1-35 1</inkml:trace>
  <inkml:trace contextRef="#ctx0" brushRef="#br0" timeOffset="54423.1128">23623 685 71,'0'0'37,"0"0"1,0 0 0,0 0-35,0 0-1,0 0 0,0 0 0,-6 50 0,6-50 0,-3 67-1,3-26 1,-1 4-2,1 0 1,-1 3-1,2 1 1,2-6-2,-1-2 1,0-5-1,-2-2 0,2-5-1,-2-6-1,3-4-3,-3-19-9,5 12-23,-5-12 0,19-11 0,-6-9-1</inkml:trace>
  <inkml:trace contextRef="#ctx0" brushRef="#br0" timeOffset="54873.1385">24094 727 75,'0'0'39,"5"-40"-1,-5 40 0,0 0-38,-42-7-1,42 7 1,0 0-1,-48 32 1,48-32 0,-29 58 0,21-19 1,2 4-1,7 4 0,5 2 1,7 2-1,2-6 1,6-7 0,2-8 0,0-7 0,2-10 0,0-9 0,0-9 0,1-12 0,-26 17 0,51-54 0,-28 16-1,-1-5 0,-4-2 1,-8-1 1,-4 4-2,-7 5 1,1 37 0,-27-59 0,27 59-1,-59-32 1,59 32-2,-74-14 0,31 8-2,-4 0-5,47 6-26,-81-17-5,81 17-1,-75-34-1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7:23:26.8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19049 566 54,'-21'-58'34,"21"58"1,-46-58-1,46 58-30,-65-63-1,65 63 0,-84-59-2,34 30-1,-6 4 1,-9 2-1,-8 6 0,-10 4 0,-8 8 0,-9 5 1,-9 7 0,-10 8 2,-6 5-2,-5 8 1,-5 5 0,-3 6 0,-1 4-1,2 6 0,0 5 0,5 9-1,4 9 1,3 15-1,6 12 1,9 14-2,4 14 1,6 10 0,6 15-1,10 9 1,9 9-1,10 4 2,13 3 0,13 4 1,15 3-1,14 5 0,20 1 0,18 2 0,15-1 0,17-2-3,15-2 1,13-4-1,16-8 1,13-5-2,7-8 1,11-5 0,15-9 0,9-6 1,16-6-1,13-4 1,13-4 1,13-8-2,14-4 3,8-7-3,7-6 2,7-10 0,5-11 1,2-14-2,4-14 0,0-12 2,0-15-2,2-15 2,2-14 0,1-11 0,-5-13 0,-2-9 0,-7-10 0,-2-6 0,-7-10-1,-5-5 2,-15-7-1,-7-7 0,-12-6-1,-10-6 0,-11-6 0,-12-7 0,-14-5 0,-13-5-1,-9-7 1,-15-3-1,-7-6 2,-14-4-2,-8-9 1,-13-5-1,-12-4 0,-8-6 1,-15-5-1,-9-4 1,-12-4-1,-9-2 3,-11-1-2,-8 1 1,-7-1 0,-10 1 0,-6 6 1,-7 1 0,-8 3 1,-6 2-1,-10 6 3,-7 1-3,-8 6 1,-10 6 0,-13 9-1,-5 5 1,-14 9-2,-13 8 1,-13 11-1,-10 3 0,-15 12 0,-11 5 0,-12 5 0,-11 9-1,-12 7 1,-7 42-2,-11 18 1,-12 0 0,-9 0 0,-7 0-1,-10 0 2,-7 0 0,-7 0-1,-9 0 0,-2 0-1,0 0 1,3 0-1,0 0-2,18 0-16,-1 67-20,22 26 0,9-2 0,20-1-1</inkml:trace>
  <inkml:trace contextRef="#ctx0" brushRef="#br0" timeOffset="4585.2623">20419 8303 13,'0'0'30,"-9"-4"0,9 4 0,-9 0-23,9 0-3,-11 2-1,11-2-2,-11 9 1,11-9-1,-13 18 1,6-5-1,0 3 0,2 1 0,3 0 0,1-2 0,5 0 0,1-5 0,7-2 0,2-7 0,2-2-1,1-3 1,0-2 0,-2-4 1,-2 2-1,-5-2 1,-2 2 0,-6-1 0,0 9 0,-12-10 1,2 9-1,-4 0 1,2 4-1,-2-1-1,2 4 0,3-1-1,9-5-1,-10 15-2,10-15-3,8 15-14,-8-15-14,20 5 0,-6-10-1,4-3 12</inkml:trace>
  <inkml:trace contextRef="#ctx0" brushRef="#br0" timeOffset="4990.2855">20717 7967 1,'7'-10'0,"-8"-5"15,2 5 15,-1 10-17,-1-20 1,1 20 1,0 0 1,9 1-2,-9-1-3,8 25-4,-3-2-2,5 14-1,-2 5-1,3 12 0,-4 3-2,1 4 0,-2-1 0,-3-3-1,-2-5 1,-2-7-1,-1-7-1,-1-10-1,3-4-2,-6-14-7,6-10-23,0 0 0,9-4-1,-7-16 2</inkml:trace>
  <inkml:trace contextRef="#ctx0" brushRef="#br0" timeOffset="5301.3033">21013 7690 28,'21'-16'35,"-1"4"-1,0 7 0,-2 11-23,3 9-13,3 15 2,-3 15-1,-1 19 0,-3 12 0,-4 14 2,-6 9-2,-7 2 2,-6 1 0,-5-5 0,-4-10 0,-3-13 0,-3-12-2,2-11-5,-9-17-22,7-11-5,-4-16 0,1-11-1</inkml:trace>
  <inkml:trace contextRef="#ctx0" brushRef="#br0" timeOffset="5626.3218">20135 7676 36,'-54'-2'35,"3"4"-2,3 6 1,3 9-32,8 12-2,9 18 1,8 17-1,4 19 1,4 12-1,5 10 1,7 9 0,3 1 0,8-4 1,5-9-1,6-11-1,8-12-7,2-17-24,11-14-1,3-19-1,6-12-1</inkml:trace>
  <inkml:trace contextRef="#ctx0" brushRef="#br0" timeOffset="6207.3551">21688 7873 19,'0'0'32,"0"0"0,4-11 0,-4 11-27,0 0-2,0 0 0,0 0-1,-8 13 0,0 0 0,2 7 1,-5 4-2,3 5 2,-2-1-1,5 4 1,1-3-2,4 1 1,2-3-1,5-4 1,5-2-1,4-3 0,2-3 0,3 0-1,1-4 1,1-2-1,-1-3-1,-4-2 0,1 0-3,-8-8-4,5 4-18,-16 0-10,10-15 2,-11 3-2</inkml:trace>
  <inkml:trace contextRef="#ctx0" brushRef="#br0" timeOffset="6485.371">21909 7867 44,'6'13'36,"-6"-1"-1,3 9 0,0 6-34,-2 11-1,1 8 0,-1 10 1,-2 8-1,-1 0 0,-2 3 0,-1-2 0,0-4 0,1-6-1,3-7-1,2-12-1,8-4-4,-3-19-9,10-4-18,2-12-1,7-9 0,1-12 17</inkml:trace>
  <inkml:trace contextRef="#ctx0" brushRef="#br0" timeOffset="6940.397">22386 7986 36,'0'-23'35,"-3"7"0,-7 2 0,4 5-32,-9 4-2,0 7 0,-1 7-1,-1 8 0,-2 9-1,2 6 2,2 5-1,5 3 1,3 0 1,7-3-1,4-3 0,6-8 0,6-9 1,4-6-1,3-10 0,3-6 0,0-6-1,1-6 1,-2-4-1,-3-1 1,-4 0-1,-3 2 0,-5 4 1,-2 6 0,-8 10-1,0 14 1,-6 12 0,-2 9-1,-1 9 0,1 9 1,-2 4-1,1 0 0,2-1 0,1-7 0,5-9-2,0-9 1,8-7-2,-7-24-5,20 11-21,-11-25-7,8-6 0,-2-11-1</inkml:trace>
  <inkml:trace contextRef="#ctx0" brushRef="#br0" timeOffset="7277.4163">22838 8028 47,'-2'8'36,"0"5"0,-7-3-1,-6 4-35,5 4-2,-2 2 2,-1 2-1,-1 1 2,0-3-1,4-1 1,0-3 1,7-1 0,3-3 0,5-1-1,5-2 1,5 1-2,5-4 2,2-2-2,2-2 0,3-2 0,-1-1-1,-3-4-2,2 1-3,-11-15-19,4 8-11,-9-6-2,1 0 1</inkml:trace>
  <inkml:trace contextRef="#ctx0" brushRef="#br0" timeOffset="7525.4305">23065 7970 48,'8'19'38,"-9"2"-1,2 7-1,-6 6-35,-2 7-1,-2 7-1,-1 5 0,-1 3-1,0-2 0,1-1 0,-1-5-2,6 0-1,1-19-6,17 3-19,-2-16-5,8-8 0,4-14 4</inkml:trace>
  <inkml:trace contextRef="#ctx0" brushRef="#br0" timeOffset="7918.4529">23633 7940 43,'-5'-8'38,"5"8"-2,-23 5 1,6 7-37,-2 12 0,-1 10 0,-1 11 0,4 9 0,2 5 1,6 4 0,5-1 0,7-4 1,7-9 0,10-7 0,5-14 0,5-11 0,6-13 0,3-7 0,1-13 0,-2-7 0,-3-10-1,-5-5-1,-5-7 1,-7-2-1,-11-1 0,-8-1 0,-7 5-1,-7 2 1,-4 8-2,-5 4-1,-2 11-1,-5 0-9,9 17-26,-10 1 0,1 11 0,-7 2 3</inkml:trace>
  <inkml:trace contextRef="#ctx0" brushRef="#br0" timeOffset="8857.5067">20168 9830 67,'-9'10'35,"-4"-2"-2,5 0 0,4 1-38,-6-6-5,13 11-3,-3-14-10,0 16-11,0-16 0,13 16 1</inkml:trace>
  <inkml:trace contextRef="#ctx0" brushRef="#br0" timeOffset="9373.5362">20746 9650 57,'7'-8'35,"-9"-5"0,-3 4 0,-7-5-33,-4 2-3,2 3 0,-2 3 0,0 7 0,-3 6 1,1 10 0,0 8 1,2 8-1,3 7 2,3 2-1,6 2 0,6-4 0,8-2-1,3-10 1,6-9-2,3-10 2,4-9-1,0-7 0,1-8 1,-2-6-1,-3-6 1,-4-2 0,-1-3 0,-6 1-1,-3 4 1,-3 4-1,-3 5 1,-2 18-1,0 0 1,-3 20-1,2 13 0,0 12 1,0 8-1,2 5 0,1 4 0,3-4 0,1-7 0,2-9 0,1-11-1,3-14-3,-1-17-5,11-5-26,-9-16 0,5-6-1,-6-13 0</inkml:trace>
  <inkml:trace contextRef="#ctx0" brushRef="#br0" timeOffset="9671.5532">21164 9177 56,'21'11'37,"-2"5"-2,4 13 0,-1 11-34,-1 17-2,-1 17 1,-5 15 0,-6 14 0,-8 4 1,-9 1-1,-8-2 2,-7-9-2,-4-10 1,-3-17-1,2-14 0,4-13-3,-2-18-8,9-8-23,-2-16-1,4-9 0,-6-15 0</inkml:trace>
  <inkml:trace contextRef="#ctx0" brushRef="#br0" timeOffset="10054.5751">19964 9190 53,'-36'-10'34,"3"5"0,-3 0-1,-1 8-33,2 14 0,4 15 1,-1 18 0,2 20 0,3 21 1,3 19-1,5 12 1,7 9 0,9 4 0,6-4-2,12-7 1,7-13-3,9-16 1,5-18-3,17-10-9,-2-22-20,12-13-1,3-17 0,8-12 0</inkml:trace>
  <inkml:trace contextRef="#ctx0" brushRef="#br0" timeOffset="10560.6041">22163 9090 10,'-24'-4'33,"0"6"0,-3 7-1,2 8-15,-5 3-13,5 12 0,-4 7 1,7 12-2,-4 11 1,4 15-1,-1 7 0,4 6 1,2-1-1,8 0 0,3-6-2,7-9 0,3-12 0,5-11-1,3-13 0,4-9 0,-1-9-2,0-9 1,2-5-2,-3-10-5,10 1-20,-9-12-7,5 0-1,-5-10 1</inkml:trace>
  <inkml:trace contextRef="#ctx0" brushRef="#br0" timeOffset="10809.6183">22259 9810 55,'14'12'37,"-2"-8"-2,6-1-1,-3-4-36,2-3-3,3 3 1,-3-5-2,5 9-5,-22-3-12,19-5-11,-19 5-1,10-3 3</inkml:trace>
  <inkml:trace contextRef="#ctx0" brushRef="#br0" timeOffset="11269.6446">22987 9446 52,'0'0'37,"-10"8"-1,-5 2 0,-2 6-38,-6 14 1,-1 12 0,-2 14-1,0 10 2,0 4 1,7 3 0,6-3 0,9-5 0,9-7 0,9-12 0,6-13 0,6-12 0,3-9-1,0-7 1,-2-7-1,-3-7 0,-4-6 1,-6-3-1,-6-2 0,-7 0 1,-7 3-1,-7 1 0,-8 5 1,-5 5-1,-3 5 0,-5 5 0,1 4 0,0 3-1,4 4 0,2 0-1,11 4-4,-2-8-10,19 5-20,5-9-1,13 0 1,6-11 5</inkml:trace>
  <inkml:trace contextRef="#ctx0" brushRef="#br0" timeOffset="11606.6639">23615 9568 52,'-3'-12'37,"-13"0"0,-5 11-1,-7 6-36,-5 10-1,0 14 0,-2 10 1,0 11 1,4 7-1,6 3 2,12 1-1,11-5 1,11-5-1,11-13 1,9-10-1,6-12-1,4-10 1,-1-9 0,-2-6 0,-5-11-2,-7-5 1,-4-7-2,-7-11-2,-2 2-10,-11-16-24,5-2 0,-9-7-1,3 2 3</inkml:trace>
  <inkml:trace contextRef="#ctx0" brushRef="#br0" timeOffset="11883.6797">24062 8974 45,'54'34'40,"-7"7"0,-1 10-1,-3 10-32,1 4-8,1 15 1,-6 9 0,-6 8 1,-14-1 0,-5-2 0,-13-3 1,-14-7-2,-6-5 0,-8-6-2,-2-12-2,5 1-22,-6-18-13,-2-5-1,0-15 0</inkml:trace>
  <inkml:trace contextRef="#ctx0" brushRef="#br0" timeOffset="12640.723">19449 10850 61,'-54'21'37,"15"0"-2,14-10-1,25-11-25,9 4-11,30-1 1,30-1 0,25 0 0,29 2 1,30 0 1,30-1 0,28 1 0,28-2 1,22 0-1,19-4 0,12-2 0,12-3 0,3-1-1,-2-7 2,-6 1-1,-18-5 0,-14 1 0,-22 1 0,-23 2 0,-29 1-1,-24 2-1,-32 4 1,-32 0-2,-20 5 0,-29-2-3,-17 6-7,-20-7-28,-19 6 0,-18-18 0,-15 5-1</inkml:trace>
  <inkml:trace contextRef="#ctx0" brushRef="#br0" timeOffset="15058.8614">17162 11901 53,'0'0'33,"0"0"-2,0 0 1,-5-14-25,5 14-7,0 0 1,0 0 1,0 0-1,0 0 1,0 0 0,0 0 0,-12 16 0,8 0 0,-5 5-1,0 3 1,-1 4-2,2 0 1,0-2 1,6 0-1,4-6 0,7 2 1,10-5-1,8 2 2,5-4-2,8-1-1,4 1 1,4-2-1,0-2 0,0-4 0,-5-3-1,-5-3-1,-3 1-1,-11-7-2,2 6-17,-13-14-13,-2 2 1,-10-10-1,1-1 1</inkml:trace>
  <inkml:trace contextRef="#ctx0" brushRef="#br0" timeOffset="15309.8757">17610 11752 77,'1'17'35,"-6"2"0,4 13-1,-5 6-34,-1 14 1,0 11-1,-1 9 0,-1 10 0,0 5 0,-2-2-1,1-3 1,1-9 0,3-11-1,3-9-2,3-15-2,12-3-11,-4-23-18,11-7-1,-2-14 0,10-7 0</inkml:trace>
  <inkml:trace contextRef="#ctx0" brushRef="#br0" timeOffset="15759.9014">17981 12042 71,'-3'-14'36,"-9"-4"0,3 9-1,-9-3-31,2 7-4,2 8 0,1 7 0,2 10-1,0 12 0,4 6 1,2 4-1,3 2 1,3 0 0,5-5 1,4-6-1,4-10 1,4-12 0,0-10 0,4-7 0,-3-7-1,1-6 2,-4-6-2,-2-1 1,-3-1 0,-4 5 0,-1 3-1,-3 10 1,-3 9-1,4 8 0,-4 14 0,1 11 0,-1 7 1,0 7-2,-1 5 2,1-2-2,-1-5 2,0-5-1,1-6-1,0-10-1,3-7-1,-3-17-3,12 8-12,-10-23-17,9 1-1,-7-12 0,8-1 0</inkml:trace>
  <inkml:trace contextRef="#ctx0" brushRef="#br0" timeOffset="16421.9393">18352 12084 57,'11'-5'33,"-11"5"-1,0 0 1,3-13-29,-3 13 0,0 0 0,0 0-1,7-8 1,-7 8-1,0 0 1,0 0-1,0 0-1,0 0 0,0 0-1,0 0 1,0 0-2,0 0 1,0 0-1,0 0 1,1 8-1,-3 0 1,-2 8-1,-2 6 0,-1 5 1,1 6-1,-2 7 0,0 3 1,2 0-1,1-1 1,2-7-1,3-5 1,1-7 0,1-5 0,0-8 0,-2-10 0,0 0 0,11 4 0,-11-4 0,14-9 0,-4 3-1,5-3 1,6 1-1,4-2 0,7 3 0,2 0 0,3 0 0,5 0 0,-1 1 0,-2 2 0,-2 0 0,-6 2 0,-4 0 0,-7 2 0,-3 1 0,-8 1-1,-9-2 1,12 6-1,-12-6 0,0 0-1,6 10-1,-6-10-1,0 0-1,0 0-4,0 0-13,0 0-14,0-9-1,-5-5 1,3 0 0</inkml:trace>
  <inkml:trace contextRef="#ctx0" brushRef="#br0" timeOffset="16707.9557">18730 11928 66,'0'-17'35,"0"17"-1,0 0 1,14 14-29,-12 13-3,2 17 0,-2 11-1,1 17 2,-3 13-2,0 13 2,-5 3-2,2 5 1,-4-5-1,2-7 1,0-7-1,3-16-2,1-13 1,2-15-1,2-10-1,1-15-3,4-7-4,-8-11-28,11-25-2,-4-12-1,4-11-1</inkml:trace>
  <inkml:trace contextRef="#ctx0" brushRef="#br0" timeOffset="18344.0493">19373 12453 54,'-14'-3'34,"5"2"-1,-2-7 0,11 8-29,-10-9-3,10 9-1,0 0 1,0 0 1,10-4-1,2 9 1,1 0-1,7 2 0,1-2 0,4-1-1,5 2-1,2-8-4,6 6-5,-11-13-23,10 2-1,-5-7 0,4 0 0</inkml:trace>
  <inkml:trace contextRef="#ctx0" brushRef="#br0" timeOffset="18977.0855">20074 12096 56,'0'0'32,"16"4"-1,-1-8 1,-2-2-31,11-3-3,7 1 3,5 0-1,4-1 2,3 2-1,-3 0 1,-1 3-1,-7-1 1,-4 3-1,-7 1-1,-10 2 0,-11-1 0,-10 9 0,-14-1 0,-8 2 1,-9 7-1,-5 3 2,-6 3-2,1 2 2,1-1-2,3 0 1,9-1-1,8-1 0,10-4 0,8-2-1,7-3 1,8-1-2,6-1 2,6 1 0,7-1-1,3 0 1,2-2 0,6 0 0,2 1 0,3 2 0,-1 1 0,-3 5 0,-3 3 0,-9 4 0,-10 4 1,-13 3 0,-12 3 0,-10 1 0,-11-1 1,-6-2-1,-5-7 0,1-4 0,1-7-1,6-8-2,12-2-6,-3-17-20,20 0-7,3-12 0,13-3 0</inkml:trace>
  <inkml:trace contextRef="#ctx0" brushRef="#br0" timeOffset="19321.1051">20642 12180 71,'6'21'35,"-3"4"-1,-13-9 0,1 1-36,-5 6 0,-2 0 0,3 2 2,1-1-1,2-2 3,9 1 0,2-4 0,13-2 0,5-5 0,8 0 0,4-6-1,6-1-1,2-3-1,0-5 1,-4-2-2,-7-5-1,-2 2-1,-9-9-4,7 11-10,-15-14-17,6 3-1,-8-8 2,6 2-2</inkml:trace>
  <inkml:trace contextRef="#ctx0" brushRef="#br0" timeOffset="19592.1206">21050 12008 70,'-1'44'35,"-13"2"1,1 14-1,-8 8-34,-1 10 0,1 3-1,0 4 1,4 1 0,0-8 2,6-7-3,6-12 0,5-11 1,4-10-3,6-8 1,1-12-4,10-5-8,-7-14-24,11-3 1,-5-13 0,7-4-2</inkml:trace>
  <inkml:trace contextRef="#ctx0" brushRef="#br0" timeOffset="19884.1373">21569 12410 61,'17'3'35,"-2"-7"1,10 3-2,6-4-34,0-2-1,7 1-1,2-1 1,2 3-2,-6-4-5,4 9-27,-17-7 1,-6 6-2,-17 0 2</inkml:trace>
  <inkml:trace contextRef="#ctx0" brushRef="#br0" timeOffset="20067.1478">21447 12682 71,'-5'27'38,"20"1"-1,3-19-1,19-8-39,9 0-3,1-14-9,17 5-22,-6-13-2,10 3 2,-12-11-1</inkml:trace>
  <inkml:trace contextRef="#ctx0" brushRef="#br0" timeOffset="20886.1947">22476 12143 55,'0'0'34,"0"0"-2,-9 5-8,9-5-23,-10 13 1,1-2 0,-2 5-2,-4 6 2,-2 7-1,-5 4 2,0 6-2,-1-6 2,4 1-1,2-2 0,7-3 0,7-6 0,11-4 0,9-5-1,9-3 0,6-2 0,6-2-1,2-2 1,3-1-1,-1-3-1,-2-2 0,-3 0-1,-5-7-3,2 5-5,-15-14-23,8 3-3,-9-11-1,3 1 1</inkml:trace>
  <inkml:trace contextRef="#ctx0" brushRef="#br0" timeOffset="21159.2103">22969 12043 55,'0'62'37,"-13"1"0,2 13-1,-13 1-36,0 4 1,-3-2 0,1-2 0,1-8-1,2-9 2,5-11-3,3-12 0,7-9-1,4-11-1,9-7-4,-5-20-22,17-7-7,-2-15-1,8-6 2</inkml:trace>
  <inkml:trace contextRef="#ctx0" brushRef="#br0" timeOffset="21468.2279">23170 12129 46,'6'23'36,"-8"0"1,0 8-1,-9-2-29,-1 4-6,0 2 1,3 2-1,-2-3 1,5-1 0,5-4 0,6-4 0,5-5 0,11-5 0,6-7-1,12-3 0,4-5 0,4-1-1,-1-5 0,-2-1-1,-4-2-1,-8-3 0,-3 2-2,-13-9-4,3 8-9,-17-12-20,8 2-1,-9-8 0,7 2 5</inkml:trace>
  <inkml:trace contextRef="#ctx0" brushRef="#br0" timeOffset="21672.2396">23590 12101 25,'0'0'35,"-4"15"1,-2 18 1,-11 5-22,7 24-7,-11 5-2,2 14-2,-5 3 0,3 4-1,0-5-1,4-5-1,5-9-1,3-15-1,8-9-2,3-17-4,18-6-18,-4-23-14,12-10 1,-1-18-1</inkml:trace>
  <inkml:trace contextRef="#ctx0" brushRef="#br0" timeOffset="22032.2602">24079 12076 45,'14'-19'37,"-14"19"0,-4-11 0,-16 20-35,-8 4-2,-6 14 0,-7 14 2,-2 17-1,-4 14 1,2 9-1,5 4 0,14 3 1,12-8 0,15-9 0,13-15-1,14-19 1,13-18 0,6-14 0,3-16 0,1-11 0,-3-10 0,-3-9-2,-6-10 2,-9-6-2,-11-2 1,-7-5-2,-7-1-1,-9-1-1,-2 7-2,-6-2-3,3 22-18,-7-4-14,1 14 0,-6 1 0</inkml:trace>
  <inkml:trace contextRef="#ctx0" brushRef="#br0" timeOffset="22682.2974">23133 11419 39,'-115'-13'35,"0"9"0,-6 3-1,5 8-31,-8 11-2,5 11 0,2 14 1,3 16 1,5 17 0,9 22 0,4 19 0,14 24 0,15 22 0,17 23 0,21 16-2,22 13 1,22 9-2,23-1-1,22-2-1,24-12 1,21-24 1,22-23 0,16-29 0,16-32 0,15-38 1,11-52 3,10-11 1,8-47-1,-1-35 1,-3-30-1,-8-22-1,-13-17 1,-15-17-4,-15-9 0,-15-8-2,-21 2 1,-10 1-2,-17 9 2,-14 4-1,-17 12 1,-16 8 2,-23 12-1,-26 11 0,-23 12 0,-27 9 0,-27 6-2,-23 9 0,-18 5-2,-16 13-3,-9-1-12,3 18-20,-6 0 0,11 9 0,8 0 0</inkml:trace>
  <inkml:trace contextRef="#ctx0" brushRef="#br0" timeOffset="24279.3887">14556 1640 64,'-5'-10'33,"5"10"-1,0 0-1,-15-7-27,15 7-1,-2 10-1,3 1-1,-2 6-1,0 6 0,-1 9 0,0 4 1,-1 3 0,0 2 1,0-4-1,3-1 2,1-8 0,8-3 0,3-13 0,12-3 1,6-10-1,12-3 0,4-5-1,8-1 0,0-5 0,3-2-2,-4-2 0,-6 1 0,-6 2-2,-11-1-1,-3 8-2,-12-9-5,3 14-10,-16-13-16,5 6 2,-10-8-1,4 1 1</inkml:trace>
  <inkml:trace contextRef="#ctx0" brushRef="#br0" timeOffset="24535.4034">15063 1552 21,'-8'-34'28,"0"3"3,3 10-9,-8-3-4,13 24-1,-14-16-1,14 16-4,-7 17-3,11 6-2,-6 3-4,8 11 1,-2 8-2,4 11 1,0 6-2,0 5 1,1 1-3,1 0 2,-1-2-2,-4-5 0,1-6 0,-2-13-2,3-5-2,-4-16-4,10-1-13,-13-20-12,23-9 0,-10-17-1,10-5 2</inkml:trace>
  <inkml:trace contextRef="#ctx0" brushRef="#br0" timeOffset="24846.4212">15395 1454 79,'0'-8'35,"0"20"-1,-9 1 0,3 11-31,-2 5 0,5 9 0,1 1-3,4 3 2,3-1-2,4-6 1,2-4-1,7-7 2,2-11-1,5-6 1,0-10 0,3-4 0,-1-4 0,4-1 0,-2-5-1,0 0 0,-2 1 0,-1-1-2,-2 1-1,-5-2-4,4 7-15,-12-11-15,0 4-1,-10-6 0,2 4 1</inkml:trace>
  <inkml:trace contextRef="#ctx0" brushRef="#br0" timeOffset="25059.4334">15742 1359 85,'2'11'36,"-6"7"-1,5 11 0,-2 8-32,3 10 0,-2 8 0,6 8-1,0 4-1,3 1 0,3-2-2,1-6 0,4-7-2,0-13-2,8-3-8,-9-20-22,13-9 0,-5-15-1,8-4 2</inkml:trace>
  <inkml:trace contextRef="#ctx0" brushRef="#br0" timeOffset="25419.4539">16357 1426 79,'10'-37'34,"-16"6"1,-3 12-1,-13 8-30,-1 13-1,-9 11 0,-1 12-2,-2 16-1,2 14 1,5 10-1,10 7 0,11 2-1,12-2 3,13-6-2,15-10 2,10-18-1,10-14 1,4-19 0,5-14 0,-2-17 1,-3-8-1,-8-11 0,-10-10 0,-13-6 1,-10-4-3,-15-2 1,-11 3-1,-11 6 0,-9 4-2,-6 11-1,-6 11-2,5 17-7,-13 5-25,13 17-1,-6 3 2,10 8-2</inkml:trace>
  <inkml:trace contextRef="#ctx0" brushRef="#br0" timeOffset="26313.5051">16063 684 73,'-58'-18'32,"-5"2"3,-15 2-2,-2 0-31,-14 7 0,-3 7-1,-3 7 1,-3 13 0,-1 9 1,0 19-2,1 21 0,3 22 1,4 20-1,8 19 0,5 22-1,9 16-1,9 14 0,14 12 1,15 2 0,19 3 0,19 0-1,19 2 2,20-4 0,16 0-1,14-7 2,17-7-3,13-11 2,15-11 0,13-17 0,12-14 0,11-21-1,12-18 0,12-22 0,12-19 1,6-20 0,6-20-1,3-19 0,2-17 0,0-19 0,-5-15 1,-5-17-1,-11-14 1,-13-16-1,-14-11 1,-18-14 0,-17-15 0,-22-13 0,-19-9 0,-26-11-1,-19-3 1,-24-1 0,-23 2 1,-23 3-1,-21 13 0,-27 14 0,-21 16 1,-24 21 0,-20 16-1,-19 18 0,-15 15-2,-7 19-2,-7 2-5,18 11-26,0 1-3,22 4-1,17-3-2</inkml:trace>
  <inkml:trace contextRef="#ctx0" brushRef="#br0" timeOffset="28344.6213">19066 805 66,'90'-63'36,"-4"22"-1,25-6 0,28-16-31,26 3-4,25 2 1,15 0 0,3 6-2,-5 13-2,-26 10-1,-29 19-1,-48 19-1,-48 21 1,-60 22 2,-61 25 3,-53 27 2,-52 20 2,-28 21 1,-33 12 1,-2 8 0,1 3-1,28-3-1,35-11-4,46-18 2,55-21-3,57-26 1,65-27 0,59-24 0,98-29 0,14-24 0,47-24 1,32-20-1,27-17 2,15-9-1,0-4 1,-10 3 0,-66 8 1,1 15-1,-52 15 1,-45 22-2,-66 25 1,-61 30-1,-74 35-1,-64 31-1,-58 30-1,-54 27 0,-43 34-2,-42 25-1,-20 29-1,-15 7 0,7 4 1,16-6 0,31-7 2,39-19 0,53-27 1,59-28 2,60-38 1,70-27 2,66-36-1,63-25 0,61-32 2,54-22 0,46-22 1,39-13-2,23-9 1,8 5-2,-12 9 0,-26 17-1,-51 24-1,-60 29-1,-78 32 0,-76 33 1,-84 30-1,-74 19 1,-59 19-2,-46 8 2,-22 3 0,1-4-1,22-14 0,39-16-1,55-23 0,65-29-1,70-32 1,66-36-1,71-34-1,47-33 3,45-29-1,22-25 1,13-20 0,-8-11 2,-24-2-1,-32 8 1,-54 12 1,-58 17-1,-75 26 0,-72 28 1,-84 33-1,-75 31 1,-68 30-1,-56 21 0,-43 19-1,-27 6 0,-4 3-1,11-10 0,28-19 0,38-25-1,47-31 0,47-33 0,53-33 2,50-33 0,51-35 1,45-33 0,51-31 1,44-28 0,46-27 2,39-22-1,41-15 0,25-5 0,14 2-2,1 12 1,-20 21 0,-32 32 0,-58 35-1,-62 41 0,-76 44 1,-79 42-1,-79 41-1,-67 35 1,-53 22-2,-23 11 2,4 2-2,25-5 1,46-19-1,62-30-1,81-31-4,74-49-19,94-29-9,58-36-2,59-14 0,23-10-1</inkml:trace>
  <inkml:trace contextRef="#ctx0" brushRef="#br0" timeOffset="28517.6312">21584 678 89,'-2'25'35,"-101"55"-7,-59 52-28,-54 37-36,-27 36-1,-20 21-1</inkml:trace>
  <inkml:trace contextRef="#ctx0" brushRef="#br0" timeOffset="38930.2267">18180 6289 44,'-60'-34'34,"-8"3"0,-12 3-1,-8 6-32,-3 8-2,-4 9 2,-7 12-1,-5 13 1,-2 13-1,3 16 2,0 17-1,5 22 0,1 23 0,7 21 0,6 25 0,11 20-1,8 16 1,10 15 0,15 5 0,18 0 1,22-7 0,23-12 1,26-22 0,27-21 0,27-25 0,28-26 0,25-28 0,22-23 0,17-29 0,14-21-1,6-23-2,2-19 1,-8-20 0,-9-16-2,-18-15 1,-19-13-1,-27-16 1,-25-11 0,-30-12 0,-26-13 0,-26-9 0,-26-3 1,-27-2 0,-22 2-1,-22 11 1,-18 8-1,-20 16 0,-15 13-2,-11 18-4,-20 4-25,4 17-7,-6 6 0,5 7-1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7:24:11.7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19346 1448 75,'-45'-58'36,"-14"-7"1,-7 4-2,-8-4-34,-6 3 1,-11 5 0,-9 5-2,-11 6 1,-5 6-1,-6 8 1,-6 10 0,-9 11-1,-2 13 1,-5 11-1,-3 17 0,-3 15 0,-6 19-1,-3 19 0,-5 18 1,2 20-2,5 17 2,7 17-1,15 9 1,18 11 0,21 6 1,26 12-1,25 4 0,30 4 0,21 3-1,26 2 0,21-3-1,21-6 2,18-8-2,18-16 0,21-11 1,16-15 0,19-17 0,21-19 1,14-16 0,16-18-1,11-18 1,11-18 1,5-20 0,2-23 1,-1-21 0,-8-22 0,-7-21 0,-12-24 2,-8-21-1,-14-20 0,-13-18-1,-16-17 1,-13-15-1,-18-14 0,-16-7 0,-20-3-2,-21 3 2,-26 6-2,-24 4 0,-27 8 0,-27 11 1,-31 14-1,-29 13 0,-30 13 1,-25 10 0,-23 10-1,-17 15 2,-10 17-3,-12 13 0,1 16-2,4 8-5,19 11-29,3 12-2,21 13-1,9 5 0</inkml:trace>
  <inkml:trace contextRef="#ctx0" brushRef="#br0" timeOffset="1010.0578">17963 6156 46,'-20'-71'35,"-6"2"-2,-12-1 1,-3 7-34,-11 5-1,-6 8 0,-8 14 0,-10 9 0,-9 18 0,-11 14 0,-6 20-1,-8 16 3,-7 19-1,-3 20 2,-4 17-1,5 19 0,5 17 1,11 17 0,9 16 1,17 15-2,19 11 1,23 9-1,24 6 1,25 3 1,28-5-1,26-8 0,25-14-1,24-16 1,23-19-1,20-21 0,14-28 1,15-20-1,13-23 0,6-21 0,3-23 0,3-16 0,-4-22 0,-4-16 0,-8-18 0,-11-14 0,-15-16-1,-11-13 0,-17-12 0,-14-13 0,-20-11 0,-18-9 1,-21-10-1,-20-8 1,-19-6 0,-23-4 0,-21 2-1,-24-2 0,-22 3 1,-22 6 0,-24 10-1,-21 11-1,-23 14 0,-23 16 1,-24 19-1,-20 21-2,-13 34-12,-20 16-23,-2 26 0,-10 15-1,0 17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7:24:31.6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16642 2265 61,'2'-10'30,"-2"10"-1,-5-8-1,5 8-26,0 0 0,-2-8 0,2 8 1,0 0 1,3-11 0,-3 11-1,0 0 1,0 0 0,0 0-1,0 0 0,-6 12 0,0 0-1,-4 3 0,-1 6 0,-2 7-1,-3 7 0,-2 5 0,-2 5 0,1 1 0,-2 1 0,3 0 1,1-4-3,3-7 3,3-5-2,4-7 1,7-4-1,7-5 2,7-3-2,9-5 1,8 0 0,7-3 1,8-1-1,4-1-1,5-2 1,1-3-1,2-1 0,-3-2-1,-3-1 1,-5-1-1,-4 0 1,-6 0-2,-7-1 1,-5 3-2,-9-4-2,-2 5-3,-14-11-7,7 8-20,-13-8-1,5 3 0,-8-8 2</inkml:trace>
  <inkml:trace contextRef="#ctx0" brushRef="#br0" timeOffset="318.0182">17041 2255 81,'-1'19'35,"-1"-4"0,6 14-1,-5 7-33,5 11 0,1 11 1,0 11-2,-2 9 1,-1 9-1,-3 2 1,-1-3-1,-2-5 1,0-4-1,-2-13 0,1-8 0,1-14 0,-1-13-2,3-7 0,2-22-7,0 0-21,1-10-5,4-14 1,-4-18-1</inkml:trace>
  <inkml:trace contextRef="#ctx0" brushRef="#br0" timeOffset="691.0395">17396 2317 79,'22'-2'35,"-10"-2"1,2 14-1,-11 5-33,-1 11 0,-5 7-1,-1 9 1,-5 6-1,-1 3 1,-4 1-1,2-3 0,3-7 1,2-4-1,5-10 1,5-5-1,6-5 1,4-5-1,6-4 1,6 0-2,3-4 1,5 0 0,4-4-1,2-3 0,3-2-1,-1-3 0,1-1-2,-6-4-1,0 4-3,-16-11-11,4 10-20,-15-10 0,-2 4 1,-11-7 1</inkml:trace>
  <inkml:trace contextRef="#ctx0" brushRef="#br0" timeOffset="956.0547">17751 2354 53,'-3'-27'33,"4"11"0,-5 2 2,13 14-26,-9 0 0,8 26-2,-2 7-2,5 13-1,-4 13 0,3 14-2,-3 6 0,-3 10-2,-4-1 1,-1-2-1,-1-6 0,-4-8 0,1-11-1,1-11 0,4-10-2,0-14-2,13-3-8,-3-21-23,9-9 0,2-16-1,9-8 1</inkml:trace>
  <inkml:trace contextRef="#ctx0" brushRef="#br0" timeOffset="1283.0734">18416 2249 72,'10'-31'37,"-16"6"-1,-4 18-1,-16 5-32,-2 22-1,-2 16-1,0 16 0,1 14 0,3 13 0,7 7 0,9 4-1,10-4 1,8-5-1,10-13 2,8-12-1,3-19 1,6-12-1,0-16 2,1-8 0,-4-14-1,-2-9 0,-7-11-1,-7-9-1,-4-5-3,-13-9-2,-1 3-12,-14-17-20,1 6-2,-11-5 1,4 9-1</inkml:trace>
  <inkml:trace contextRef="#ctx0" brushRef="#br0" timeOffset="1558.0891">18398 1783 72,'40'0'34,"13"21"1,1 10-2,8 26-31,8 23-1,6 27 0,-2 21-2,-5 14-1,-8 9 1,-14 3-1,-11-4 2,-18-10-2,-16-13 2,-17-18-1,-14-18 0,-16-19-3,-5-7-13,-17-22-16,-9-12-1,-9-20 0,-6-14 0</inkml:trace>
  <inkml:trace contextRef="#ctx0" brushRef="#br0" timeOffset="1942.1111">16321 1992 88,'-36'17'36,"-3"1"0,7 11-2,-7 4-33,9 13-2,5 22 0,0 17 1,3 27 0,4 20 0,6 15 1,11 8-2,11 4 2,12-4-1,16-14 0,15-15-1,15-27 1,15-24-1,11-22-2,4-23-5,12-12-28,-7-18 0,4-10 0,-9-15-1</inkml:trace>
  <inkml:trace contextRef="#ctx0" brushRef="#br0" timeOffset="3148.1801">19639 2915 76,'-22'7'36,"11"-1"0,-3-6-2,1 0-35,4 8-6,-3-5-22,11 6-5,1-9-1,0 0-1</inkml:trace>
  <inkml:trace contextRef="#ctx0" brushRef="#br0" timeOffset="3546.2029">20303 2362 74,'-22'-4'36,"-15"6"-2,-1 15 0,-18 8-33,10 15 0,2 16 0,5 11-1,7 9 1,9 6-2,12-2 2,12-4-1,12-11 2,13-10-1,9-19 1,9-16 0,7-16 0,5-15 0,2-12 1,-1-9-2,-5-7 1,-6-5-2,-7-5-2,-10-3 0,-7 5-5,-16-6-7,2 10-21,-12-4-1,1 11-1,-7-2 2</inkml:trace>
  <inkml:trace contextRef="#ctx0" brushRef="#br0" timeOffset="4063.2324">20630 2364 64,'23'-2'34,"2"-4"0,10 1 0,-1-3-25,10-4-9,7 0 1,4-1-1,0-1 0,-5 2 1,-6 0-1,-9 4 0,-13-1 1,-22 9 0,0 0 0,-27-5 1,-10 8-1,-7 5 1,-6 2 0,-3 6-1,2 3 0,4 7 0,6 3-1,10 2 0,8 3-1,6 1 0,9-1 0,7-2 1,5-1-1,7-5 1,8-2 0,5-3 0,7-2 2,6 1-1,7 1 0,5 2-1,3 3 1,2 5-1,0 3 1,-5 7-2,-7 6 1,-9 1 0,-13 2-1,-14 2 1,-13-2 0,-11-5-1,-13-2 1,-11-10-3,-3-9 0,-11-13-5,9-2-13,-9-22-13,8-7 0,0-21-1,9-8 1</inkml:trace>
  <inkml:trace contextRef="#ctx0" brushRef="#br0" timeOffset="4358.2493">21059 1972 78,'59'23'36,"-4"7"-2,6 18 2,-12 14-35,5 21 1,-6 15 0,-7 14-3,-10 5 1,-8 3-1,-10 0 0,-12-5 0,-9-10 0,-11-17-1,-3-16 0,-7-17-1,-1-12-2,-12-25-12,5-8-16,-6-22-2,2-13 1,-9-20 0</inkml:trace>
  <inkml:trace contextRef="#ctx0" brushRef="#br0" timeOffset="4720.27">19622 1935 71,'-58'23'34,"3"12"0,0 4-2,5 17-33,6 22 1,5 16 0,6 25 1,6 15-2,10 14 2,13 2-2,14 0 2,16-10-1,16-17 1,16-17-2,17-23 0,10-26-1,16-16-6,-2-20-24,8-15-1,-3-14-1,1-10-1</inkml:trace>
  <inkml:trace contextRef="#ctx0" brushRef="#br0" timeOffset="6484.3709">16282 5090 54,'-22'9'37,"13"0"-2,9-9 1,0 0-34,15 3-1,11-3-1,8 0 1,8 1-1,6-2 0,2-1-1,4 3-1,-3-7-7,5 4-26,-11-6 1,-3 1-2,-7-6 1</inkml:trace>
  <inkml:trace contextRef="#ctx0" brushRef="#br0" timeOffset="6885.3938">17201 4653 61,'31'-10'36,"3"6"0,-6-1 0,4 5-36,-2 9-1,-2 6 0,-4 10-1,-6 5 1,-9 10-1,-10 4 0,-10 4 0,-15 3 2,-11 3 0,-6-1 1,-7 0 0,1-3 1,2-7 0,7-3 0,11-7-1,12-3 0,15-6 0,12-4-1,11-4 0,10-2 0,7-1-1,5-2 1,4-1-1,0-4-2,6 0-3,-7-12-17,6 0-12,-5-8-1,5-4 0</inkml:trace>
  <inkml:trace contextRef="#ctx0" brushRef="#br0" timeOffset="7214.4127">18127 4669 57,'-28'6'37,"-2"10"-1,-11 1 0,1 6-33,-3 13-3,5 8 0,5 8-1,6 4 0,10 5 0,8 1 1,12-4 0,12-6 0,9-12 1,11-10 1,4-16 0,8-12 0,-1-14 0,-2-10 0,-3-10-1,-5-6-1,-7-6-1,-9-7-3,-2 5-16,-17-11-16,-2 3-1,-11-7 1,0 3-2</inkml:trace>
  <inkml:trace contextRef="#ctx0" brushRef="#br0" timeOffset="7466.4271">18290 4179 64,'40'7'36,"2"10"-2,6 18 1,-5 19-34,5 20-2,1 26-1,-6 17-1,-3 23-2,-14 7 0,-10 5 2,-13-7-1,-10-7 1,-14-17-1,-9-18 2,-11-21-1,-6-17-11,-10-24-18,-7-21-1,-8-15 1,-4-17 9</inkml:trace>
  <inkml:trace contextRef="#ctx0" brushRef="#br0" timeOffset="7826.4477">16152 4429 70,'-73'45'38,"0"11"-4,12 20 1,9 22-36,17 24 0,21 19 1,20 12-2,21 3 0,19-4 0,20-10 1,16-17 0,18-19 0,11-23 0,9-24-1,4-23-1,10-12-11,-2-21-20,4-11-1,-4-14-1,2-12 0</inkml:trace>
  <inkml:trace contextRef="#ctx0" brushRef="#br0" timeOffset="8486.4854">19704 4369 54,'-19'-21'35,"-1"3"-1,-10 0 1,-2 5-33,-4 7 0,-3 12 0,-7 11-1,-2 14 0,-5 17-1,-2 19 1,-2 19-1,1 17 0,6 13-1,7 6 0,12-1 1,10-2-1,14-11 2,13-14-2,12-16 1,10-17-1,8-15 0,4-18-5,12-4-8,-8-19-22,7-8 0,-3-16 1,1-5 1</inkml:trace>
  <inkml:trace contextRef="#ctx0" brushRef="#br0" timeOffset="9078.5193">20188 4585 51,'-20'-4'34,"-3"2"-1,-7 1 0,-3 0-32,-5 11-1,-1 9 0,-1 10-1,1 9 2,3 11-1,7 6 0,7 4-1,12 1 1,10-7 1,12-7-1,12-11 1,10-14-1,9-15 1,8-12 0,4-14 0,1-9-1,-2-9 1,-3-8 0,-10-4 0,-6 0 0,-8 1 1,-9 8 0,-8 8 0,-6 13 1,-4 20-1,-11 8-1,-1 24 1,1 19-1,-5 16-1,1 14-1,-1 8 1,2 5-1,4 0 2,5-5-3,4-8 2,4-8-3,6-11 3,2-15-4,9-8 1,-2-16-5,12-3-11,-4-18-16,5-7-1,-1-12 1,3-11 7</inkml:trace>
  <inkml:trace contextRef="#ctx0" brushRef="#br0" timeOffset="9609.5497">20812 4756 58,'6'-15'34,"8"1"0,5-6-1,6 0-33,7 1 0,5 1 0,1 1 0,-2 0 0,-4 3 0,-6 3 0,-9 2 1,-17 9 0,0 0 1,-13-1-1,-16 10 0,-9 7 1,-9 4-2,-4 7 1,-3 5-1,1 4 0,4 4-1,6 1 0,10-1 1,8-1-2,11-3 2,8-2-2,11-5 2,9-1-1,10-6 1,9-1 0,11-2 0,9 0 0,7 0 0,5 5 0,4 3 0,-2 6 1,-3 3-2,-9 5 2,-12 6-2,-13 0 1,-15 1 1,-15-2-2,-14-5 2,-12-6-3,-10-4 1,-14-14-9,2-4-17,-12-15-8,0-9 0,-3-16 0</inkml:trace>
  <inkml:trace contextRef="#ctx0" brushRef="#br0" timeOffset="9914.5671">20748 4271 68,'67'-11'37,"6"5"-3,14 20 0,8 11-33,11 20 0,3 22-2,-3 21 1,-8 19-2,-15 15 1,-18 14-1,-15 5 3,-22 2 0,-16-2-1,-22-7 1,-13-8 0,-15-7 0,-6-9-3,-3-2-11,-9-16-24,1-7-1,-9-12 0,2-11 0</inkml:trace>
  <inkml:trace contextRef="#ctx0" brushRef="#br0" timeOffset="11411.6527">22734 4732 53,'5'-10'35,"-4"2"0,-1 8-1,0 0-35,13 23 1,-3 6-1,0 10 0,1 14 0,0 13 1,-2 12-2,-4 7 1,-3 6 0,-6-2-1,-3-7 0,-2-11 0,-2-12 0,1-16-1,3-14-5,-7-20-23,14-9-2,-11-30 0,2-4 1</inkml:trace>
  <inkml:trace contextRef="#ctx0" brushRef="#br0" timeOffset="11597.6634">22487 5079 58,'51'18'37,"12"-6"0,14-2-2,2-6-36,13-2-3,12 4-6,-11-6-25,10 2-2,-14-7 0,-12 5-1</inkml:trace>
  <inkml:trace contextRef="#ctx0" brushRef="#br0" timeOffset="12118.6932">15966 6807 54,'69'31'38,"36"-7"0,31-18 0,39-8-38,50-7 0,46-8 0,41-9 1,34-6-1,34-2 1,22-1 1,44 4-1,-11 5 0,8 8 0,-2 8 1,-16 9-2,-14 11 1,-27 8-1,-24 9-2,-54 6 0,-8 2-4,-24 9-32,-41-3-1,-31 2-2,-34-7 0</inkml:trace>
  <inkml:trace contextRef="#ctx0" brushRef="#br0" timeOffset="15040.8603">16772 8069 42,'-17'-3'34,"4"-2"-1,1-4-1,5-3-30,6-3 0,9-2-1,7-6 0,9-3-1,8-4 2,9-1-2,9-3 2,10 4-1,8 0 0,6 7 0,1 7 0,-1 13-1,-1 12 0,-7 17 1,-11 17-2,-10 15 2,-17 16 0,-15 8 0,-16 6 1,-13 4 1,-17-2 0,-11-3 0,-16-12 1,-6-6-1,-9-15 0,2-6 0,-2-14-2,6-11 0,7-12 0,11-13-1,12-13 0,15-9-1,14-7 1,15-3-1,16-2 1,12 1 0,14 2 0,18 5 0,12 7 0,12 7 0,6 3 0,4 5 0,-1 5 0,-2 4 0,-6 3-1,-13 4 1,-10 3-1,-15-1 1,-10 4-2,-12-1 0,-5 3-1,-12-6-3,2 5-3,-15-17-5,15 11-20,-15-11-2,15-6 1,-7-7 1</inkml:trace>
  <inkml:trace contextRef="#ctx0" brushRef="#br0" timeOffset="15809.9043">18020 7925 43,'-3'-16'34,"0"-2"0,5-3-1,2-2-30,10-3-3,10-2 0,8 1 0,10 0 0,10 2 0,11 2 0,10 6 1,9 5-1,4 9 1,2 11 0,2 13 0,-4 13 0,-5 13-1,-13 12 0,-11 10 1,-18 7 0,-13 6 1,-20-3 0,-15 1 1,-16-9 1,-11-3-1,-15-11 1,-5-6-1,-12-10 0,-1-8-1,-1-12 0,4-9 0,3-12-2,5-10 1,9-11-1,9-8 0,14-5 0,12-3-1,14 0 0,13 3 0,14 3 1,16 10-1,15 8 1,12 9-1,13 8 1,9 7 0,6 8 0,1 6 0,-4 8 0,-4 3-1,-10 2 0,-10 1 0,-10 0-3,-17-8-4,-1 5-26,-17-10-2,-4-3 0,-12-10 0</inkml:trace>
  <inkml:trace contextRef="#ctx0" brushRef="#br0" timeOffset="17512.0017">16145 9721 47,'-14'4'31,"1"-3"0,4-1 0,9 0-29,-1-8 1,10 1-1,9 0 1,6-1 0,6 1 0,3-3 0,5 3 0,1-2 0,2 5-1,0 0-1,-2 1 0,-4 3-1,-3 2 0,-2 2 0,-2 0-1,-2 5-2,-5-6-5,7 7-20,-7-5-5,0-1 0,-3-7-1</inkml:trace>
  <inkml:trace contextRef="#ctx0" brushRef="#br0" timeOffset="18001.0296">17260 9278 56,'13'12'34,"-11"-2"0,-1 5 0,-5 7-32,4 8-2,1 12 2,2 9-2,0 10 1,-1 7 0,-2 1-1,0 2 0,-2-6 0,-1-6 0,0-7-2,0-11-3,8-5-9,-1-13-18,7-8 0,4-13 0,8-6-2</inkml:trace>
  <inkml:trace contextRef="#ctx0" brushRef="#br0" timeOffset="18566.0619">18475 9296 44,'8'-15'34,"-15"-2"-1,-8 2 1,-11 1-19,-7 0-17,-1 7 0,-2 2 1,-1 5-1,1 4 2,0 6 0,0 6 2,0 6 0,6 12 0,3 8 1,7 9-1,9 6 1,13 6-2,10-1 1,16-3-1,13-8-1,13-11 0,10-15 0,5-16 0,2-16 0,-3-12-1,-3-12 2,-7-7-2,-12-7 2,-10-5-1,-14-1 0,-10 0 1,-9 4-1,-5 6 2,-5 5-1,-2 9 0,-1 8 0,10 19 1,-11 9 0,11 16-2,2 14 2,2 12-2,5 11 1,2 9 0,1 2-1,3 3 0,3-3 0,2-4-1,4-4 0,3-9-1,1-6-2,-2-12-6,13 1-25,-11-13 0,2 0 0,-8-12-1</inkml:trace>
  <inkml:trace contextRef="#ctx0" brushRef="#br0" timeOffset="19068.0907">16193 10573 71,'-33'22'36,"22"-2"-2,21-11 0,28-6-33,33-3 0,33-5 1,30-7-1,33-5 0,25-5 0,24-3 1,13-5-1,7 1 0,2-2 0,-4 3 1,-11 1-1,-10 5 1,-20 2 0,-17 4-1,-21 3 1,-17 3-1,-21 3-1,-17 3-1,-16 5-1,-19 1-1,-15 3-2,-16-1-3,-8 12-14,-22-6-15,-11 9 1,-20-3 0,-11 6 0</inkml:trace>
  <inkml:trace contextRef="#ctx0" brushRef="#br0" timeOffset="20156.1529">18001 11229 54,'-41'-1'34,"8"3"0,3-5 0,12 1-26,8-3-6,10 5 0,27-11-1,12 3 0,16 0-1,14 0 0,11 3 0,7 2 0,2 6 1,-6 6-1,-7 6 0,-15 6 1,-16 9-1,-20 8 1,-21 4 0,-19 6 1,-19 0-1,-9 0 0,-10-4 2,1-2-1,0-10 0,8-6-1,8-9 1,12-6-2,13-4 1,11-7-1,11-1-1,9-4 0,10 0 1,9 0-2,8 1 2,8 5 0,9 4 0,3 9 0,1 10 0,-1 9 1,-7 11-1,-11 9 3,-15 7-2,-13 8 0,-22 3 0,-19 3 1,-18-2-1,-13 0 0,-16-3 0,-9-6-1,-7-6-1,-2-12 1,0-7-4,3-18-4,16-8-27,-2-26-1,18-9-2,7-20 2</inkml:trace>
  <inkml:trace contextRef="#ctx0" brushRef="#br0" timeOffset="21142.2093">18332 10645 57,'-61'-22'32,"-13"1"0,-9 5-1,-14 6-32,-12 7 1,-8 10 0,-10 13 1,-7 18-1,-2 17 3,0 21-1,9 24 2,9 26 0,20 28 0,15 25 0,26 23-1,22 16 0,25 11-1,27 2 0,24 0 0,25-10-1,25-22 1,22-25 0,24-26 1,20-32 0,21-28 0,16-29-1,16-32 1,9-32 0,7-21 0,0-27-2,-3-23 0,-10-23-1,-12-17 0,-22-22 0,-26-12-1,-27-19 0,-30-7 0,-36-8 0,-31 6 1,-39 8-1,-35 8 1,-29 14-1,-28 14-2,-24 17 0,-21 15-1,-9 17-8,-17-6-26,7 5 0,-7-5-1,4 0-1</inkml:trace>
  <inkml:trace contextRef="#ctx0" brushRef="#br0" timeOffset="22152.2671">7112 4481 69,'10'14'35,"14"6"-1,7 10-1,10 12-33,23 20-1,16 12 0,20 20 0,17 13 1,17 15-1,14 13 1,14 12-1,14 12 1,8 10 0,12 12 0,2 7 1,2 8-2,3 4 1,1 4 1,-4-3-1,5-3 1,-2-8-1,-1-8 0,1-12 0,-2-12 1,-6-14-1,-4-12 0,-6-14-1,-16-10 0,-12-9-1,-18-12 0,-18-10-2,-21-12-3,-14 0-12,-28-14-17,-21-3 1,-26-9-1,-21-4 11</inkml:trace>
  <inkml:trace contextRef="#ctx0" brushRef="#br0" timeOffset="22597.2925">7457 10272 74,'-109'5'35,"22"-10"-1,17-24 0,28-18-34,17-20 0,25-23 0,29-25 1,22-27-2,24-23 1,27-24 0,27-20-1,22-20-1,24-17 1,20-14-2,15-13 0,17-12 2,11-8 0,6-5 0,0-3 1,1 3 1,-5 9 1,-5 15 0,-12 20 0,-13 29 0,-15 27 0,-20 31 0,-22 29-2,-19 30 0,-25 26-3,-23 17-6,-10 25-26,-24 9 0,-15 14 0,-16 4-1</inkml:trace>
  <inkml:trace contextRef="#ctx0" brushRef="#br0" timeOffset="23897.3669">4560 4214 69,'-12'5'34,"-2"-8"-1,14 3 0,-12-18-32,18 0-1,8-7 1,7-4-1,9-8 1,12-3 0,8-5 1,9-1 0,7-2-1,5 4 0,2 6-1,-1 8 1,-4 10-2,-8 13 0,-13 15 0,-14 16 0,-16 17 1,-15 14-1,-16 10 1,-13 9 1,-9 0 1,-4-1-1,2-9 0,6-9-1,9-14 1,13-11 0,15-15-1,13-13 0,13-12-1,11-7 1,9-4 0,5-2 0,5 0 0,-3 0 0,0 4 1,-4 5-1,-4 9 1,-4 7 0,-6 10 0,-6 11 0,-9 8 0,-6 10 0,-10 8 1,-9 10-1,-11 8 0,-11 7 0,-14 3-1,-10 5 0,-12 2-1,-7-2 0,-2-1-2,-7-10-3,9-2-13,-5-21-17,13-13 0,1-22 0,15-17-1</inkml:trace>
  <inkml:trace contextRef="#ctx0" brushRef="#br0" timeOffset="24406.396">5150 3284 74,'-103'8'34,"-10"21"-1,-15 19-1,-3 20-33,-1 25 2,4 21-3,9 22 2,12 18 0,16 21-1,16 11 0,22 16 0,21 9 2,26 5-2,25 0 2,27-16-1,24-12 1,25-29 0,30-24 1,23-39 1,23-35-1,21-44 0,16-36 1,8-41-1,10-33 0,-2-33 0,-8-24 1,-11-24-1,-13-19 0,-27-16 0,-24-15-1,-30-4 1,-28-1 0,-33 3-1,-29 8 0,-40 14-1,-29 18 0,-31 26 0,-28 28 0,-29 29 0,-26 32 0,-21 29-1,-17 28-1,-5 30-3,-15 11-21,12 28-11,-1 4 0,18 7-1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7:25:01.7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7169 10839 68,'-37'-35'34,"1"5"0,-11 0-2,5 6-29,-9 3-2,-1 9-1,-5 13-1,-6 12-1,-6 22 0,-6 20-1,-4 30 1,-3 28 1,2 34 2,2 24-1,11 20 3,16 17-1,19 2 1,24 3 2,26-14-1,29-13 2,27-32-2,28-25 0,22-33-2,20-37 2,14-36-2,10-37 1,4-36-2,4-34 0,-9-31 0,-10-29 0,-15-26 0,-21-18-1,-26-17-1,-30-8 2,-31-8-3,-33 4 1,-34 8-1,-28 16 0,-30 23 0,-21 22 0,-26 28 0,-14 27-2,-10 38-11,-16 15-21,-2 23 0,-6 10-3,-3 9 1</inkml:trace>
  <inkml:trace contextRef="#ctx0" brushRef="#br0" timeOffset="2482.142">7139 6607 37,'-19'-9'32,"1"0"1,-1-4-2,0-1-28,7 5-1,-1-3-2,-1 5-1,-2 1-1,-6 5 1,-2 8-1,-8 7 0,-2 7 1,-7 6-1,3 7 1,0 2 0,13 4 1,6-1 0,14 0-1,12-4 2,13-5-1,13-4 2,9-6 0,11-1 1,2-5 0,9-1 0,1-8 0,7 3 0,-3-2-1,-2 3-1,-6 1-1,-6 3-1,-12 3 0,-14 4 0,-18 8 1,-17 5-1,-19 5 1,-17 4 0,-11 6 0,-10 5 1,-4 3-4,-5-10-14,5-4-15,12-11 0,6-18-1,12-16 7</inkml:trace>
  <inkml:trace contextRef="#ctx0" brushRef="#br0" timeOffset="2717.1554">6867 6309 55,'3'39'36,"3"18"-1,-2 13 0,5 17-35,8 18-1,6 9-1,2 5-1,0-12-3,8-6-5,-9-29-10,3-22-14,-5-31 0,-1-28 1</inkml:trace>
  <inkml:trace contextRef="#ctx0" brushRef="#br0" timeOffset="2890.1653">7119 6212 52,'0'12'36,"4"28"0,-1 22-1,12 19-32,-4 17-5,2 8-2,15 14-18,-4-8-12,2-5-2,-3-10 2</inkml:trace>
  <inkml:trace contextRef="#ctx0" brushRef="#br0" timeOffset="3551.2031">7589 5470 53,'-102'-50'35,"-14"13"-1,-18 12 0,-19 16-32,-10 27-2,-10 24-1,-14 30 0,-6 30 0,-9 35 0,-1 30 0,4 34 2,15 31 0,17 29 0,29 19 2,37 12 0,38 8 0,42-6-1,49-11 1,41-26 0,41-22-1,37-38 1,30-33 0,31-41 0,22-36-1,19-47 2,15-37-1,46-39-2,-17-41 0,3-38-1,3-32-1,-3-31-1,-7-24 0,-15-23-1,-18-20 1,-59-17 1,3-10 0,-37-5 0,-36-3 0,-47 2 1,-44 10 0,-46 20 1,-46 22 0,-51 30 0,-53 32 0,-48 37-1,-46 38 1,-39 44-2,-41 37-3,-18 46-29,-25 32-4,-7 37-1,-3 21-1</inkml:trace>
  <inkml:trace contextRef="#ctx0" brushRef="#br0" timeOffset="6695.383">3447 6027 61,'-150'-27'35,"-9"10"0,-9 3-2,-6 15-34,5 14 1,0 12-1,1 10 0,1 12 0,-1 11 1,0 12-1,3 16 0,7 15-1,5 21-1,10 19 1,7 22-1,12 19 1,13 16 0,16 10-1,18 11 3,18 9 1,20 6 1,19 2 0,23-5 1,25-5 1,25-11 0,30-11 0,30-14-2,40-17 0,33-20 0,31-18 0,34-19-1,29-16 1,34-20-1,20-15 1,51-22-1,-23-21 2,12-26 0,46-26-1,-27-30 1,8-26 1,33-32-1,-34-25-1,-38-26 0,21-19-3,-14-15 0,-47-15 0,15-9-2,-17-11 0,-53-3 0,21-8 2,-18-2-1,-16-9 1,-21-2 0,-23-2 0,-30 0 0,-33 6 0,-38 7 0,-44 9 0,-44 15 0,-46 18 1,-45 17 1,-45 19 1,-43 20-1,-44 21 0,-39 22 1,-43 26-1,-41 23 1,-41 29-1,-35 30-1,-37 28 1,-37 34-1,-34 30 1,-27 30 0,-18 28-1,-3 21-1,7 15-1,16 12-2,17-4-13,33 17-23,62-6-3,52-5-1,48-12 7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7:25:50.3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8351 5796 25,'-31'8'33,"5"-2"0,6-5-1,10 3-23,10-4-2,0 0-2,13-4-3,14 6-1,14 0 0,15 4 1,13 1 1,14 5-1,14 2 1,12 5 0,9-2 0,10 1-1,-1-6 0,7-3 0,3-5 0,3-4 0,2-6-1,-2-3 0,2-3 1,2 0-2,-3-1 1,-5 2-1,-8 2 1,-5 4-1,-10 2 0,-13 4 0,-16 2 0,-13 2 1,-14 2 0,-13 1 0,-12-1-1,-10-1 1,-8 1-1,-6-3-2,-8-4-2,0 0-8,11 9-26,-11-9-1,0 0 0,-10-6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7:26:06.1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2842 5754 12,'-17'7'27,"-3"-6"-1,7 0 1,1-2-22,-2-3 0,6 2-2,-1 0-3,9 2 0,-11-4-2,11 4 1,0 0 0,0 0 1,0 0 1,0 0 0,7-11 1,4 8 1,0-6 2,9 5 0,1-8 1,12 5-1,4-9 1,11 1-2,4-5 1,11-1-2,7-4-1,10-2-1,9-4-1,8 0 2,6-3-1,7 0 1,4-4-1,10-1 2,1-6-1,7 0 1,0-5 0,6-1-2,0-4 1,4-1-2,-2-2 2,-4 3-1,-2 1 1,-5 4 0,-9 0 0,-9 3 0,-10 3 0,-7 7 0,-9 1 0,-9 4-1,-11 4 0,-8 6-1,-8 2 0,-8 7 1,-10 2-1,-6 3 0,-8 4 1,-6 0-1,-11 4 0,10-1 0,-10 1-1,0 0-3,0 0-10,0 0-21,0 0-2,-16 5 1,3-5-2</inkml:trace>
  <inkml:trace contextRef="#ctx0" brushRef="#br0" timeOffset="1204.0689">2120 6733 28,'10'4'31,"-10"-4"1,19-1-1,-6-5-30,6 6 0,6 1-1,6 4 1,5 1 0,4 4 0,3 4 1,4 5 1,3 4-1,9 7 1,2 3 0,14 7 1,8 1-1,12 8 0,10 1 0,12 5-1,8 0 1,9 6 0,4 3 0,5 3 0,1 2 0,4 3-1,-2-1 1,2 3 0,-2 0-1,2 2-1,0-2 1,-1-1-1,1-1 2,2 0-2,-2-1 1,-2-5-1,-6-1 1,-2-4-1,-7-2 0,-5-1-1,-10-4 1,-9-4-1,-10-4 0,-5-3 1,-8-3-1,-8-6 0,-9-6 2,-5-5-3,-5-3 0,-7-6-4,3 2-26,-13-11-6,-6-4-1,-14-8-1</inkml:trace>
  <inkml:trace contextRef="#ctx0" brushRef="#br0" timeOffset="3735.2137">9518 2880 71,'-11'-7'31,"11"7"0,0 0 0,-12-11-28,12 11 0,0 0-2,0 0 1,3 9-1,4 2 0,1 7 0,5 8 1,3 5 0,4 8 0,2 3 0,6 4 1,-2-2-2,3 0 0,-1-7 0,0-3 0,-1-9-1,-4-4 0,-3-6-1,-2-5 0,-3-3-1,-6-5-2,3 2-7,-12-4-23,3-13 2,-9-2-2,0-2 1</inkml:trace>
  <inkml:trace contextRef="#ctx0" brushRef="#br0" timeOffset="4110.2351">9171 2968 68,'-9'-26'31,"15"-2"1,9-8 0,14-3-29,16-4 1,18 0 0,9-1-2,12 4 1,6 4-2,2 8 1,-4 7-1,-5 11 1,-11 6-2,-9 8 2,-16 5-1,-12 5 2,-13 1-1,-8 6 2,-11-2-1,-7 4-1,-10-1 1,-6 4-2,-11 0 0,-8 4-1,-10-1 1,-8 1-3,-4 3-1,-5-4-4,7 6-27,-12-5-1,9 4-1,-1-7-1</inkml:trace>
  <inkml:trace contextRef="#ctx0" brushRef="#br0" timeOffset="5378.3076">9882 5827 1,'0'0'17,"-17"-10"12,17 10 1,-8-4-19,8 4-2,0 0 0,-11-2-3,16 12 0,-2 0-3,6 10-1,-2 3 0,4 11-1,-1 4 1,1 7 0,-1 0-1,1 2 0,-3-4 1,-1-1-2,0-8 1,1-6-1,0-6-2,-2-11-6,8 0-19,-4-10-5,-1-6-1,-2-5 1</inkml:trace>
  <inkml:trace contextRef="#ctx0" brushRef="#br0" timeOffset="5597.3202">10014 6027 41,'13'-3'35,"5"-4"-2,6-2 2,3-4-33,5-3-7,10 6-5,-7-4-24,8 1 1,-6-2-1,-3 0 5</inkml:trace>
  <inkml:trace contextRef="#ctx0" brushRef="#br0" timeOffset="5814.3326">10649 5800 34,'22'38'33,"0"10"-1,3 2 0,-5 5-31,8 6-1,3 2-3,-3-10-5,7 4-10,-6-11-15,-1-14 1,-1-8-1</inkml:trace>
  <inkml:trace contextRef="#ctx0" brushRef="#br0" timeOffset="6142.3513">10633 5676 8,'15'-28'29,"12"2"1,7 0 1,12 2-25,7 12-3,3 7 0,6 13 1,-4 12-2,-1 13-1,-9 11-1,-6 7 0,-11 7 0,-9 4 1,-13 1 0,-9-1-1,-10-6 1,-10-4-1,-6-4-1,-9-11-5,3-2-15,-6-10-11,-3-15 1,3-8 3</inkml:trace>
  <inkml:trace contextRef="#ctx0" brushRef="#br0" timeOffset="6452.3691">11048 5368 50,'40'-1'34,"6"8"0,-3 14-2,-1 10-34,0 20-1,-3 11-1,-5 16-2,-12 2-1,-5 11 0,-16-6-3,-2-1 2,-15-11 1,-4-4 1,-11-15-1,0-6-6,-9-10-15,-8-18 2,3-5 11,-11-16 15</inkml:trace>
  <inkml:trace contextRef="#ctx0" brushRef="#br0" timeOffset="6786.3882">9510 5555 38,'-45'13'33,"2"9"1,6 11-1,4 13-29,8 19-1,5 18-2,12 18 0,10 15-3,13 6 1,14 1-1,14-12-5,28-7-5,9-22-21,23-24-1,15-22 0,15-26 13</inkml:trace>
  <inkml:trace contextRef="#ctx0" brushRef="#br0" timeOffset="7921.4531">10827 6144 1,'-7'10'18,"7"-10"6,0 0-14,0 0-5,-6-8 0,6 8-1,0 0 1,0 0 0,0 0 1,0 0 2,-12 6-1,13 2 1,-1-8-1,-4 15-1,1-1-1,5 8-2,-3 5-1,1 7 0,0 5-2,2 5 2,-1 2-2,4 1 2,1-2-1,3-2 0,0-7 1,5-4-1,1-7 0,1-4 0,0-4-1,-2-2-1,3-4-3,-7-6-4,8 6-8,-8-7-17,1-2-1,-1-2 0,1-4 23</inkml:trace>
  <inkml:trace contextRef="#ctx0" brushRef="#br0" timeOffset="8265.4728">11239 6070 26,'-13'21'33,"-3"1"1,-5 4-1,-3-1-25,-2 8-10,-7 1-3,4 7-6,-12-4-21,2 0-1,-2-2 0,-1-8 16</inkml:trace>
  <inkml:trace contextRef="#ctx0" brushRef="#br0" timeOffset="9446.5403">12498 475 87,'-76'-15'35,"-5"9"0,-14 11-2,-3 6-32,-3 19-1,-1 20-1,2 23 2,5 28-1,6 29-1,10 21 0,13 26 1,17 16 0,17 9 0,23 0 0,23-10-2,25-23 3,23-25-2,21-25 3,21-34-2,20-27 2,14-31-1,9-24 0,4-30 1,3-18 0,-4-21 0,-5-14 0,-12-18 0,-13-14-1,-17-12 2,-15-7-2,-22-8 2,-21-8-1,-20-3 2,-20-2-3,-22 11 1,-17 9-2,-19 15 1,-15 12 0,-11 17-2,-10 17 1,0 19-4,-7 10-14,12 11-19,-1 10 0,14 8-2,3 7 0</inkml:trace>
  <inkml:trace contextRef="#ctx0" brushRef="#br0" timeOffset="11071.6333">12214 4300 16,'0'0'27,"-16"-12"2,6 5-1,-2 2-14,-7-4-8,5 5 0,-11-3-1,3 7-1,-7 0-2,-5 7 1,-8 6-1,-5 8-1,-6 9-1,-8 11 0,-4 13-1,-4 12 1,-2 17 1,2 16-1,0 18 1,10 22 2,5 21-1,16 17 0,16 11 1,19 7-3,18-3 1,21-9-1,24-18 0,17-21-2,19-29 2,14-26-1,8-31 2,6-22-1,1-22 1,-3-20 1,-7-24-1,-3-18 2,-10-23-1,-8-20 0,-12-24 0,-10-19 0,-13-20-1,-10-15 0,-15-9 1,-12-3-1,-18 6 1,-13 13 1,-16 13-1,-13 17 1,-12 19 0,-13 20-2,-13 19-1,-14 16-1,-4 21-13,-13 3-23,-2 14 0,-6 5 0,1 7-2</inkml:trace>
  <inkml:trace contextRef="#ctx0" brushRef="#br0" timeOffset="17607.0071">2951 10552 1,'-13'6'12,"-10"-6"10,11 4 2,-2-4-15,-2-1 0,16 1 0,-18 0-1,18 0 0,-14 1 0,14-1 0,-8 3 0,8-3-1,0 0-2,1 9 0,-1-9 0,11 1-1,1-4 0,10 3 0,4-3 0,11 0 0,1-2-1,8 0-1,3-1-1,2 1 0,-2 0 0,-3-1-1,-5 0 0,-6 2 0,-6-1 0,-4-1 0,-8 1 1,-5 1-2,-3-1-1,-9-2-4,0 7-23,0 0-6,-14-7-1,-3 5 1</inkml:trace>
  <inkml:trace contextRef="#ctx0" brushRef="#br0" timeOffset="18193.0406">2945 10629 47,'-9'10'34,"0"-1"-1,0-2 1,4 3-22,-1 0-12,5 4 1,-2 5-1,1 5 1,-3 6-1,-2 7 1,-3 2 0,-1 4 0,-5 0 2,2 0-2,0-5 1,2-5 0,0-9 0,5-4-1,1-9 1,6-11-1,0 0-1,9-3 1,-1-6-1,4-2-1,1 1 0,2-1 2,4 2-1,0 3-1,4 5 1,-1 3 0,1 3 0,2 5 0,1 2 1,-1 2-1,-2 2 1,-4 2 0,-3 0 0,-5 3 1,-5 1-1,-5 2 1,-8 2 0,-2 2-1,-9-1 1,-1 3 0,-8-2-1,-1-1 0,-3-5 0,-1-4-1,1-4 0,-2-7-1,3-3-2,1-11 0,7-2-2,0-13-6,16 7-20,-5-12-6,15 1 0,2-7 0</inkml:trace>
  <inkml:trace contextRef="#ctx0" brushRef="#br0" timeOffset="18734.0716">3668 10677 49,'12'-7'35,"-7"-3"-1,-2-2-1,-5-2-22,-3 0-12,-1 1 1,-3 2-1,-4 2 1,-6 5 1,-6 4 0,-1 6 1,-7 4 0,1 8 1,-1 4-1,3 9 0,3 7 0,8 8 0,7 7-1,9 4-1,10 2 0,7 0 1,10-4-1,6-7 1,6-12 0,4-12-1,0-14 1,2-13 1,-3-14-1,-2-10-1,-6-12 1,-2-8 0,-10-7 0,-6-4-1,-8-1 0,-5 3 0,-5 6 1,-5 4-1,-4 8 1,-1 10-1,-1 8-1,1 9 1,2 6-1,0 6-1,5 7-1,-1 0-1,8 9-3,-3-8-5,16 14-17,-6-7-7,9 3 1,-1-3 0</inkml:trace>
  <inkml:trace contextRef="#ctx0" brushRef="#br0" timeOffset="19209.0987">4206 10884 62,'0'0'35,"11"1"0,-11-1-1,10 15-32,-6-2-2,2 8 1,1 8-1,1 8 1,0 10 0,-1 6 0,1 5 0,-2 0 1,2 1-1,-3-5 0,0-6 0,0-8-2,-2-11-1,3-4-5,-11-15-26,5-10-2,0 0 0,-9-21-1</inkml:trace>
  <inkml:trace contextRef="#ctx0" brushRef="#br0" timeOffset="19598.121">4100 10849 62,'20'-23'35,"3"-3"-2,6-2 0,2-2-33,9 1 0,7 3 0,3 5-1,2 3 1,0 8 1,-1 4 0,0 5 0,-8 4 0,-2 5 1,-8 2-1,-4 5 1,-9 0 0,-7 5 0,-13 3-1,-9 5 1,-11 2 0,-5 2-1,-11 2 1,-7-2-1,-6-1 0,-5-3-1,1-5-1,-3-8-1,7 1-9,-7-12-26,12 0 2,2-8-3,9-2 2</inkml:trace>
  <inkml:trace contextRef="#ctx0" brushRef="#br0" timeOffset="21386.2232">5281 10731 1,'-13'1'22,"13"-1"7,0 0 0,-10-3-13,10 3-2,0 0-2,0 0-3,0 0 0,0 0-2,0 0-2,0 0 0,0 0-2,0 0 0,0 0 0,16-1 0,-2 0-1,7 0 1,3-1-1,8 2 1,-1-2-1,4 1 0,-2 1 0,-1 1-1,-3 0 0,-3 1 0,-4 0 0,-5 1-1,-3-1 0,-4 1 1,-10-3-1,12 2-1,-12-2 0,0 0-2,0 0-5,0 0-26,0 0-2,-11-6-1,11 6 1</inkml:trace>
  <inkml:trace contextRef="#ctx0" brushRef="#br0" timeOffset="22188.2691">6144 10513 63,'0'0'34,"5"-16"0,-5 16 1,9-20-33,2 10 1,3-2-3,4-1 0,6 0-1,3 1 2,4 3-1,4 4 1,2 5 0,4 6 0,-1 10 2,1 7-2,-1 6 1,-3 9-2,-4 5 2,-5 3-1,-10 1 0,-7 2 0,-11-2-1,-8 0 1,-11-4-1,-7-2 2,-8-5-1,-3-2-1,-3-8 2,1-7-2,1-7 0,1-7-1,5-7 1,7-6-1,6-4-1,5-4 2,5 0-2,4-2 1,11 2 1,5 0 0,6 2 1,5 5-1,5 3 1,4 3-1,5 3 1,0 4 0,0 2 0,0 2 0,-2 2 0,-3 1 0,-2-2-1,-5 1 1,-4-1-1,-1-1 0,-5 1 0,-2-1-1,-2 0 0,-10-8-2,13 15-2,-13-15-13,0 0-17,0 0 0,12 1 0,-11-10-1</inkml:trace>
  <inkml:trace contextRef="#ctx0" brushRef="#br0" timeOffset="22665.2964">7084 10282 43,'7'-12'30,"-3"-1"0,-2 1 2,-2 12-25,-4-19-1,4 19 1,-12-9-2,3 12 0,-6 0 0,4 9-1,-6 5 0,2 9-1,0 7 0,1 10-1,3 7 0,3 8-1,3 1 1,4 6-2,3-1 2,5-4-2,1-5 1,4-8-1,0-8 0,0-7 0,0-7 0,-1-9 0,-1-6-1,-10-10-1,15 10 0,-15-10-2,15 2-7,-15-2-24,6-11 0,-3 1 0,3-1 1</inkml:trace>
  <inkml:trace contextRef="#ctx0" brushRef="#br0" timeOffset="23052.3185">7435 10377 54,'14'-8'34,"-14"8"0,9-2 0,-9 2-16,4 11-17,-2 4 2,1 9-2,-1 8 2,2 7-1,-3 7 1,2 7-1,-2 1 2,1 2-3,-2-1 0,2-6 0,-2-6-1,0-7 0,1-8-2,-2-8 0,2-5-1,-1-15-4,0 0-12,0 0-15,8-11-1,-10-5 0,4 0 1</inkml:trace>
  <inkml:trace contextRef="#ctx0" brushRef="#br0" timeOffset="23222.3283">7640 10721 71,'24'-8'33,"3"2"0,-1-4-1,1 1-31,2 4-8,-7-6-16,4 5-10,-6-4 1,1 2-2</inkml:trace>
  <inkml:trace contextRef="#ctx0" brushRef="#br0" timeOffset="23487.3434">8074 10586 84,'10'31'37,"3"13"-2,-3 0 0,4 6-32,-1 1-4,-1 0 0,0-2 0,-3-5-1,-5-3 1,0-10 0,-4-6 1,-5-9-3,-1-4 0,-5-13-3,11 1-11,-23-14-15,11-6-3,-9-11 1,3-6 0</inkml:trace>
  <inkml:trace contextRef="#ctx0" brushRef="#br0" timeOffset="23769.3596">7978 10553 65,'14'-23'32,"3"0"0,4 5 0,2-3-28,9 6-1,0 2-3,5 8 1,0 5-1,2 11 1,-2 6 2,-2 9-2,-7 4 3,-5 7-2,-8 2 2,-4 1-2,-10-1 0,-5-2-1,-6-3-1,-7-6 0,-3-1-2,-7-9-1,1 0-3,-12-16-8,9 3-16,-8-13-4,5-4-1,-2-11 1</inkml:trace>
  <inkml:trace contextRef="#ctx0" brushRef="#br0" timeOffset="24107.3789">8234 10065 76,'36'-5'34,"-2"2"2,7 12-3,0 8-32,5 8-1,4 13-1,-1 11 0,-1 14 2,-7 8-1,-6 6 1,-6 2 1,-11 0 1,-5 0 0,-9-7 1,-4-5-1,-8-11-2,-4-7 0,-4-9-2,-5-7-1,0-7-1,-8-13-4,8 1-15,-8-15-13,6-3 0,-2-9 0,11-2 0</inkml:trace>
  <inkml:trace contextRef="#ctx0" brushRef="#br0" timeOffset="24847.4212">9268 10366 53,'-11'7'34,"-2"-5"-1,13-2 1,-16 4-26,16-4-5,0 0 0,0 0 0,0 0-2,17 0 1,-5 0 0,6 3 0,2-2 1,9 2-2,2 0 1,5 1-1,1 1 0,5 0 0,-1 0-1,3 0 0,-4 0 0,-2 0 0,-3 0 0,-4 2 1,-4 0-1,-3 0 1,-8 1 1,-4 2-2,-5 0 2,-6 3 0,-7 0 0,-6 3-1,-5 0 1,-8 3-1,-3 1 0,-3 1 0,-3 1 0,-2 0 0,-2 3-1,0-1 1,1 2 0,2-1 0,4-1-1,3-2 0,4-2 0,4-5-2,7-3 0,3-5-1,8 2-3,2-9-8,0 0-22,8-7-1,4 5 1,-4-8-1</inkml:trace>
  <inkml:trace contextRef="#ctx0" brushRef="#br0" timeOffset="25470.4568">10741 10311 69,'2'-20'37,"-1"4"0,-13-6-1,-5 0-36,-4 3 0,-4 3 0,-3 5 0,-5 5-1,-1 9 1,0 9 1,0 9-1,0 9 1,6 8 0,6 9 0,5 2 0,9 7 0,10-2 0,9-1-1,14-5 1,10-5-2,11-10 2,7-11-1,7-8 0,4-9 1,-1-11 0,1-8 1,-7-7-1,-4-6 1,-11-4 0,-5-3 0,-11-5-1,-12-2 0,-9-1-1,-11-1 1,-7 1-1,-10 3 0,-7 5 1,-5 3-2,-3 6 1,-2 6-1,1 6 0,0 4-1,0 8-1,-2-1-3,10 12-18,-9-7-13,6 7-1,-6-7-1,4 2 1</inkml:trace>
  <inkml:trace contextRef="#ctx0" brushRef="#br0" timeOffset="28113.608">6781 1673 78,'-92'-18'34,"-5"11"-1,-10 0-2,-2 19-30,-3 16 0,2 17 0,-1 21-1,3 19 0,2 25 0,4 23 0,9 28-1,9 24 0,14 23 1,11 17-1,17 13 2,16 10-1,19 0 1,22-4 0,20-14 0,22-17 0,21-25 0,25-19 1,17-30-1,18-24 0,16-30 0,15-24 1,12-30-1,9-24 1,8-26 0,1-25 0,0-25 0,-1-20-1,-11-23 1,-10-17 0,-18-21 0,-17-15-1,-28-16 1,-25-13-1,-31-11 0,-33-9 0,-30-3-2,-30-1 2,-30 9-1,-21 12 0,-19 13 1,-12 16 1,-11 15-1,-5 21 1,-1 17-1,-3 19-1,4 18-2,-5 6-14,10 27-22,-4 8-1,4 20-1,0 5-1</inkml:trace>
  <inkml:trace contextRef="#ctx0" brushRef="#br0" timeOffset="33158.8966">2983 12016 59,'0'0'35,"0"0"-1,0 0 1,-15-9-34,15 9 0,0 0-1,0 0 1,0 0 0,0 0-1,0 0 1,14 9 0,-2-8 1,8 3 0,4-5 0,9 1-1,3-4 1,6-2-1,2-1 0,0 0 0,0 0 0,-3 2-1,-5 1 0,-7 1 1,-7 2-1,-3 1 0,-6 1 0,-5-1-1,-8 0 0,0 0-1,10-1-2,-15-7-2,5 8-4,-8-18-6,8 18-11,-3-18-8,-1 7 1,-5-1 0</inkml:trace>
  <inkml:trace contextRef="#ctx0" brushRef="#br0" timeOffset="33638.9241">3274 11947 27,'-24'11'28,"4"1"1,4 4-11,-4-9-5,11 12-3,-5-7-3,9 11 0,-5-1-1,6 11 0,-6-2 0,5 8-2,-6-3 0,4 3-2,-3-6 0,3-1-1,0-7 0,2-7-1,3-5 0,2-13 1,9 9-1,1-11 0,3-5 1,5-1-1,2-4 1,6 0-1,3 1 0,1 0 0,3 2 0,1 5 0,1 5 0,-2 4 0,-2 6 1,-3 4-1,-5 4 1,-4 4 0,-6 1 1,-5 4 0,-7-2-1,-5 3 1,-7-2 0,-3 1-1,-8-2 0,-3-1 1,-4-2-1,0-3-1,-3-2 0,-3-7 0,5-3-2,1-7-1,7-4-2,-2-13-8,20 1-23,-4-10-1,15 1 0,1-9 0</inkml:trace>
  <inkml:trace contextRef="#ctx0" brushRef="#br0" timeOffset="34083.9495">3857 12013 70,'-9'2'35,"0"1"0,-5-4-2,-2-2-36,0 7 0,-5 2 1,0 5 0,-5 8 1,1 7 1,1 7 0,1 5 3,6 7-1,5 2 1,13 4-1,9-3 0,11-6-1,6-5 0,7-7 0,3-10 0,4-12 0,-2-13 0,-2-10 0,-6-11 1,-4-4-1,-8-7 1,-5-1 0,-9-1-1,-5 0 1,-7 4-3,-5 4 2,-1 6-3,-4 5 1,5 6-4,-3 1-3,15 13-15,0 0-14,3 14 2,5-6-2,10 3 1</inkml:trace>
  <inkml:trace contextRef="#ctx0" brushRef="#br0" timeOffset="34407.968">4437 12317 69,'0'0'36,"5"14"-1,-5-14 1,0 12-36,6 6 0,3 6 0,2 7 1,1 8 0,1 7-1,2 4 1,-4 4-1,1-2 2,-4-7-2,-2-8 0,-1-6-4,-6-17-9,1-14-22,0 0-1,-7-18 0,-4-13-1</inkml:trace>
  <inkml:trace contextRef="#ctx0" brushRef="#br0" timeOffset="34751.9877">4334 12190 71,'6'-11'36,"2"-7"-1,11 0-1,2-4-33,10-2-3,11 1 2,7 4-1,0 8 1,3 6 0,-2 7 1,-3 7 1,-10 7 0,-4 5 2,-12 2-1,-5 3-1,-10 0 1,-8 2-1,-12-4 1,-5 4-1,-10-6 0,-7 1-1,-6-3 0,-5-1 0,-1-4-2,-1-2-1,3-2-2,-1-14-13,14 6-22,2-13 1,14 1-2,4-11 0</inkml:trace>
  <inkml:trace contextRef="#ctx0" brushRef="#br0" timeOffset="36281.0752">5359 12248 37,'-11'9'30,"11"-9"-2,-9 6 0,9-6-26,0 0 0,0 0 1,0 0-1,0 0 0,0 0 1,0 0 0,0 0 2,0 0 0,0 0 0,2 8-1,-2-8 1,10 4-1,-1-6 0,6 3-1,5-5 1,7 3-1,1-3-1,5 2 0,0-1-1,3 3 2,-4 1-2,-1 1 1,-6 1-1,-5 1 1,-3-1-1,-4 0 0,-5-1 0,-8-2-1,0 0 0,0 0-2,0 0-1,0 0-1,0 0-11,2-15-20,-2 15-1,-2-21 2,5 11-2</inkml:trace>
  <inkml:trace contextRef="#ctx0" brushRef="#br0" timeOffset="36857.1081">5938 12009 72,'4'-10'35,"6"0"0,-5-5-1,6 0-29,-3-2-4,7 2 0,3 2 0,2 3-1,5 4 1,6 7-1,2 4 1,6 9 1,0 5-1,0 5 1,-2 7-1,-2 7 1,-7 3-1,-6 3 1,-10 3 0,-9-1-1,-10 0-1,-7 3 1,-7-5-1,-6-2 0,-4-7 0,-2-5 0,0-5 0,0-8-1,4-6 1,1-9 0,3-9-1,6-6 1,9-5-1,7-4 0,8-1 1,7 1-1,8-1 1,7 3 0,6 4 0,4 4 1,1 5 0,-3 5 0,-1 3 0,-3 5-1,-6 2 1,-3 1-1,-3 4 0,-8 1-2,0 0 0,-4-2-1,2 5-4,-9-17-6,15 15-23,-15-15 0,16 3 0,-16-3 2</inkml:trace>
  <inkml:trace contextRef="#ctx0" brushRef="#br0" timeOffset="37248.1305">6836 12046 61,'0'0'34,"8"-8"1,-8 8-1,0 0-26,7 10-3,-8 2 0,5 9 1,-4 3-4,3 7 0,-1 4 0,3 4-1,-2 1 0,2 2 0,0-6-1,3-4-1,-3-5 0,-1-6-1,3-4 0,-7-17-6,10 12-21,-13-21-6,1 0-1,-9-8 1</inkml:trace>
  <inkml:trace contextRef="#ctx0" brushRef="#br0" timeOffset="37446.1418">6737 12249 88,'9'6'36,"-9"-6"1,23 1-3,-8-5-34,4 0 2,4-1-2,1-2 0,1 2-4,-7-12-12,3 9-18,-5-8 0,-3 3 0,-6-6-5</inkml:trace>
  <inkml:trace contextRef="#ctx0" brushRef="#br0" timeOffset="37822.1633">7015 11844 96,'18'-1'37,"-2"-12"0,10 2-2,-4-5-38,7 1 0,7 5 1,1 3 1,-2 9-1,-5 10 2,-8 11 0,-9 9 1,-10 6 0,-9 7 0,-6 7-1,-7 0 3,-5-3-3,2-3 0,1-5 1,5-6-1,4-7 1,8-4-1,6-10 2,12-3-3,4-3 1,6-3 1,2-3-1,3-3 0,4-3-1,0-5 0,2 1-6,-12-11-25,9 5-3,-11-10 0,5 1-1</inkml:trace>
  <inkml:trace contextRef="#ctx0" brushRef="#br0" timeOffset="38320.1918">7692 12047 90,'18'39'38,"-4"0"-2,6 10 1,-5 1-36,3 9-2,1 1 1,1 1 0,-5-8-1,0-5 1,-4-8 1,-2-7 0,-6-13 0,-2-12-1,-1-8 0,-16-18-1,3-9 1,-2-8-1,-5-10 0,-1-7 1,-3-9 0,3-5-1,4-2 2,5-1-1,6 7 0,7 4 0,7 7 1,6 6-3,8 11 3,4 8-1,6 8 0,3 10 1,0 10-1,1 8 1,-2 5-1,-3 9 2,-5 5-1,-8 4 1,-8 7 0,-9 1 2,-13-1-3,-6 0 1,-11-4 0,-4-2-1,-5-5-2,0-6 0,2-8-2,1-8-3,12 0-5,-5-13-26,28 6-1,-9-18 1,23 6 1</inkml:trace>
  <inkml:trace contextRef="#ctx0" brushRef="#br0" timeOffset="38846.2219">8303 11860 86,'-9'4'36,"4"5"0,5-9-1,-13 2-34,13-2-1,0 0 1,0 0-1,18 6 0,-4-4 1,8 4-1,3-1 1,7 2 0,3 0 0,2 1 0,3 0 0,-1 0-1,-4 1 0,-3 2 1,-4 0-1,-6 1 1,-6 2 0,-6 2 0,-7 3 0,-6 5 0,-12 1 0,-8 3 0,-6 2-1,-5 1 0,-5 0 1,-1-3-1,0-3-1,1-8 0,9-2 0,4-5-1,9-3-1,2-7-1,15 0-8,-12-4-23,21-2-3,-2-7 2,11 3 0</inkml:trace>
  <inkml:trace contextRef="#ctx0" brushRef="#br0" timeOffset="39598.2649">9382 11880 58,'9'-11'34,"-7"-4"0,2 6 0,-10-7-26,6 16-1,-7-18-1,7 18-1,-17-14-2,9 10 1,-7 0-1,1 3-1,-4 1-1,-2 4 0,-2 8-1,0 5 0,-1 12 0,2 7-1,2 13 1,4 5-1,6 5 1,8 1 0,7-4 0,8-6 0,7-9 1,6-11-1,8-15 0,7-10 0,2-10 0,0-11 0,0-12 1,-2-7-1,-5-6 0,-5-3 1,-8-2 0,-11 0 0,-8 0 0,-11 5-1,-9 5 0,-11 5 0,-7 4-1,-7 5-1,-1 11-5,-15-6-23,12 14-6,-8-5-1,5 6-1</inkml:trace>
  <inkml:trace contextRef="#ctx0" brushRef="#br0" timeOffset="43139.4675">5408 13113 65,'0'0'34,"9"1"1,-9-1-3,12-12-31,-12 12-1,18-14 0,-6 6 0,2 2 0,0 2 1,3-1-1,-1 3 1,1 1 0,-1 1 0,0-2 1,0 2-1,2-1 0,-2 2 1,-2-3 0,-1 1 0,-5 1 0,-8 0 0,9-3-1,-9 3 1,-12-3-2,-4 3 1,-6 4-1,-5 0 0,-6 4 0,-5 3-1,2 2 1,0 1 1,1 2-1,3-1 0,4 0 0,7-1 0,5-2 0,7-3 0,5 0 0,5-1 0,4 1-1,5 0 1,6 0-1,2 1 1,4 1 0,4-1 0,-26-10-1,58 23 0,-58-23 1,70 19 1,-70-19 0,75 19-1,-75-19 2,73 23-2,-73-23 0,60 32 1,-60-32 0,42 45-1,-42-45 0,15 45 0,-15-45 0,-12 47 1,12-47 1,-39 36-2,39-36 1,-60 20-1,60-20 0,-67 6-1,67-6-1,-62-12 0,62 12-5,-40-15-12,40 15-18,0 0 1,5-49-2,-5 49 2</inkml:trace>
  <inkml:trace contextRef="#ctx0" brushRef="#br0" timeOffset="43669.4978">5943 13212 61,'-12'-9'34,"12"9"0,-17-13-1,8 5-29,1 0 0,8 8 0,-7-11-1,7 11 0,6-14-1,5 4 0,6 0 0,7 2-2,7-2 1,6 3-1,4 0 0,2 4 0,-2 6 0,-2 3 1,-7 5-1,-7 7 1,-9 3 0,-10 7 0,-6-28 0,-15 68 0,-4-28 0,-3 2-1,-3 1 1,0-1-1,1-2 0,7-5-1,17-35 2,-18 58-1,18-58 0,14 38 1,-14-38-1,42 16 1,-42-16 0,65 1-1,-65-1 1,77-10 0,-38 2-2,-39 8 0,71-8-1,-71 8-3,59 2-7,-59-2-24,0 0-3,47 11-1,-47-11 2</inkml:trace>
  <inkml:trace contextRef="#ctx0" brushRef="#br0" timeOffset="44195.5279">6756 13339 79,'0'0'36,"0"0"-1,40 48 0,-40-48-35,25 69 1,-12-18-1,0 5 1,-2 4 0,-1 0-1,-2-4 2,-1-7 0,-4-9 0,-3-40-1,4 44 1,-4-44 0,0 0-1,-12-50 0,1 9 0,0-10 1,-4-10-1,1-8 0,-2 2-1,5 1 1,6 6-1,3 2 1,6 8-1,7 10-1,7 8 1,6 9 0,7 6 0,2 11 0,2 7 1,0 8 0,-2 7-1,-33-16 1,58 47 0,-58-47 0,24 64 0,-24-64 0,-8 70 0,8-70-1,-45 65 1,45-65 0,-71 52-1,33-34 0,-1-4 0,39-14 0,-72 2-1,72-2-2,-46-19-4,46 19-22,0 0-10,-4-55 1,4 55-1</inkml:trace>
  <inkml:trace contextRef="#ctx0" brushRef="#br0" timeOffset="44910.5688">7592 13254 37,'0'0'33,"-10"-3"1,10 3-1,1-8-22,-1 8-1,3-9-2,-3 9-3,0 0-1,12-3-2,-12 3 1,17 2-1,-5 1-1,4 1 1,4 1-1,5 0 0,5-1 0,4 3 0,6-1 0,2-2 0,3 1 0,0 0 0,-1-1 0,-5-1 0,-4 1 0,-35-4-1,48 8 1,-48-8 0,0 0 0,0 0-1,5 48 0,-5-48 1,-47 53-1,13-18 1,-2 4-1,-4 2 1,1 3 0,-1-5 0,4 0 0,36-39-1,-57 63 1,57-63-1,0 0-1,-43 40-1,43-40-1,0 0-2,0 0-9,26-36-25,-26 36-1,44-48 0,-44 48 1</inkml:trace>
  <inkml:trace contextRef="#ctx0" brushRef="#br0" timeOffset="45646.6109">8500 13146 68,'8'-17'35,"1"-3"1,9-4-2,4-1-32,3 1-2,7 0 1,4 2-1,2 3 1,5 5-1,-1 6 1,3 10 0,-3 6 0,0 9 0,-2 8 0,-3 9 0,-8 7-1,-5 8 2,-10 4-1,-7 3 0,-11 5 0,-7-4 0,-11 1 0,-5-3-1,-5-6 2,-2-7-1,34-42 1,-72 58-1,72-58 0,-67 23-1,67-23 0,-51-12 1,51 12-1,0 0 0,-33-56-1,33 56 2,17-49-2,-17 49 2,48-41-2,-48 41 0,73-27 1,-28 19 0,0 3 1,2 3-2,0 3 1,-1 6 1,-3 1 0,-4 1 0,-39-9 1,62 23-2,-62-23 0,39 22-2,-39-22 0,0 0-8,0 0-27,0 0-2,0 0 0,0 0 0</inkml:trace>
  <inkml:trace contextRef="#ctx0" brushRef="#br0" timeOffset="47537.719">11755 8144 42,'0'0'35,"-8"-13"-2,8 5 1,0 0-32,0 8-1,16-8 0,-1 13-1,4 9 0,7 13 1,0 13 0,3 16 0,-1 14 0,1 10 0,0 4 1,-2 0-1,-4-5 0,-2-10-1,-3-11 1,-1-14-3,0-15 0,-7-21-11,6-5-22,-6-12 0,-2-8 1,-7-11-1</inkml:trace>
  <inkml:trace contextRef="#ctx0" brushRef="#br0" timeOffset="47934.7417">11470 8221 35,'-36'-4'35,"6"-4"-1,12-3 0,7-8-30,15-3-2,13-8 1,12-3-3,16-5 1,13-1-1,14 0 1,11 3-1,9 6 1,7 9 0,3 11 0,-1 10 0,-11 10 0,-9 8 1,-16 6-1,-13 7 2,-19 1-1,-16 5 0,-23-2 0,-15 1 0,-19-1 0,-12-1 0,-10 0-1,-11-3 0,-5-3-1,0-5-1,5-3 0,5-7-1,14-1-2,4-7-4,21 2-4,2-11-15,27 4-10,-7-8 2,22 0-1</inkml:trace>
  <inkml:trace contextRef="#ctx0" brushRef="#br0" timeOffset="48506.7745">12499 7665 11,'-18'2'31,"2"1"2,-2-1-2,3 0-16,1-3-9,14 1 0,-12 3-1,12-3-1,0 0-1,20-3 0,-5-2-1,11 1 1,5-5 0,10-1-1,8-4 0,8-1-1,2 0 0,2 1 0,-1 1 0,-6 2-1,-7 4 1,-7 5 0,-12 7 0,-10 7 1,-12 7 0,-8 10-1,-11 4 2,-5 7-1,-7 2 1,-3 5-1,-3 1-1,2 0 1,3-6-2,4-4 1,4-6-3,4-4 0,8-4 0,-1-9-2,7-2-1,0-13-4,5 13-9,-5-13-18,13-13 0,-3-4 0,6-4 1</inkml:trace>
  <inkml:trace contextRef="#ctx0" brushRef="#br0" timeOffset="49261.8176">13367 7074 10,'-16'-5'31,"4"0"-1,3-5 1,1-4-22,10 2-4,0-6 0,9-1-1,1-8-1,9 1 0,4-5 0,8 0 0,2-2 0,7 4-1,0 2 0,4 9 0,1 8 0,-2 12-1,-6 14 0,-5 13 0,-7 12-1,-8 11 1,-8 5 1,-9 6-1,-13 1 0,-8-2 1,-11-5-1,-7-7 0,-7-8 1,-7-7-1,0-10 0,2-6-1,2-9 1,5-10-1,7-8 1,10-6-1,9-2 0,11-3 0,7 0 0,7-2 0,11 2 0,9 3 0,9 1 1,8-2 0,6 0-2,7 0 2,3-1-2,1-1 2,-2 0-2,-3 0 1,-6 1-2,-8 2 1,-6 3 0,-8 0-2,-3 5-1,-9-2-3,5 11-8,-23-1-21,20-1 1,-20 1 0,5 14 8</inkml:trace>
  <inkml:trace contextRef="#ctx0" brushRef="#br0" timeOffset="49652.84">13343 7812 33,'-7'15'35,"5"-7"-1,2-8 0,13-1-18,4-9-16,13-5 0,7-8 0,13-4 1,8-6 0,12-5 0,2-4 0,5 0-1,-1-2 1,-2 4-1,-4 3 1,-7 4-2,-7 5 1,-11 4-2,-6 6-2,-14 1-3,0 12-11,-12-3-16,-13 8 0,0 0 0,-10 8 11</inkml:trace>
  <inkml:trace contextRef="#ctx0" brushRef="#br0" timeOffset="50267.8752">13512 7939 53,'14'8'35,"4"-11"-1,11 0-4,5-10-30,7-4 0,7-3 1,1-1-1,0 0 0,-3 1-1,-4 4 2,-7 3-1,-9 3 2,-8 4-1,-18 6 1,0 0 0,0 0 0,-30 16 0,-5-3-1,-4 5 0,-8 4-1,-2 2 1,1 3-2,1 1 1,6 1-1,7 1 1,9-1-1,9-2 1,8-2-1,9-2 1,8-2 0,7-4 0,7-3-1,5-2 2,7-2-1,4 0 0,3 1 1,2 2-2,-1 4 2,-1 2 0,-4 4 0,-2 2-1,-9 4 2,-7 3-1,-9 1 1,-8 1 0,-10-3 0,-6 0-1,-5-3 1,-4-3-1,0-4-2,-6-8-1,1-4-1,-1-10-3,8 1-5,-7-19-14,10 3-11,-1-9 0,8-1 1</inkml:trace>
  <inkml:trace contextRef="#ctx0" brushRef="#br0" timeOffset="50708.9004">14015 7926 50,'31'-28'35,"1"-2"0,6 3-1,-8-2-30,8 7-2,-2 3-1,-1 8 0,-4 8-1,-6 7 0,-7 9 0,-6 10 1,-7 7-1,-8 11 1,-10 5 0,-6 7 1,-9-1 0,-3 2 1,-5-5-1,5-5-1,2-9 1,11-3 0,9-14-1,14-6 0,12-8 0,13-5 0,12-5-1,9-4 1,8-3 0,4-5 0,4 0-2,-3-2 0,-1 2-1,-7-3-2,-5 5-2,-15-6-9,-1 10-21,-16-5 0,-6 5 0,-13-4-1</inkml:trace>
  <inkml:trace contextRef="#ctx0" brushRef="#br0" timeOffset="52037.9764">13048 9798 54,'-11'22'35,"-7"1"-1,-1 4-1,-5 1-33,0 4 0,4-1 1,3 0 0,4-5 1,11-2 0,6-9 1,13-2 0,7-10 0,13-3 0,5-4-1,9-3 0,0-2-1,3-2-1,-2 0-1,-2-2-2,-1 4-5,-16-7-27,6 5 0,-11-7-2,-3 0 1</inkml:trace>
  <inkml:trace contextRef="#ctx0" brushRef="#br0" timeOffset="52301.9915">13350 9569 71,'2'53'39,"-1"8"0,7 10-1,0 3-36,10 8-1,5 5 1,5 0-2,4-5 0,1-6-1,-2-9 0,-5-10-1,0-7-2,-8-16-4,4-3-14,-9-21-14,0-9 1,-6-18-2,4-10 1</inkml:trace>
  <inkml:trace contextRef="#ctx0" brushRef="#br0" timeOffset="53333.0505">13787 9610 54,'-4'-19'35,"-9"0"-1,4 10 1,-7-1-31,4 8-2,0 5 0,5 7 0,-1 4-2,2 6 0,2 2 0,1 0 1,2 2-1,3-3 1,2-4-1,3-5 1,2-7 1,6-6-2,2-7 2,0-2-1,3-6 0,-2-2-1,0-2 1,-2 2-1,-2 2 0,-5 3 1,-3 3-1,-1 2 1,-5 8 0,0 0-1,0 0 1,0 0 0,0 0 0,0 0 0,0 0 0,0 0-1,0 0 0,0 0 0,0 0-1,0 0-1,0 0 1,9 2-1,-9-2 0,10 2 0,-10-2 1,12 4 0,-12-4 0,12 2 1,-12-2 0,0 0 1,11 3 0,-11-3-1,0 0 1,0 0 0,0 0 0,0 0 1,0 0-1,0 0 0,0 0 0,0 0 0,-6-10 0,6 10 0,0 0-1,0 0 0,0 0 1,0 0-1,0 0 0,-8-8 0,8 8 0,0 0 0,-9-7 0,9 7 0,-12-7 1,3 5-1,-2 0 0,-2 4 0,-4 2 0,-2 5 0,-2 5 0,-1 6 0,-2 5 0,2 4 1,3 3-1,4 0 0,7 0 1,8-4-1,9-5 1,10-6-1,7-8 0,5-8 1,6-7-1,2-8 0,0-9 1,0-4-1,-3-6 0,-6-1 0,-5 0 1,-3 2-1,-3 4 0,-5 5-1,-4 6 1,-2 4 0,-8 13 0,11-3 0,-7 11 0,-2 8 0,-3 9 0,-4 8 1,-2 9 0,-5 9 0,-2 7 1,-3 5 0,-2 3 0,-2 1-1,4 0 0,2-2-1,5-7-1,6-7-1,7-6-3,4-15-3,20-2-17,-4-23-12,12-8-1,-3-17 0,11-4 2</inkml:trace>
  <inkml:trace contextRef="#ctx0" brushRef="#br0" timeOffset="53595.0655">14416 10000 57,'0'0'36,"-18"-2"-1,-9 8 1,-4 10-22,-12 4-12,-1 8 1,-1 5-1,6 7 0,6 2-1,13 1 0,13-2 0,17-6 1,15-7-2,13-8 1,13-12 1,7-12-1,3-10 0,-1-9 0,-6-5 0,-9-6-3,-9-3-2,-17-10-15,-5 5-18,-16-9-1,-6 1 0,-16-9-2</inkml:trace>
  <inkml:trace contextRef="#ctx0" brushRef="#br0" timeOffset="54026.0901">13839 8795 70,'-136'9'38,"-12"32"-1,-18 26 1,-6 35-38,2 40 1,10 35-1,15 33 2,24 20-1,31 20 0,29 6 0,42-7 0,37-8 0,44-26 1,38-23-1,36-37 2,36-31 0,30-42 2,28-33 0,21-43-1,17-38-1,4-38 0,0-38 1,-8-33-3,-24-30-1,-31-23-1,-34-20-1,-43-9 1,-41-1-2,-46 7 1,-48 15-1,-49 17 1,-45 24 0,-43 28 0,-37 28-1,-34 31 0,-26 23-2,-12 34-11,-18 11-24,10 18 0,3 0-1,23-1-1</inkml:trace>
  <inkml:trace contextRef="#ctx0" brushRef="#br0" timeOffset="78757.5047">9553 2115 84,'-50'-19'33,"4"3"0,-2-3-1,3 0-30,3 12-3,1 6 0,0 10 1,-5 9-1,-1 10 0,-6 11 0,0 16 0,-6 13-1,0 17 2,1 13-2,3 16 1,3 15 0,6 18 1,6 13-1,5 9 0,9 9 1,7 7-1,8 5 0,9 4 0,5 0 0,8 0 0,7-1 0,11 4 0,8 2 0,7 6-1,11 2 1,8-2-1,10 2 1,8-3 0,6-4-2,7-9 2,4-9-1,11-20 1,4-14 0,7-19 1,4-16 0,6-20 0,9-16 1,2-20 0,2-15 0,-2-18 1,-1-13-2,-5-17 1,-6-14-1,-5-16 1,-11-14-1,-9-19 0,-5-15 0,-9-15 0,-7-15 0,-7-18 1,-4-16 1,-9-13-1,-3-13 1,-4-11-1,-6-6 2,-11-10 0,-5-5-1,-10-5 1,-12-4 0,-13-4 0,-14 0 1,-18-4 0,-18 1-1,-15-1-1,-14 4 1,-14 6 0,-11 8-1,-10 10 0,-6 10 0,-5 13 0,0 13 0,-6 16 0,-4 16 0,-4 16-1,-6 18 0,-6 20-1,-5 24-1,-7 24-1,-5 21 0,-4 29-2,-3 16-4,9 31-18,-2 6-11,13 13 0,4-3-1,18 1 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7:27:46.3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6592 238 75,'-44'-33'35,"-12"6"-1,-5 6 0,-17 7-31,-1 12-2,-5 14 0,-5 16-3,-7 14 1,-5 13-1,0 12 0,0 11 1,10 12 0,11 13 1,18 14-1,15 11 0,26 9 0,23 4 1,27 9 0,28-1 0,24-4 0,30-15 1,22-16 1,27-20 2,18-26-2,24-20 2,19-29-2,17-23 0,16-29 0,9-18 0,9-21-1,4-13 1,-3-14 0,-8-8-1,-18-10 3,-20-5-3,-33 3 2,-27-2-1,-42 4 1,-34 1 0,-42 4-1,-36-1 0,-41 4-1,-34 6 0,-37 3 0,-35 11 0,-35 10-2,-36 16 2,-26 19 0,-26 21-1,-15 18-1,-7 21 0,2 21-1,5 12-15,24 11-21,12 10-2,22 0-1,16 0-1</inkml:trace>
  <inkml:trace contextRef="#ctx0" brushRef="#br0" timeOffset="20361.1646">786 9948 135,'0'0'-1,"-64"56"1,25-18 0,-8 16 0,-3 10 1,-8 17-1,-1 13 1,16 8 0,8 9 1,15 8 0,14 7 0,16 4 0,16 9 0,19 6 0,14 4 1,12 2-1,14 0 0,20-4 0,22-5-1,23-8 0,13-6 1,18-13-2,18-7 1,20-11 0,13-9 0,12-7 1,0-3 0,9-11 1,5-4-1,10-7 0,5-5 0,5-6-1,8-3 1,6-5-2,4-7 1,6-6-1,3-9 2,0-7-1,0-12 1,-5-12-1,-5-12 1,-5-13 0,-4-7-1,-9-10 1,-6-6-2,-4-7 0,-8 3 1,-5-5-1,-3 0-1,-12-4 1,-5-3-1,-5-8 0,-9-4 0,-9-10 0,-5-11 0,-13-9-1,-4-9 1,-10-7 0,-13-7-1,-16 1 1,-15-2 0,-22 4-1,-21 5 1,-25 8 1,-27 6-1,-29 8 0,-25 6 1,-27 1 0,-25 7-1,-26 1 1,-22 1 1,-23-2-1,-19 3 0,-20 2 1,-21 5 0,-16 7 0,-17 4 0,-17 8 0,-13 9-1,-16 10 0,-16 8 0,-12 10 1,-12 4-1,-10 7 0,-13 7 0,-11 5 1,-11 6-1,-8 9-1,-6 5 1,-2 9-1,-2 12-1,-6 11 1,2 10 0,-2 11 1,6 9 0,0 6-1,9 5 1,3 2 1,1 2-1,21 1-1,21 1-2,25 5-9,19-6-27,26 6-3,24-2-1,29-2 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7:28:13.04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2488 6444 43,'-9'-5'34,"-1"-1"-1,10 6 0,-18-12-31,18 12 0,-5-7-1,5 7 0,0 0 0,16-2-1,-5 5 1,3 3 0,3 1 0,7 5 0,4 2 0,5 5 0,3 5 1,10 3-1,7 3 0,6 5 0,8 1 1,4 3-1,7 1 0,5 4 0,4-1 0,7 4 1,1 0-1,1 4 1,2 2-1,4 2 1,-2 3 0,3 1 0,0 2-1,-1 1 1,1 1-1,0 0 1,1-3-1,2 2 0,0-2 0,-2-1-1,-2-3 1,-3 1 0,-3-3 0,1 1-1,-4-2 1,-3-3 0,-1-1-1,-3-1 1,-3-5 0,-2-3 0,-3-3 0,-4-5-1,-4-3 0,-4-4 1,-6-2 0,-5-3-1,-6-2 1,-5-4-1,-7-3 0,-6-3 1,-9-1-1,-4-3 0,-5-1 0,-13-3-2,14 2-2,-17-14-13,5 4-21,-6-11 0,2 1 0,-3-8-2</inkml:trace>
  <inkml:trace contextRef="#ctx0" brushRef="#br0" timeOffset="812.0464">8099 6943 45,'-76'-17'35,"-4"3"0,-6 6-1,3 6-34,-3 13-1,-1 9 0,5 12-1,2 11 1,6 14 0,4 12 0,10 15 0,6 14 1,8 14 1,10 15 0,11 11 0,12 7 2,15 6-1,16 4 0,14-6 2,15-4-2,15-13 2,16-11-1,14-20 1,17-11-1,9-25 1,14-18-2,5-24 0,12-19-1,3-24 0,4-17 0,-2-22-2,-5-18 0,-6-15 0,-11-15 0,-13-13-1,-18-10 1,-18-7-1,-17-4 2,-21-3 0,-21 5 0,-25 5 0,-25 10 0,-23 12 1,-21 13-1,-18 14 0,-17 13 0,-15 15-1,-12 10-2,-4 18-6,-13 5-27,6 14-1,-3 4 0,3 7 0</inkml:trace>
  <inkml:trace contextRef="#ctx0" brushRef="#br0" timeOffset="10144.5802">12341 742 65,'0'0'32,"0"0"0,0 0 1,0 0-20,0 0-10,0 0 0,44 1 1,-44-1-1,0 0 0,0 0-1,0 0 0,0 0 1,0 0 1,0 0-1,0 0 1,0 0-2,0 0 0,0 0 0,0 0-1,0 0 0,24-36 0,-24 36 0,0 0-2,0 0 2,0 0 0,0 0 0,0 0 0,0 0-1,0 0 1,0 0 0,0 0-1,0 0 1,0 0 0,0 0-1,0 0 1,0 0-1,0 0 1,0 0 0,0 0 0,0 0-1,0 0-1,0 0 1,0 0 1,0 0-1,0 0 0,0 0 0,0 0 0,0 0 1,0 0 0,0 0-1,23 36 0,-23-36 1,0 0-1,24 48 1,-24-48-1,17 47 0,-17-47 0,20 58 0,-10-23 0,-1 1 1,3 2 0,1-1-1,-1 2 0,4-2 0,-1 1 0,2-2 1,1 0-1,1-2-1,0 2 1,1 0-1,0-1 0,-1 0 0,2 2 0,-2-3 0,-2-1 1,-1-1 0,-2-1 0,2 1 0,-3 1 1,1 1-2,-3 3 2,0 1-1,2 3 0,0-3 0,-2 1 0,0-1 0,-2-3 0,0-4 0,-2-5-1,0-3 0,-2-3 0,-1-3 1,-1 0-1,1-5 1,-2 0-1,0-4 1,0 0 0,-2-8 0,2 12-1,-2-12 2,0 0-1,0 0 0,0 0 0,0 0 1,0 0-1,0 0 1,0 0-1,11-18 1,-7-2 1,2-7-1,2-11 0,2-13 0,4-12 0,2-8-1,4-7 1,1-6 0,3-7-1,1-1 2,0-4-1,2 5 1,0 0-1,-2 7 0,1-1 1,1 9-3,0 2 1,0 8 0,0 9 1,-2 7-2,-2 4 1,-1 7 0,-2 4 1,-20 35 0,31-56-1,-31 56 0,20-40 0,-20 40 0,0 0 1,20-39-1,-20 39-1,0 0 1,0 0 1,0 0-1,0 0 0,0 0 0,0 0 1,0 0-2,0 0 0,0 0 0,0 0-2,0 0-2,0 0-8,0 0-16,0 0-13,0 0 0,0 0-1,0 0 0</inkml:trace>
  <inkml:trace contextRef="#ctx0" brushRef="#br0" timeOffset="17098.978">13463 1620 71,'0'0'32,"0"0"-1,-10-3 1,10 3-32,0 0 0,0 0 0,8-9 0,-8 9 0,0 0 1,0 0 0,8-4 1,-8 4 1,0 0 0,13 4 0,-13-4 1,13 3 0,-13-3-1,21 2 0,-8-3 0,5 1-1,3-1 0,1 0-1,2-1 1,3 0-1,-2 0 0,4-2 0,-3 0 0,0 0-1,-4 1 1,-3-1 0,-4-1-1,-2 3 0,-5-1 0,-8 3 0,0 0 1,0 0-1,0 0-1,-8-2 0,8 2-2,-12 2-1,12-2-6,-16 1-22,16-1-5,0 0 1,0 0 0</inkml:trace>
  <inkml:trace contextRef="#ctx0" brushRef="#br0" timeOffset="17742.0148">14411 1332 43,'11'-11'29,"-11"11"2,7-12-1,-7 12-18,3-9-3,-3 9 0,3-10-3,-3 10-1,-1-11 0,1 11-2,-6-12 1,6 12-2,-18-10 0,5 8 0,-4 2-1,-4 4-1,-3 4 1,-3 7-1,-2 6 0,0 7-1,-2 5 1,2 9 0,3 3 0,5 1 1,7 1-1,7-1 1,9-5 1,10-5 0,9-10 0,10-8 1,7-10-1,8-5 0,1-7 0,1-4 0,0-4 0,-1-2-1,-5 0 0,-3 1-1,-5 3 0,-6 0-2,-2 4-2,-7-5-7,11 10-26,-13-6-1,4 4 0,-6-3-1</inkml:trace>
  <inkml:trace contextRef="#ctx0" brushRef="#br0" timeOffset="26343.5068">12484 5183 43,'-14'5'33,"14"-5"-1,-11-6-5,11 6-24,0 0 0,0 0 0,0 0 0,0 0-1,0 0 1,-9-1 1,9 1-1,-9 0 1,9 0-1,-9 0 1,9 0-1,0 0-1,-9 1 0,9-1-1,9 2 1,1 0-2,5 1 1,7-1 0,4 2 0,7-1-1,2 1 1,3-1 0,0-3-1,0 0 0,-4 0 0,-3-1 1,-7-1-1,-5 0 1,-5 0-1,-4 2 1,-10 0-1,0 0 1,0 0-2,0 0 1,0 0-2,-11-7 0,11 7-2,-10-8-3,10 8-5,0 0-26,-2-13 1,3 2 0,8 2 0</inkml:trace>
  <inkml:trace contextRef="#ctx0" brushRef="#br0" timeOffset="26982.5433">13458 4900 41,'16'-1'33,"-2"-4"-1,1 1 2,-5-4-33,4 3 1,-4-2-1,-1 1 2,-3-2-2,-6 8 2,6-12-1,-6 12 0,-3-11 1,3 11 0,-14-11 0,14 11 0,-20-6-1,5 6 0,-1 2-1,-3 3 0,-3 5-1,0 5 0,-3 6 0,0 6-1,2 4 0,1 5 0,5 3 0,4 1 1,6 2-1,6-2 0,7-3 1,7-2 1,4-5 0,6-1 0,3-5 1,6-3-1,4-5 1,4-3 0,4-3 0,3-3-1,3-5 1,2-2-1,-3-2 0,0-3-1,-4-3 0,-5-1-2,-2 0-1,-11-9-10,4 7-23,-14-6-2,-2 1-1,-10-5 0</inkml:trace>
  <inkml:trace contextRef="#ctx0" brushRef="#br0" timeOffset="30790.7611">2605 6211 51,'-12'1'38,"12"-1"-2,-4 12 0,10-3-30,4 8-4,17 5 0,10 8 0,19 6 0,13 9-1,19 4 1,14 2-1,22 3 1,14 0-1,13 1 0,11 1-1,5 1 0,3 0 0,-2 4 1,-2 5-1,-6 5 1,-9 4 0,-6 6 1,-12 2-1,-8 4 2,-8 0-1,-4 1 0,-10-5 0,-7-2 0,-6-9-1,-8-4 0,-8-9 0,-11-10-1,-13-10 0,-11-9 1,-11-9-1,-12-9 0,-16-12 0,-14-5-1,-14-14 1,-15-9 0,-16-8 0,-15-7-1,-12-12 0,-15-6 1,-8-8 0,-10-8-1,-8-3 1,-5-1 0,-2-6-1,-4-1 0,-6-3 1,0 0-1,-1 0 0,3 3 0,0 0 1,3 1-1,2 3 1,9 1 1,4 7-1,2 5 0,3 7 0,7 8 0,6 11 1,10 9-2,8 11 2,9 9-2,13 7 2,15 4-1,16 6 0,15 7 0,19 6 0,18 5 0,21 7 0,21 7 0,21 8 1,19 10-1,21 7 1,22 4 0,18 5 0,12 1 0,13 3 1,4 2-1,6 1 0,2 2 1,-1 1 0,-9 3 0,-11-2-1,-5 2 0,-11-3 0,-8-1 0,-7-5-3,-9-9-2,5 0-12,-12-19-23,6-9-2,-16-19-2,-10-15 1</inkml:trace>
  <inkml:trace contextRef="#ctx0" brushRef="#br0" timeOffset="33727.9291">1749 10354 32,'0'0'31,"0"-9"2,-3 1-2,3 8-23,1-9 0,-1 9-3,0 0-1,0 0 0,0 0-1,0 0 0,-7 12 0,4 7 0,-2 4 0,3 10-1,-2 6 1,1 6-1,-1 4 1,2 0-1,0 1 0,1 0-1,1-2 0,0-5 0,0-5-1,-1-4 1,4-5-2,0-5 2,-1-4-2,-1-7 1,2-4-1,-3-9-1,0 0-1,0 0-1,8 2-3,-11-16-8,3 14-21,7-16-1,-3 8 1,-4-5 0</inkml:trace>
  <inkml:trace contextRef="#ctx0" brushRef="#br0" timeOffset="34174.9547">1128 11341 56,'0'0'33,"0"0"0,0 0-4,0 0-30,0 0 0,0 0 2,0 0-1,53 3 1,-22-4 2,8-5 0,8 6 0,1-5 1,7 2-1,0-3 0,6 2-1,-2-3 1,-6-1-1,-9 0-2,-7-2 0,-7 1 0,-7-1-2,-6 3-2,-11-3-2,-6 10-6,-5-9-20,5 9-4,-14-3 1,14 3 0</inkml:trace>
  <inkml:trace contextRef="#ctx0" brushRef="#br0" timeOffset="34841.9928">1169 11798 58,'0'0'34,"0"0"1,0 0-2,0 0-33,37-26 0,-7 9 0,4-2 0,6 2 0,5 1-1,4 3 2,-5 3-1,1 3 0,-7 7 2,-6 2-1,-4 8 0,-10 3 1,-9 8 0,-9 3-1,-3 5 1,-10 1-1,0 0 1,-7-2-1,2-3 0,-1-5-1,6-4 0,2-5 0,0-4-1,11-7 0,-10 6 1,10-6-1,12 2 0,1-2 1,3-2-1,8-1 1,9 1 1,4 1-1,7-1 1,2 1-1,0 1 1,1 4 0,1 1-1,-5 3 1,-7 3 0,-9 2 0,-7 5 1,-14 2 0,-7 8 0,-9 0 0,-11 4 0,-9 1 1,-7 3-1,-9-1 0,-6 0-1,1-2 0,-2-7-2,-1-3-1,-4-7-1,8 0-4,-3-18-16,7 2-16,14-13 1,11-2-2,12-19 2</inkml:trace>
  <inkml:trace contextRef="#ctx0" brushRef="#br0" timeOffset="35400.0248">2408 10636 26,'2'-11'31,"-3"1"-1,-2 0 2,3 10-21,-21-14-4,12 13-1,-8-5-1,0 8 0,-3 0-1,0 8 0,-5 3-1,3 8 1,-5 7-2,4 14 0,-1 11 0,7 12-1,3 12 1,7 12 0,3 10-1,9 6 0,3 1 1,3-4 0,3-8-1,5-5 0,0-12 0,2-11-1,2-13 0,-2-12 0,0-8-1,0-10-1,2-5-1,-6-11-2,5-1-5,-13-21-16,7 4-10,-6-13 0,4-4 0</inkml:trace>
  <inkml:trace contextRef="#ctx0" brushRef="#br0" timeOffset="36084.0639">2631 10914 52,'7'-16'34,"7"1"1,-8-1-1,2 4-27,-2 2-5,5 9 0,-11 1 1,19 18 0,-7 3-1,5 10 0,2 10 2,5 9-1,2 11 0,8 10 0,0 5-1,4 4-1,-1 2 1,0-2 0,-2-5-1,-2-5 0,-5-11 0,-6-7-1,-3-11 1,-4-7 1,-5-10-2,-3-6 1,-3-6 0,-1-4 0,-3-8 0,0-9 0,-4-8 0,1-9 0,-1-10 0,0-11 0,-2-14 0,2-10-1,2-6 1,2-5-1,4 0 1,3 1-1,1 4 1,5 6-1,0 8 0,4 8 0,-3 8 0,1 7 0,-4 6-1,0 8 1,-2 6 0,-3 6-1,1 3 1,-7 11 0,10-8 0,-10 8 0,11-3-1,-11 3 1,10-3-1,-10 3-1,0 0 0,9-5-2,-9 5-3,-3-9-12,3 9-20,0 0 0,0 0 0,0 0 0</inkml:trace>
  <inkml:trace contextRef="#ctx0" brushRef="#br0" timeOffset="36727.1007">3524 11470 69,'-10'8'35,"6"2"2,-6-9-3,10-1-32,0 0-1,0 0 0,0 0 0,0 0-1,0 0 1,16-3 0,-6 4 1,6 2 0,0-2 0,4 3 0,0-2-1,3-1 1,-1-2-1,0 0 0,0-2-1,-2-1 0,-1-2 1,-4 1-1,-1 0-1,-4 0 1,-1 2-1,-9 3-1,10-6 0,-10 6-1,0 0-1,0 0-1,12-4-5,-15-5-18,3 9-8,9-11 0,-9 11 0</inkml:trace>
  <inkml:trace contextRef="#ctx0" brushRef="#br0" timeOffset="37266.1315">4340 11209 42,'10'-7'33,"-10"7"-1,-1-13 2,1 13-27,-8-12 0,8 12-1,-16-11-1,6 8-2,-6-1 0,0 4 0,-6 0-1,-2 5 0,-2 3-1,0 3 0,-1 5 0,4 5 0,2 5-1,6 6 2,7 3-1,9 3 0,8 0 0,8 0 1,7-3-1,8-5 1,5-6-1,5-5 0,1-8-1,0-4 0,0-6-1,-4-4 0,-2-1-2,-8-8-4,5 9-16,-12-15-15,-2 3 2,-8-9-2,-2-3 1</inkml:trace>
  <inkml:trace contextRef="#ctx0" brushRef="#br0" timeOffset="37743.1588">4266 10480 41,'13'-13'31,"3"1"-1,2-2 1,2 0-27,7 4-1,2 1-1,7 8 1,2 3 0,8 10 1,1 10 1,11 15-1,0 10 1,5 18-1,-2 12 1,-1 14-1,-4 6 1,-3 8-1,-10 0 0,-9 3-1,-13-4 1,-7-6-2,-10-11 0,-5-6 0,-10-10-1,-3-7 0,-4-12-2,-2-10 0,-1-10-1,-3-16-3,5 1-18,-9-23-15,6-6-1,-8-15 0,6-3-1</inkml:trace>
  <inkml:trace contextRef="#ctx0" brushRef="#br0" timeOffset="41240.3588">5729 11065 46,'-10'0'31,"10"0"-1,-11-2 0,11 2-29,-9 1 1,9-1 0,-4 11-1,4-1 1,0 2 0,3 8 0,-1 1 1,3 4 1,-2-1-2,3 2 1,-2-2-2,2-3 1,-2-5-1,1-2 0,0-3-1,1-3 0,-6-8 0,10 11 0,-10-11-1,8 6 0,-8-6 0,0 0-1,10 10-1,-10-10-3,0 0-8,4-9-18,-3 1 0,-2-3 0,-1-2 1</inkml:trace>
  <inkml:trace contextRef="#ctx0" brushRef="#br0" timeOffset="41579.3782">5609 11253 40,'-11'5'30,"11"-5"-1,-14 7 1,14-7-26,0 0 1,-11 0 0,11 0-1,0 0-1,9 1 1,-9-1 0,18-1 1,-3-2-1,9 3 0,3-4-1,6 4 0,3-3 0,3 1-1,-1 0-1,-1 2 0,-6 0-1,-6 0-2,-3 1 1,-7-2-3,-1 4-2,-14-3-14,0 0-15,6-10 1,-6 10-1,-2-14 0</inkml:trace>
  <inkml:trace contextRef="#ctx0" brushRef="#br0" timeOffset="43363.4802">6252 10653 59,'-11'4'32,"1"-5"0,10 1-1,-7-9-31,7 9 0,13-17 0,1 6 0,3-1 1,6-1 0,3-1 0,5 2 1,3 0 0,5 3-1,-2 1 0,2 3 0,-2 5 0,-3 3 0,-7 6-1,-7 5 1,-12 6-1,-9 6 1,-10 4 0,-9 5 1,-8 0 0,-2 2 1,-2-5-1,3-2 1,2-6-1,7-4 0,4-5 0,10-3-1,5-3 0,1-9 0,18 14 0,1-10 0,6-1 0,9-3 0,7 0 0,4-4 0,6-3 0,2 0-1,-2-2-1,0 0 0,-5 2 0,-9-2-2,-4 5-2,-11-3-3,1 11-22,-23-4-5,11 6 1,-23-1-2</inkml:trace>
  <inkml:trace contextRef="#ctx0" brushRef="#br0" timeOffset="43652.4968">6332 11280 88,'-1'11'36,"9"-5"0,6-15-2,10-3-36,15-2 1,9-3-1,6 0 0,5-2 0,0 4 0,-5 1 0,-3 5-1,-10 1 0,-6 6-3,-14-4-5,7 9-21,-17-3-2,-2 3 1,-9-3 0</inkml:trace>
  <inkml:trace contextRef="#ctx0" brushRef="#br0" timeOffset="44209.5286">6430 11506 82,'0'0'34,"0"0"1,13-5-2,11-11-35,4 0 0,7-1 0,6 3 1,0 3-1,0 10 1,-5 9 1,-5 6 0,-8 11 2,-11 6 1,-8 7-1,-9 0 1,-5 1-1,-5-5 1,0-2-2,0-7 1,2-6-3,2-6 0,11-13 0,0 0 0,0 0 0,11-12 0,2 2 0,5-2 1,3 3 0,2 1 1,3 7 0,-2 6 1,3 8-1,-3 7 1,-2 7 0,-8 5 0,-3 7 0,-8 0 0,-5 4 1,-8-4 0,-8-2-1,-7-4 0,-2-2-1,-5-9-1,-2-8 0,0-4-3,-2-12-2,7-3-3,-6-21-10,18 1-18,-1-21-1,18 0 1,4-15 0</inkml:trace>
  <inkml:trace contextRef="#ctx0" brushRef="#br0" timeOffset="44569.5492">7505 10613 82,'6'-14'36,"-6"14"-1,-3-9 0,-7 16-33,-10 2-3,-2 10 1,-5 9 0,-4 14 0,-4 11 0,0 15 1,3 13 1,5 10 0,8 5 0,8 3 0,10-3 0,11-5-2,8-12 1,9-11 0,2-15-1,4-14 0,1-11 0,-1-13-2,3-7 0,-7-13 1,5-1-8,-9-16-7,8 4-20,-8-8 1,3 1 0,-5-8 1</inkml:trace>
  <inkml:trace contextRef="#ctx0" brushRef="#br0" timeOffset="44864.5661">7758 11208 65,'8'4'35,"8"0"-1,2-9 1,11 2-19,4-4-17,4-1 0,4 1 1,0 0-1,-1 2 0,-2 1-1,-2 2-2,-7-2-2,0 7-14,-7-7-12,0 2-1,-5-6 0,1 0-1</inkml:trace>
  <inkml:trace contextRef="#ctx0" brushRef="#br0" timeOffset="45211.5859">8651 10934 82,'0'0'36,"-9"-2"-1,-3 2 0,-8-3-34,-7 5 0,-3 3 0,-3 5-2,-3 7 2,3 8-1,2 6 1,6 10-1,7 2 1,11 5 0,10-1 0,10 0 1,9-4-2,7-6 1,8-8-2,4-10-1,2-8-1,-2-12-2,2-5-4,-13-15-21,6-3-5,-12-12 0,-1-2 0</inkml:trace>
  <inkml:trace contextRef="#ctx0" brushRef="#br0" timeOffset="45529.6041">8589 10408 76,'24'-1'35,"6"1"-1,13 8-1,6 10-33,8 10-1,6 15 1,3 15 1,0 18 1,-1 13-2,-9 11 3,-7 7 0,-11 1-1,-9 2 2,-13-5-2,-8-8-1,-13-13 1,-8-12-2,-5-12-1,-8-17-7,5-8-27,-13-20 0,4-7-2,-9-19 1</inkml:trace>
  <inkml:trace contextRef="#ctx0" brushRef="#br0" timeOffset="47370.7094">10408 10506 19,'12'-7'28,"-12"7"-1,6-7 2,-6 7-21,0 0-5,0 0 2,0 0 0,0 0 0,-10-1 0,6 9 0,-8-1 0,1 8-1,-13 1 0,0 8 0,-11 0-2,-3 8 1,-11 2 0,-3 6-1,-5-1 1,-1 3 0,0-4 0,4 1-1,3-4 0,6-4 0,7-5-1,10-4 0,6-6-1,7-4 0,8-2 1,7-2-1,9-4 1,7 1-1,9-2 1,6 1 0,8-1 0,8 2 0,6-2-1,3 1 0,5 3 0,2 0 1,1 3-1,0 1 1,-1 2-1,-4 1 1,-5 1 0,-2-1 0,-7 0-1,-6-2 1,-7-3-1,-7 0 0,-7-3 1,-4 0-1,-4-3 0,-10-3-1,0 0 1,0 0-1,0 0-1,0 0 0,-13 5-4,-2-13-10,15 8-20,-20-12 0,14 4-1,0-10 1</inkml:trace>
  <inkml:trace contextRef="#ctx0" brushRef="#br0" timeOffset="47933.7416">11563 10410 62,'7'-9'36,"-9"-4"-2,-4 3 0,-3-2-35,-13 4 0,-5 3 1,-8 7 0,-6 5 2,-3 7 0,-6 5 1,4 11 0,-2 5 0,8 10-1,6 7 1,12 11-2,10 6 0,12 4-1,14 1 0,11-4 0,13-4 1,12-7 0,10-13 0,9-13-1,5-16 1,3-10 0,0-12 0,-1-9 0,-5-12-1,-6-6 1,-8-11 0,-12-8-1,-13-6 1,-13-5 0,-11-4-1,-11-1 1,-11 3-1,-8 4 1,-8 7-2,-5 7 2,-4 9-2,-3 7 1,-3 9-1,0 7 0,-3 7-2,-5 4-2,9 12-14,-10-4-18,8 7 0,-1-3-2,5 1 0</inkml:trace>
  <inkml:trace contextRef="#ctx0" brushRef="#br0" timeOffset="50525.8899">3482 12387 38,'7'-8'30,"-7"8"1,0 0-2,-1-11-25,1 11-2,0 0 0,0 0 1,-5-9-1,5 9 0,0 0 1,0 0 1,0 11 0,-1 2 0,-3 2 0,1 10 0,-5 2 0,0 9 0,-7 2-1,2 7 0,-5 2-1,3 1 1,-3-5-3,2-1 2,1-5-2,3-5 1,4-7-2,1-6 1,5-5-3,-1-4 0,7-2-1,-4-8-7,13 2-24,-13-2-2,16-11 2,-6-1-2</inkml:trace>
  <inkml:trace contextRef="#ctx0" brushRef="#br0" timeOffset="50860.9091">4071 12520 64,'10'16'36,"-11"-8"0,1 9-1,-13-2-34,0 6 0,-2 5-1,-5 10 2,-3 5-2,-5 7 1,-6 6 1,-1 3 0,-4 1 0,1-3 0,1-3-1,5-7 0,4-4-2,3-9-3,14-2-6,-6-10-21,17-7-5,0-13-1,11 3 0</inkml:trace>
  <inkml:trace contextRef="#ctx0" brushRef="#br0" timeOffset="51469.9439">4086 12994 61,'11'3'34,"-2"-6"1,5-1-2,1-4-31,4 3-1,2 0-1,4 1 0,2 3 0,1 4 0,-3 7 0,-3 2 0,-4 4 1,-4 4 1,-8 1 0,-3 1 0,-6 3 0,-2-1 1,-5-4-1,-2-1-1,-1-2 0,2-5 0,-1-2-1,3-3 0,9-7 0,-10 7-1,10-7 0,0 0 1,0 0 0,17-7-1,-1 3 1,2-2 0,5 0 0,3-2 0,2 2 1,1 3-1,1 4 0,-1 4 1,-5 5-1,-4 5 1,-5 2 0,-15-17 1,10 48 0,-10-48 0,-16 54 1,16-54-1,-39 52 0,39-52 1,-55 42-1,55-42-1,-64 25-1,64-25 0,-66 6 0,66-6-2,-58-14 0,58 14-4,0 0-2,-53-37-12,57 20-17,0 1-2,14-3 1,0 0 1</inkml:trace>
  <inkml:trace contextRef="#ctx0" brushRef="#br0" timeOffset="52145.9826">4713 12637 43,'3'-13'34,"-3"13"1,0 0 0,0 0-24,0 0-3,0 0-2,10-3-2,-10 3-1,13 10-1,1 2 0,4 4-1,6 10 1,6 8-1,7 8 1,5 9 0,2 9 1,1 5 0,2 3 0,-5 2-1,1-8 1,-5-1-1,-2-12 0,-6-7-2,-30-42 1,50 54 0,-50-54-1,37 11 1,-25-16 0,-4-13 0,-1-5-1,-2-16 1,-1-5 0,-2-16-2,1-2 2,0-11-1,4-1-1,2-1 1,4 3 0,2 5-1,2 8 1,2 8 1,-1 8-1,-1 7 1,-3 9-1,-2 3 1,-3 7-1,-5 1-1,0 5 0,-3 3-2,-1 0 0,0 8-3,-2-10-10,13 16-23,-11-6 0,12-2-1,-12 2 1</inkml:trace>
  <inkml:trace contextRef="#ctx0" brushRef="#br0" timeOffset="54270.1041">6322 12912 51,'-13'1'31,"13"-1"3,-16-3-2,16 3-22,-12-8-3,12 8-1,0 0-2,-9-7-2,9 7 0,0 0 0,0 0-1,0 0 1,15 4 0,-1 1-1,5 0 2,7 0-1,6-2 1,8 1-1,5-2 1,3-1-1,1-1-1,1 1 0,-4 0 0,-3 1 0,-7 0 0,-8 0-1,-6 1 0,-8 0 0,-4-2 0,-10-1 0,9 3-1,-9-3-2,0 0-3,-10-3-8,10 3-24,0 0 1,-3-9 1,1 1-1</inkml:trace>
  <inkml:trace contextRef="#ctx0" brushRef="#br0" timeOffset="54759.132">7647 12701 65,'17'-9'33,"-7"-3"0,-4 3 1,-8-3-31,0 3 0,-8-1 1,-2 6 0,-8 0 0,-4 7 0,-9 1-1,-4 7 1,-8 4-1,-2 9-1,-3 4 0,2 5 0,4 4-2,6 5 1,10 4 0,10 2-1,10 2 1,14-2 0,11-5 0,13-1 0,10-5 0,11-9 0,4-7-1,6-8 1,4-8-1,-1-6-1,-2-6 0,-4-4-1,-6-3-1,-10 0-2,0 7-5,-19-3-21,5 0-7,-11 0 0,1 4 1</inkml:trace>
  <inkml:trace contextRef="#ctx0" brushRef="#br0" timeOffset="55407.1691">8969 12588 67,'0'0'34,"0"0"0,0 0-2,0 0-32,0 0 0,-14 12 0,1-4 1,-4 4-1,-7 2 2,-6 4 0,-6 2 0,-4 7 1,-7-1 0,-2 2 0,-1 0-1,3 0 0,2-3 0,6-1 0,6-4-1,7-5 1,8-4-1,9-1 0,9-10 0,2 12 0,11-8 0,12-2 0,7-1 1,8 1-1,8-1 0,7-1 0,2 0-1,3 2 0,-1-1 0,-4 4 0,-2 0 0,-8 0 0,-4 1 0,-6 0 0,-7 1-1,-3-2 1,-7-2-2,-6-2-1,0 4-2,-12-5-4,18 7-16,-18-7-12,16-1-1,-16 1 1,23-12-1</inkml:trace>
  <inkml:trace contextRef="#ctx0" brushRef="#br0" timeOffset="55921.1985">9921 12557 80,'13'-4'38,"-12"-6"-1,-1 10-1,-5-13-37,-13 7 1,-4 7 0,-6 4-1,-5 8 1,-1 6 0,-2 6 0,1 12 1,6 4 0,8 6 0,6 3 0,11 4 0,11 0 0,12-1 0,10-3 0,11-9-1,5-5 1,9-8-1,4-7 0,5-11 1,-2-8-1,-2-9 0,-1-9 1,-5-8-1,-5-8 1,-6-6-1,-8-8 0,-10-1 1,-10-3-1,-12 2 0,-9 0 0,-11 6 0,-9 1 1,-9 7-1,-9 6 0,-3 4 1,-2 4-1,-2 4 0,2 1-1,-1 0-1,7 4-1,1-9-9,18 10-25,-5-12 0,13 3-2,-1-10 0</inkml:trace>
  <inkml:trace contextRef="#ctx0" brushRef="#br0" timeOffset="59868.4243">11322 7169 6,'0'0'29,"-8"-13"1,1 5 0,-1-2-24,8 10 2,-8-11-2,8 11 0,0 0-1,0 0 1,-7-10-1,7 10-1,0 0 0,0 0-1,11-3-1,-11 3 0,13 0 0,-4 1-1,-9-1 1,17 9-1,-7 0 1,3 5 0,-1 4 0,6 8 0,3 7 1,5 10-1,5 10-1,6 8 1,2 5-1,8 5 0,0 2-1,3 0 1,1-4-1,1-6 1,-3-7-1,-1-5 1,-3-9 0,-6-6 0,-4-7 0,-3-7 0,-9-4 0,-4-5 0,-4-8 0,-4-8 0,-4-9 0,-5-8 0,-2-10 0,-2-8-1,-1-12 1,-2-10 0,-1-9 0,0-7-1,1-4 0,2-2 1,2 0-1,3 3-1,3 7 1,1 8 0,2 8-1,0 12 1,-1 8-1,1 7 1,-1 8 0,-1 4 0,-1 5 0,-2 2 0,-3 10 0,4-12 0,-4 12-1,0 0 1,0 0 0,3-8 1,-3 8-2,0 0 0,0 0 0,0 0-1,0 0-3,0 0-2,11 15-14,-11-15-18,12 11 1,-12-11-2,21 8 5</inkml:trace>
  <inkml:trace contextRef="#ctx0" brushRef="#br0" timeOffset="60635.4681">12898 7206 4,'0'0'30,"14"-6"0,-14 6 1,5-8-17,-5 8-9,0 0 1,0 0 0,0 0-1,0 0 0,0 0 0,-16 10-1,-1 1-1,-4 6 1,-10 4-1,-4 7 0,-8 4-1,-6 6 1,-3 3-1,2 0 1,1-3-2,6-2 0,6-4 0,9-4 0,7-6-1,9-6 1,8-3-1,7-1 1,8-4 0,7-2 0,9-3 0,7-2 0,7-4 0,10-4 0,5-4 0,8-3-1,2-1 1,0 0 0,-2-1-1,-3 2 0,-5 2 1,-8 3-1,-9 1 0,-7 3 0,-9 2-1,-7 1 0,-4 2 0,-12 0-2,11 6-4,-11-6-8,0 0-22,0 0-1,0 0 1,0 0-1</inkml:trace>
  <inkml:trace contextRef="#ctx0" brushRef="#br0" timeOffset="61356.5094">13424 7049 14,'-11'-2'34,"11"2"-2,-9-12 0,14 2-15,9-1-16,8-2 1,11 2-1,5-2 0,7 2 1,4 1-1,2 5 1,-1 3 0,-4 6 0,-7 3-1,-5 5 1,-9 5 0,-9 5-1,-13 1 1,-9 6-1,-10 1 2,-6 1-1,-5-1 1,-2-1-2,0-4 1,2-4-1,5-5 1,7-3-1,5-6-1,10-7-1,0 0 1,7 8 0,4-9 0,7 0 0,2-2 0,5 1 0,1 1 0,1 1 1,2 3-1,-1 3 0,-1 5 1,-4 4 0,-7 6 0,-6 7 1,-10 5-1,-7 3 1,-13 1 0,-6 2 0,-10-1-1,-5-3 1,-3-3-1,-1-7 0,2-4-1,3-5-1,5-4-1,3-7-1,9-1-3,1-9-7,22 5-20,-14-9-4,14 9 0,5-17 0</inkml:trace>
  <inkml:trace contextRef="#ctx0" brushRef="#br0" timeOffset="62073.5504">14580 7055 20,'5'-16'31,"-5"16"0,-13-13 0,-13 9-28,1 7 0,-12 3 1,-3 9 0,-12 3 3,2 10 0,-7 1 0,9 7 0,3-3 0,16 6-1,10-6-1,16-1-2,13-5-2,14-5 0,11-6-1,8-4 0,7-6-2,2-7-1,6 0-6,-10-12-27,6-3-1,-7-9 0,0-2-1</inkml:trace>
  <inkml:trace contextRef="#ctx0" brushRef="#br0" timeOffset="62964.6014">13293 6397 46,'-82'-22'36,"-15"2"0,-9 6-2,-20 4-34,-8 10-1,-11 12 0,-11 7 0,-10 11 1,-6 8-1,-2 10 2,1 9-1,5 11 2,8 11-1,11 11 1,12 13 0,18 13 0,20 16 2,17 11-3,25 13 1,22 7-1,32 2 1,29-1-1,32 1 0,31-9-1,29-11 1,32-11 0,24-15 0,27-18 2,20-15-2,21-18 2,16-18-1,18-22 0,9-16 0,10-24 1,11-18 0,2-22-1,0-20 1,-9-16-2,-9-19 0,-17-17 0,-16-14-1,-25-9 0,-24-11-2,-31-5 2,-28-1-1,-35 1 0,-34 0 1,-37 4-1,-37 6 1,-41 5-1,-40 6 1,-41 9-1,-38 10 0,-41 9 0,-35 14 1,-32 14-1,-31 15 1,-22 17-1,-13 21 0,-4 21-2,2 12-9,20 29-20,10 8-7,25 17-1,21 5-1</inkml:trace>
  <inkml:trace contextRef="#ctx0" brushRef="#br0" timeOffset="64586.6941">12420 6489 40,'-30'-21'35,"-5"-1"0,-5-5 0,-3-4-34,-3 4 0,-1 1 0,-4 4-1,-4 4-1,-8 10 1,-8 9 0,-11 13-1,-11 11 1,-8 12 0,-6 13 0,-7 12 1,1 12 0,0 11 0,7 10 0,9 9 0,11 9 1,11 8-1,12 5 1,12 3-3,15 3 2,15-1-1,15 0 1,15-1 0,20-4-1,19-3 1,19 2-1,22-5 1,15 1 0,20-8 1,16-4-1,15-8 0,13-4 0,10-11 1,8-8 0,13-10 0,10-7 0,5-9 1,10-2 0,6-9-1,7-6 0,2-8 1,3-10-2,0-13 1,-3-14-2,-6-14 0,-7-20 1,-11-18-1,-13-13 0,-12-17 0,-16-15 1,-17-12 0,-15-13-2,-20-8 1,-17-10 0,-21-7-1,-17-6 1,-21-6 0,-19-2-1,-21 2-1,-20 0 2,-20 0 0,-18 1 0,-18 4 0,-17 0 0,-18 8-1,-17 5 1,-17 9 1,-19 13-1,-23 15 0,-23 17-1,-26 22 1,-30 25-1,-30 26 1,-28 27-1,-21 24 1,-19 23-1,-12 22 0,-3 13 0,8 11-1,17 2-5,37 12-16,22-8-15,34 0-2,31-10 1</inkml:trace>
  <inkml:trace contextRef="#ctx0" brushRef="#br0" timeOffset="78177.4715">12271 11623 55,'-3'-14'36,"3"14"-1,-4-15 0,4 15-32,0 0-1,0 0-1,19 25 2,2 14-1,7 18 0,12 22 1,9 14 1,9 15-2,5 6 0,8 7 2,0-8-3,1-12 1,-5-18 0,-6-17 0,-9-16 0,-6-15 0,-12-14 0,-7-11 0,-9-15 1,-8-14-2,-9-21 2,-7-19-1,-6-25-1,-3-22 1,1-25-1,-1-14 1,5-8-2,3-1 1,4 13-1,4 14 1,4 17-1,1 22 1,-1 21-1,-2 17-1,-3 12 1,-3 12-1,-1 3 1,-1 4-2,0 5 0,0 3-2,5 11-1,-4-11-2,4 11-2,14 7-6,10 9-24,-6-2 2,14 11-1,-3-4 3</inkml:trace>
  <inkml:trace contextRef="#ctx0" brushRef="#br0" timeOffset="78658.499">13361 11455 69,'-30'15'38,"9"3"0,-3-13-2,12-2-26,12-3-10,11-9 1,21-4-1,15-6 0,14-4 1,12-3-1,7-2 2,5 1-1,-3 3 0,-4 6 1,-13 7 0,-10 8 0,-13 8 1,-12 16-1,-12 14 1,-11 12-1,-10 12 1,-6 12-1,-8 8 0,0 7-1,-4 1 0,2 1 0,1-5 0,3-6-1,2-8 0,4-8 0,4-10-1,0-9 0,4-8-2,-4-12-2,7-7-2,-7-23-16,12-2-16,-8-24 0,9-6 0,-7-18 0</inkml:trace>
  <inkml:trace contextRef="#ctx0" brushRef="#br0" timeOffset="79198.5299">14002 10992 87,'9'-23'39,"15"1"-1,2-12-1,12 3-37,12 1-1,8 2 0,6 9-1,0 11 1,-4 16 0,-11 15-1,-14 17 1,-17 13 1,-19 11 1,-16 8 0,-11 2 1,-6-3-1,-5-10 1,3-8 0,6-13-1,9-12 0,15-15-1,15-13-1,13-11 0,7-7 0,7-3 1,5-3-1,3 2 1,-1 3 0,-2 5 1,-3 10 1,-5 7 0,-4 15 1,-5 11-1,-6 10 0,-10 8 1,-7 8-1,-10 2 0,-7 5-1,-11 1 1,-7-2-2,-8-5 1,-6-4-1,-3-8-1,-1-8 0,3-9-2,2-14-2,10-10-3,0-28-11,23-3-19,4-20 0,21-2 1,2-13-1</inkml:trace>
  <inkml:trace contextRef="#ctx0" brushRef="#br0" timeOffset="79487.5464">14972 10905 84,'8'-28'37,"-4"14"0,-16 1-2,-6 16-33,-7 10 0,-3 12-1,-2 13-1,0 11 1,4 8 0,6 6 0,12 0 1,11-1 0,17-12 1,16-8 0,12-15-1,15-13 0,6-14-1,5-13-2,1-9-3,-9-23-15,4-1-18,-17-18-2,-1-6 0,-17-14-1</inkml:trace>
  <inkml:trace contextRef="#ctx0" brushRef="#br0" timeOffset="79950.5729">14626 9687 78,'-232'24'38,"-23"30"-1,-33 22-1,-14 31-37,-4 43 1,2 43-1,14 49 1,18 51 0,34 58-1,43-10 1,55 12 1,55-4-1,53-16 2,56-31 0,55-43 0,55-66 1,53-80 1,47-28 0,50-55 2,36-55 0,65-52-2,-11-45 2,8-49-3,6-39 1,-10-37-3,-22-25 1,-45-17-4,-45-7 0,-91-1 1,-21 13 0,-62 17-1,-67 26 0,-69 31 1,-64 38 0,-56 29-1,-53 36 0,-40 29 0,-35 27-2,-15 27 0,-15 16-11,15 27-25,2 4-1,23 12 0,21-1-2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F613FF-FA51-2E46-B75F-2E30DA801C81}" type="datetimeFigureOut">
              <a:rPr lang="en-US" smtClean="0"/>
              <a:t>2/11/2012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E74D86-F2B3-A841-9E08-51A65C18E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7945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Big thing is that we  learned</a:t>
            </a:r>
            <a:r>
              <a:rPr lang="en-US" baseline="0" dirty="0" smtClean="0"/>
              <a:t> to think better.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70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282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119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4468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182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6735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6055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6586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628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1084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0930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3779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3113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1184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440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1499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5888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1737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0152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5969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3728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5876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9525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5140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Big thing is that we  learned</a:t>
            </a:r>
            <a:r>
              <a:rPr lang="en-US" baseline="0" dirty="0" smtClean="0"/>
              <a:t> to think better.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70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B0311-0B4F-BD41-8464-8A944D5B0AA3}" type="datetime1">
              <a:rPr lang="en-US" smtClean="0"/>
              <a:t>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258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08190-C6D8-6545-893E-F49F95846AB7}" type="datetime1">
              <a:rPr lang="en-US" smtClean="0"/>
              <a:t>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650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1FB72-3A4F-DA45-B2F9-EAB9A609850B}" type="datetime1">
              <a:rPr lang="en-US" smtClean="0"/>
              <a:t>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56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483B-D53C-C348-AC27-1A18140652F5}" type="datetime1">
              <a:rPr lang="en-US" smtClean="0"/>
              <a:t>2/11/2012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925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E2075-7029-D94B-B28C-5D1C7714FC28}" type="datetime1">
              <a:rPr lang="en-US" smtClean="0"/>
              <a:t>2/11/2012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64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5BAD-E85C-8042-9EA8-42145CC5BBB4}" type="datetime1">
              <a:rPr lang="en-US" smtClean="0"/>
              <a:t>2/11/2012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444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84A8A-C0E5-2B4D-AFDA-C63584482AAD}" type="datetime1">
              <a:rPr lang="en-US" smtClean="0"/>
              <a:t>2/11/2012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170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B362A-F770-1347-8160-4A0F4E58727D}" type="datetime1">
              <a:rPr lang="en-US" smtClean="0"/>
              <a:t>2/11/2012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010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1093E-A11E-6440-A981-B85FF4AD00C2}" type="datetime1">
              <a:rPr lang="en-US" smtClean="0"/>
              <a:t>2/11/2012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137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AD48B-965B-1B4B-96F7-3062994E58B5}" type="datetime1">
              <a:rPr lang="en-US" smtClean="0"/>
              <a:t>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57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4725-818C-0140-850B-44C872181ABD}" type="datetime1">
              <a:rPr lang="en-US" smtClean="0"/>
              <a:t>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51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F69F1-52E5-5E48-B31D-DC51E7B37508}" type="datetime1">
              <a:rPr lang="en-US" smtClean="0"/>
              <a:t>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9724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4319300" y="4798592"/>
            <a:ext cx="419371" cy="21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792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6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7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8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9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3549036"/>
            <a:ext cx="7772400" cy="1102519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4124551"/>
            <a:ext cx="6400800" cy="131445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58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>
          <a:xfrm>
            <a:off x="-1380067" y="3793067"/>
            <a:ext cx="7772400" cy="857250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Decision Trees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711000" y="1114920"/>
              <a:ext cx="1961280" cy="19152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8760" y="1100880"/>
                <a:ext cx="1987200" cy="1940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1451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" y="201084"/>
            <a:ext cx="5130800" cy="3394472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altLang="ja-JP" dirty="0" smtClean="0">
                <a:latin typeface="Arial" charset="0"/>
                <a:ea typeface="ＭＳ Ｐゴシック" charset="0"/>
                <a:cs typeface="ＭＳ Ｐゴシック" charset="0"/>
              </a:rPr>
              <a:t>1. Ticket for 3pm: $200 </a:t>
            </a:r>
          </a:p>
          <a:p>
            <a:pPr eaLnBrk="1" hangingPunct="1">
              <a:buFontTx/>
              <a:buNone/>
            </a:pPr>
            <a:r>
              <a:rPr lang="en-US" altLang="ja-JP" dirty="0" smtClean="0">
                <a:latin typeface="Arial" charset="0"/>
                <a:ea typeface="ＭＳ Ｐゴシック" charset="0"/>
                <a:cs typeface="ＭＳ Ｐゴシック" charset="0"/>
              </a:rPr>
              <a:t>2. 40</a:t>
            </a:r>
            <a:r>
              <a:rPr lang="en-US" altLang="ja-JP" dirty="0">
                <a:latin typeface="Arial" charset="0"/>
                <a:ea typeface="ＭＳ Ｐゴシック" charset="0"/>
                <a:cs typeface="ＭＳ Ｐゴシック" charset="0"/>
              </a:rPr>
              <a:t>% </a:t>
            </a:r>
            <a:r>
              <a:rPr lang="en-US" altLang="ja-JP" dirty="0" smtClean="0">
                <a:latin typeface="Arial" charset="0"/>
                <a:ea typeface="ＭＳ Ｐゴシック" charset="0"/>
                <a:cs typeface="ＭＳ Ｐゴシック" charset="0"/>
              </a:rPr>
              <a:t>won’t make it</a:t>
            </a:r>
          </a:p>
          <a:p>
            <a:pPr eaLnBrk="1" hangingPunct="1">
              <a:buFontTx/>
              <a:buNone/>
            </a:pPr>
            <a:r>
              <a:rPr lang="en-US" altLang="ja-JP" dirty="0" smtClean="0">
                <a:latin typeface="Arial" charset="0"/>
                <a:ea typeface="ＭＳ Ｐゴシック" charset="0"/>
                <a:cs typeface="ＭＳ Ｐゴシック" charset="0"/>
              </a:rPr>
              <a:t>3. Ticket 4pm: $400</a:t>
            </a:r>
          </a:p>
          <a:p>
            <a:pPr eaLnBrk="1" hangingPunct="1">
              <a:buFontTx/>
              <a:buNone/>
            </a:pPr>
            <a:endParaRPr lang="en-US" altLang="ja-JP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altLang="ja-JP" dirty="0" smtClean="0">
                <a:latin typeface="Arial" charset="0"/>
                <a:ea typeface="ＭＳ Ｐゴシック" charset="0"/>
                <a:cs typeface="ＭＳ Ｐゴシック" charset="0"/>
              </a:rPr>
              <a:t>Do you buy?</a:t>
            </a:r>
          </a:p>
          <a:p>
            <a:pPr eaLnBrk="1" hangingPunct="1">
              <a:buFontTx/>
              <a:buNone/>
            </a:pPr>
            <a:endParaRPr lang="en-US" altLang="ja-JP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altLang="ja-JP" dirty="0" smtClean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790720" y="662400"/>
              <a:ext cx="1444680" cy="14018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77760" y="648000"/>
                <a:ext cx="1461960" cy="1429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23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59884"/>
            <a:ext cx="8229600" cy="3394472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	Buy</a:t>
            </a:r>
          </a:p>
          <a:p>
            <a:pPr eaLnBrk="1" hangingPunct="1">
              <a:buFontTx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	</a:t>
            </a:r>
          </a:p>
          <a:p>
            <a:pPr eaLnBrk="1" hangingPunct="1"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	Don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altLang="ja-JP" dirty="0"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3010" name="Line 4"/>
          <p:cNvSpPr>
            <a:spLocks noChangeShapeType="1"/>
          </p:cNvSpPr>
          <p:nvPr/>
        </p:nvSpPr>
        <p:spPr bwMode="auto">
          <a:xfrm flipV="1">
            <a:off x="1143000" y="1598089"/>
            <a:ext cx="1828800" cy="800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1" name="Line 5"/>
          <p:cNvSpPr>
            <a:spLocks noChangeShapeType="1"/>
          </p:cNvSpPr>
          <p:nvPr/>
        </p:nvSpPr>
        <p:spPr bwMode="auto">
          <a:xfrm>
            <a:off x="1143000" y="2512489"/>
            <a:ext cx="16764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2" name="Rectangle 6"/>
          <p:cNvSpPr>
            <a:spLocks noChangeArrowheads="1"/>
          </p:cNvSpPr>
          <p:nvPr/>
        </p:nvSpPr>
        <p:spPr bwMode="auto">
          <a:xfrm>
            <a:off x="990600" y="2330457"/>
            <a:ext cx="3048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806040" y="1787760"/>
              <a:ext cx="1945440" cy="15177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1720" y="1773360"/>
                <a:ext cx="1963800" cy="1546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1637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6942" y="759893"/>
            <a:ext cx="8229600" cy="3394472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	Buy</a:t>
            </a:r>
          </a:p>
          <a:p>
            <a:pPr eaLnBrk="1" hangingPunct="1">
              <a:buFontTx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	</a:t>
            </a:r>
          </a:p>
          <a:p>
            <a:pPr eaLnBrk="1" hangingPunct="1"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	Don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altLang="ja-JP" dirty="0"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5058" name="Line 3"/>
          <p:cNvSpPr>
            <a:spLocks noChangeShapeType="1"/>
          </p:cNvSpPr>
          <p:nvPr/>
        </p:nvSpPr>
        <p:spPr bwMode="auto">
          <a:xfrm flipV="1">
            <a:off x="702742" y="1559992"/>
            <a:ext cx="1828800" cy="800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59" name="Line 4"/>
          <p:cNvSpPr>
            <a:spLocks noChangeShapeType="1"/>
          </p:cNvSpPr>
          <p:nvPr/>
        </p:nvSpPr>
        <p:spPr bwMode="auto">
          <a:xfrm>
            <a:off x="778942" y="2360092"/>
            <a:ext cx="1752600" cy="6286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0" name="Line 5"/>
          <p:cNvSpPr>
            <a:spLocks noChangeShapeType="1"/>
          </p:cNvSpPr>
          <p:nvPr/>
        </p:nvSpPr>
        <p:spPr bwMode="auto">
          <a:xfrm flipV="1">
            <a:off x="2531542" y="759892"/>
            <a:ext cx="1828800" cy="800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1" name="Line 6"/>
          <p:cNvSpPr>
            <a:spLocks noChangeShapeType="1"/>
          </p:cNvSpPr>
          <p:nvPr/>
        </p:nvSpPr>
        <p:spPr bwMode="auto">
          <a:xfrm>
            <a:off x="2531542" y="1559992"/>
            <a:ext cx="1828800" cy="571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2" name="Rectangle 7"/>
          <p:cNvSpPr>
            <a:spLocks noChangeArrowheads="1"/>
          </p:cNvSpPr>
          <p:nvPr/>
        </p:nvSpPr>
        <p:spPr bwMode="auto">
          <a:xfrm>
            <a:off x="2497680" y="480493"/>
            <a:ext cx="1308371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dirty="0"/>
              <a:t>  </a:t>
            </a:r>
            <a:r>
              <a:rPr lang="en-US" sz="3200" dirty="0" smtClean="0"/>
              <a:t>Make</a:t>
            </a:r>
            <a:endParaRPr lang="en-US" sz="3200" dirty="0"/>
          </a:p>
        </p:txBody>
      </p:sp>
      <p:sp>
        <p:nvSpPr>
          <p:cNvPr id="45063" name="Rectangle 8"/>
          <p:cNvSpPr>
            <a:spLocks noChangeArrowheads="1"/>
          </p:cNvSpPr>
          <p:nvPr/>
        </p:nvSpPr>
        <p:spPr bwMode="auto">
          <a:xfrm>
            <a:off x="2683942" y="1960042"/>
            <a:ext cx="1080945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dirty="0"/>
              <a:t>  </a:t>
            </a:r>
            <a:r>
              <a:rPr lang="en-US" sz="3200" dirty="0" smtClean="0"/>
              <a:t>Late</a:t>
            </a:r>
            <a:endParaRPr lang="en-US" sz="3200" dirty="0"/>
          </a:p>
        </p:txBody>
      </p:sp>
      <p:sp>
        <p:nvSpPr>
          <p:cNvPr id="45064" name="Rectangle 10"/>
          <p:cNvSpPr>
            <a:spLocks noChangeArrowheads="1"/>
          </p:cNvSpPr>
          <p:nvPr/>
        </p:nvSpPr>
        <p:spPr bwMode="auto">
          <a:xfrm>
            <a:off x="4466705" y="1925514"/>
            <a:ext cx="184666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 </a:t>
            </a:r>
          </a:p>
        </p:txBody>
      </p:sp>
      <p:sp>
        <p:nvSpPr>
          <p:cNvPr id="45065" name="Rectangle 11"/>
          <p:cNvSpPr>
            <a:spLocks noChangeArrowheads="1"/>
          </p:cNvSpPr>
          <p:nvPr/>
        </p:nvSpPr>
        <p:spPr bwMode="auto">
          <a:xfrm>
            <a:off x="2683943" y="2839915"/>
            <a:ext cx="184666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3200" dirty="0"/>
          </a:p>
        </p:txBody>
      </p:sp>
      <p:sp>
        <p:nvSpPr>
          <p:cNvPr id="45066" name="Rectangle 12"/>
          <p:cNvSpPr>
            <a:spLocks noChangeArrowheads="1"/>
          </p:cNvSpPr>
          <p:nvPr/>
        </p:nvSpPr>
        <p:spPr bwMode="auto">
          <a:xfrm>
            <a:off x="550342" y="2245792"/>
            <a:ext cx="3048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67" name="Oval 13"/>
          <p:cNvSpPr>
            <a:spLocks noChangeArrowheads="1"/>
          </p:cNvSpPr>
          <p:nvPr/>
        </p:nvSpPr>
        <p:spPr bwMode="auto">
          <a:xfrm>
            <a:off x="2379142" y="1388542"/>
            <a:ext cx="381000" cy="2857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614680" y="466920"/>
              <a:ext cx="2617200" cy="29379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10000" y="454680"/>
                <a:ext cx="2636280" cy="2963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8235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808" y="759893"/>
            <a:ext cx="8229600" cy="3394472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	Buy</a:t>
            </a:r>
          </a:p>
          <a:p>
            <a:pPr eaLnBrk="1" hangingPunct="1">
              <a:buFontTx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	</a:t>
            </a:r>
          </a:p>
          <a:p>
            <a:pPr eaLnBrk="1" hangingPunct="1"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	Don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altLang="ja-JP" dirty="0"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5058" name="Line 3"/>
          <p:cNvSpPr>
            <a:spLocks noChangeShapeType="1"/>
          </p:cNvSpPr>
          <p:nvPr/>
        </p:nvSpPr>
        <p:spPr bwMode="auto">
          <a:xfrm flipV="1">
            <a:off x="736608" y="1559992"/>
            <a:ext cx="1828800" cy="800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59" name="Line 4"/>
          <p:cNvSpPr>
            <a:spLocks noChangeShapeType="1"/>
          </p:cNvSpPr>
          <p:nvPr/>
        </p:nvSpPr>
        <p:spPr bwMode="auto">
          <a:xfrm>
            <a:off x="812808" y="2360092"/>
            <a:ext cx="1752600" cy="6286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0" name="Line 5"/>
          <p:cNvSpPr>
            <a:spLocks noChangeShapeType="1"/>
          </p:cNvSpPr>
          <p:nvPr/>
        </p:nvSpPr>
        <p:spPr bwMode="auto">
          <a:xfrm flipV="1">
            <a:off x="2565408" y="759892"/>
            <a:ext cx="1828800" cy="800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1" name="Line 6"/>
          <p:cNvSpPr>
            <a:spLocks noChangeShapeType="1"/>
          </p:cNvSpPr>
          <p:nvPr/>
        </p:nvSpPr>
        <p:spPr bwMode="auto">
          <a:xfrm>
            <a:off x="2565408" y="1559992"/>
            <a:ext cx="1828800" cy="571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2" name="Rectangle 7"/>
          <p:cNvSpPr>
            <a:spLocks noChangeArrowheads="1"/>
          </p:cNvSpPr>
          <p:nvPr/>
        </p:nvSpPr>
        <p:spPr bwMode="auto">
          <a:xfrm>
            <a:off x="2531546" y="480493"/>
            <a:ext cx="1308371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dirty="0"/>
              <a:t>  </a:t>
            </a:r>
            <a:r>
              <a:rPr lang="en-US" sz="3200" dirty="0" smtClean="0"/>
              <a:t>Make</a:t>
            </a:r>
            <a:endParaRPr lang="en-US" sz="3200" dirty="0"/>
          </a:p>
        </p:txBody>
      </p:sp>
      <p:sp>
        <p:nvSpPr>
          <p:cNvPr id="45063" name="Rectangle 8"/>
          <p:cNvSpPr>
            <a:spLocks noChangeArrowheads="1"/>
          </p:cNvSpPr>
          <p:nvPr/>
        </p:nvSpPr>
        <p:spPr bwMode="auto">
          <a:xfrm>
            <a:off x="2717808" y="1960042"/>
            <a:ext cx="1080945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dirty="0"/>
              <a:t>  </a:t>
            </a:r>
            <a:r>
              <a:rPr lang="en-US" sz="3200" dirty="0" smtClean="0"/>
              <a:t>Late</a:t>
            </a:r>
            <a:endParaRPr lang="en-US" sz="3200" dirty="0"/>
          </a:p>
        </p:txBody>
      </p:sp>
      <p:sp>
        <p:nvSpPr>
          <p:cNvPr id="45064" name="Rectangle 10"/>
          <p:cNvSpPr>
            <a:spLocks noChangeArrowheads="1"/>
          </p:cNvSpPr>
          <p:nvPr/>
        </p:nvSpPr>
        <p:spPr bwMode="auto">
          <a:xfrm>
            <a:off x="4500571" y="1925514"/>
            <a:ext cx="184666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 </a:t>
            </a:r>
          </a:p>
        </p:txBody>
      </p:sp>
      <p:sp>
        <p:nvSpPr>
          <p:cNvPr id="45065" name="Rectangle 11"/>
          <p:cNvSpPr>
            <a:spLocks noChangeArrowheads="1"/>
          </p:cNvSpPr>
          <p:nvPr/>
        </p:nvSpPr>
        <p:spPr bwMode="auto">
          <a:xfrm>
            <a:off x="2717809" y="2839915"/>
            <a:ext cx="184666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3200" dirty="0"/>
          </a:p>
        </p:txBody>
      </p:sp>
      <p:sp>
        <p:nvSpPr>
          <p:cNvPr id="45066" name="Rectangle 12"/>
          <p:cNvSpPr>
            <a:spLocks noChangeArrowheads="1"/>
          </p:cNvSpPr>
          <p:nvPr/>
        </p:nvSpPr>
        <p:spPr bwMode="auto">
          <a:xfrm>
            <a:off x="584208" y="2245792"/>
            <a:ext cx="3048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67" name="Oval 13"/>
          <p:cNvSpPr>
            <a:spLocks noChangeArrowheads="1"/>
          </p:cNvSpPr>
          <p:nvPr/>
        </p:nvSpPr>
        <p:spPr bwMode="auto">
          <a:xfrm>
            <a:off x="2413008" y="1388542"/>
            <a:ext cx="381000" cy="2857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70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6942" y="759893"/>
            <a:ext cx="8229600" cy="3394472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	Buy</a:t>
            </a:r>
          </a:p>
          <a:p>
            <a:pPr eaLnBrk="1" hangingPunct="1">
              <a:buFontTx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	</a:t>
            </a:r>
          </a:p>
          <a:p>
            <a:pPr eaLnBrk="1" hangingPunct="1"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	Don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altLang="ja-JP" dirty="0"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5058" name="Line 3"/>
          <p:cNvSpPr>
            <a:spLocks noChangeShapeType="1"/>
          </p:cNvSpPr>
          <p:nvPr/>
        </p:nvSpPr>
        <p:spPr bwMode="auto">
          <a:xfrm flipV="1">
            <a:off x="702742" y="1559992"/>
            <a:ext cx="1828800" cy="800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59" name="Line 4"/>
          <p:cNvSpPr>
            <a:spLocks noChangeShapeType="1"/>
          </p:cNvSpPr>
          <p:nvPr/>
        </p:nvSpPr>
        <p:spPr bwMode="auto">
          <a:xfrm>
            <a:off x="778942" y="2360092"/>
            <a:ext cx="1752600" cy="6286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0" name="Line 5"/>
          <p:cNvSpPr>
            <a:spLocks noChangeShapeType="1"/>
          </p:cNvSpPr>
          <p:nvPr/>
        </p:nvSpPr>
        <p:spPr bwMode="auto">
          <a:xfrm flipV="1">
            <a:off x="2531542" y="759892"/>
            <a:ext cx="1828800" cy="800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1" name="Line 6"/>
          <p:cNvSpPr>
            <a:spLocks noChangeShapeType="1"/>
          </p:cNvSpPr>
          <p:nvPr/>
        </p:nvSpPr>
        <p:spPr bwMode="auto">
          <a:xfrm>
            <a:off x="2531542" y="1559992"/>
            <a:ext cx="1828800" cy="571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2" name="Rectangle 7"/>
          <p:cNvSpPr>
            <a:spLocks noChangeArrowheads="1"/>
          </p:cNvSpPr>
          <p:nvPr/>
        </p:nvSpPr>
        <p:spPr bwMode="auto">
          <a:xfrm>
            <a:off x="2497680" y="480493"/>
            <a:ext cx="1308371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dirty="0"/>
              <a:t>  </a:t>
            </a:r>
            <a:r>
              <a:rPr lang="en-US" sz="3200" dirty="0" smtClean="0"/>
              <a:t>Make</a:t>
            </a:r>
            <a:endParaRPr lang="en-US" sz="3200" dirty="0"/>
          </a:p>
        </p:txBody>
      </p:sp>
      <p:sp>
        <p:nvSpPr>
          <p:cNvPr id="45063" name="Rectangle 8"/>
          <p:cNvSpPr>
            <a:spLocks noChangeArrowheads="1"/>
          </p:cNvSpPr>
          <p:nvPr/>
        </p:nvSpPr>
        <p:spPr bwMode="auto">
          <a:xfrm>
            <a:off x="2683942" y="1960042"/>
            <a:ext cx="1080945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dirty="0"/>
              <a:t>  </a:t>
            </a:r>
            <a:r>
              <a:rPr lang="en-US" sz="3200" dirty="0" smtClean="0"/>
              <a:t>Late</a:t>
            </a:r>
            <a:endParaRPr lang="en-US" sz="3200" dirty="0"/>
          </a:p>
        </p:txBody>
      </p:sp>
      <p:sp>
        <p:nvSpPr>
          <p:cNvPr id="45064" name="Rectangle 10"/>
          <p:cNvSpPr>
            <a:spLocks noChangeArrowheads="1"/>
          </p:cNvSpPr>
          <p:nvPr/>
        </p:nvSpPr>
        <p:spPr bwMode="auto">
          <a:xfrm>
            <a:off x="4466705" y="1925514"/>
            <a:ext cx="184666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 </a:t>
            </a:r>
          </a:p>
        </p:txBody>
      </p:sp>
      <p:sp>
        <p:nvSpPr>
          <p:cNvPr id="45065" name="Rectangle 11"/>
          <p:cNvSpPr>
            <a:spLocks noChangeArrowheads="1"/>
          </p:cNvSpPr>
          <p:nvPr/>
        </p:nvSpPr>
        <p:spPr bwMode="auto">
          <a:xfrm>
            <a:off x="2683943" y="2839915"/>
            <a:ext cx="184666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3200" dirty="0"/>
          </a:p>
        </p:txBody>
      </p:sp>
      <p:sp>
        <p:nvSpPr>
          <p:cNvPr id="45066" name="Rectangle 12"/>
          <p:cNvSpPr>
            <a:spLocks noChangeArrowheads="1"/>
          </p:cNvSpPr>
          <p:nvPr/>
        </p:nvSpPr>
        <p:spPr bwMode="auto">
          <a:xfrm>
            <a:off x="550342" y="2245792"/>
            <a:ext cx="3048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67" name="Oval 13"/>
          <p:cNvSpPr>
            <a:spLocks noChangeArrowheads="1"/>
          </p:cNvSpPr>
          <p:nvPr/>
        </p:nvSpPr>
        <p:spPr bwMode="auto">
          <a:xfrm>
            <a:off x="2379142" y="1388542"/>
            <a:ext cx="381000" cy="2857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4258715" y="328099"/>
            <a:ext cx="1202172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dirty="0"/>
              <a:t>  </a:t>
            </a:r>
            <a:r>
              <a:rPr lang="en-US" sz="3200" dirty="0" smtClean="0"/>
              <a:t>$200</a:t>
            </a:r>
            <a:endParaRPr lang="en-US" sz="3200" dirty="0"/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4190986" y="1835139"/>
            <a:ext cx="1202172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dirty="0"/>
              <a:t>  </a:t>
            </a:r>
            <a:r>
              <a:rPr lang="en-US" sz="3200" dirty="0" smtClean="0"/>
              <a:t>$600</a:t>
            </a:r>
            <a:endParaRPr lang="en-US" sz="3200" dirty="0"/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2366817" y="2835690"/>
            <a:ext cx="1202172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dirty="0"/>
              <a:t>  </a:t>
            </a:r>
            <a:r>
              <a:rPr lang="en-US" sz="3200" dirty="0" smtClean="0"/>
              <a:t>$400</a:t>
            </a:r>
            <a:endParaRPr lang="en-US" sz="3200" dirty="0"/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3395206" y="842159"/>
            <a:ext cx="681797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dirty="0"/>
              <a:t>  </a:t>
            </a:r>
            <a:r>
              <a:rPr lang="en-US" sz="3200" dirty="0" smtClean="0"/>
              <a:t>.6</a:t>
            </a:r>
            <a:endParaRPr lang="en-US" sz="3200" dirty="0"/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3564539" y="1908941"/>
            <a:ext cx="681797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dirty="0"/>
              <a:t>  </a:t>
            </a:r>
            <a:r>
              <a:rPr lang="en-US" sz="3200" dirty="0" smtClean="0"/>
              <a:t>.4</a:t>
            </a:r>
            <a:endParaRPr lang="en-US" sz="32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01880" y="611640"/>
              <a:ext cx="4864680" cy="40932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360" y="596520"/>
                <a:ext cx="4890240" cy="4112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6343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59884"/>
            <a:ext cx="8229600" cy="3394472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	Buy</a:t>
            </a:r>
          </a:p>
          <a:p>
            <a:pPr eaLnBrk="1" hangingPunct="1">
              <a:buFontTx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	</a:t>
            </a:r>
          </a:p>
          <a:p>
            <a:pPr eaLnBrk="1" hangingPunct="1"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	Don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altLang="ja-JP" dirty="0"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3010" name="Line 4"/>
          <p:cNvSpPr>
            <a:spLocks noChangeShapeType="1"/>
          </p:cNvSpPr>
          <p:nvPr/>
        </p:nvSpPr>
        <p:spPr bwMode="auto">
          <a:xfrm flipV="1">
            <a:off x="1143000" y="1598089"/>
            <a:ext cx="1828800" cy="800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1" name="Line 5"/>
          <p:cNvSpPr>
            <a:spLocks noChangeShapeType="1"/>
          </p:cNvSpPr>
          <p:nvPr/>
        </p:nvSpPr>
        <p:spPr bwMode="auto">
          <a:xfrm>
            <a:off x="1143000" y="2512489"/>
            <a:ext cx="16764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2" name="Rectangle 6"/>
          <p:cNvSpPr>
            <a:spLocks noChangeArrowheads="1"/>
          </p:cNvSpPr>
          <p:nvPr/>
        </p:nvSpPr>
        <p:spPr bwMode="auto">
          <a:xfrm>
            <a:off x="990600" y="2330457"/>
            <a:ext cx="3048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406080" y="651600"/>
              <a:ext cx="3940200" cy="26316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4920" y="636840"/>
                <a:ext cx="3965760" cy="2651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2858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07496"/>
            <a:ext cx="8229600" cy="4167704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buFontTx/>
              <a:buNone/>
            </a:pPr>
            <a:r>
              <a:rPr lang="en-US" altLang="ja-JP" dirty="0" smtClean="0">
                <a:latin typeface="Arial" charset="0"/>
                <a:ea typeface="ＭＳ Ｐゴシック" charset="0"/>
                <a:cs typeface="ＭＳ Ｐゴシック" charset="0"/>
              </a:rPr>
              <a:t>Scholarship: $5000  </a:t>
            </a:r>
          </a:p>
          <a:p>
            <a:pPr eaLnBrk="1" hangingPunct="1">
              <a:buFontTx/>
              <a:buNone/>
            </a:pPr>
            <a:endParaRPr lang="en-US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200 applicants</a:t>
            </a:r>
          </a:p>
          <a:p>
            <a:pPr eaLnBrk="1" hangingPunct="1">
              <a:buFontTx/>
              <a:buNone/>
            </a:pPr>
            <a:endParaRPr lang="en-US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2 page essay</a:t>
            </a:r>
          </a:p>
          <a:p>
            <a:pPr eaLnBrk="1" hangingPunct="1">
              <a:buFontTx/>
              <a:buNone/>
            </a:pPr>
            <a:endParaRPr lang="en-US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10 finalists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10 page essay</a:t>
            </a:r>
          </a:p>
          <a:p>
            <a:pPr eaLnBrk="1" hangingPunct="1">
              <a:buFontTx/>
              <a:buNone/>
            </a:pPr>
            <a:endParaRPr lang="en-US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301680" y="1027440"/>
              <a:ext cx="3416400" cy="41162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1600" y="1013760"/>
                <a:ext cx="3432960" cy="4142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471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57200" y="810692"/>
            <a:ext cx="8229600" cy="3394472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Cost:</a:t>
            </a:r>
          </a:p>
          <a:p>
            <a:pPr eaLnBrk="1" hangingPunct="1"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Two page essay: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$20. </a:t>
            </a:r>
            <a:endParaRPr lang="en-US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Ten page essay: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$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40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3526200" y="1826640"/>
              <a:ext cx="1056600" cy="20379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15400" y="1814760"/>
                <a:ext cx="1078920" cy="2061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910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" y="201084"/>
            <a:ext cx="5130800" cy="3394472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buFontTx/>
              <a:buNone/>
            </a:pPr>
            <a:endParaRPr lang="en-US" altLang="ja-JP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altLang="ja-JP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altLang="ja-JP" dirty="0" smtClean="0">
                <a:latin typeface="Arial" charset="0"/>
                <a:ea typeface="ＭＳ Ｐゴシック" charset="0"/>
                <a:cs typeface="ＭＳ Ｐゴシック" charset="0"/>
              </a:rPr>
              <a:t>Step 1: Draw Tree</a:t>
            </a:r>
          </a:p>
          <a:p>
            <a:pPr eaLnBrk="1" hangingPunct="1">
              <a:buFontTx/>
              <a:buNone/>
            </a:pPr>
            <a:endParaRPr lang="en-US" altLang="ja-JP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altLang="ja-JP" dirty="0" smtClean="0">
                <a:latin typeface="Arial" charset="0"/>
                <a:ea typeface="ＭＳ Ｐゴシック" charset="0"/>
                <a:cs typeface="ＭＳ Ｐゴシック" charset="0"/>
              </a:rPr>
              <a:t>Step 2: Write down payoffs and probabilities</a:t>
            </a:r>
          </a:p>
          <a:p>
            <a:pPr eaLnBrk="1" hangingPunct="1">
              <a:buFontTx/>
              <a:buNone/>
            </a:pPr>
            <a:endParaRPr lang="en-US" altLang="ja-JP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altLang="ja-JP" dirty="0" smtClean="0">
                <a:latin typeface="Arial" charset="0"/>
                <a:ea typeface="ＭＳ Ｐゴシック" charset="0"/>
                <a:cs typeface="ＭＳ Ｐゴシック" charset="0"/>
              </a:rPr>
              <a:t>Step 3: Solve Backwards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93320" y="1524960"/>
              <a:ext cx="4435920" cy="21459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2520" y="1510920"/>
                <a:ext cx="4452120" cy="217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4623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	Essay</a:t>
            </a:r>
          </a:p>
          <a:p>
            <a:pPr eaLnBrk="1" hangingPunct="1">
              <a:buFontTx/>
              <a:buNone/>
            </a:pP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	</a:t>
            </a:r>
          </a:p>
          <a:p>
            <a:pPr eaLnBrk="1" hangingPunct="1">
              <a:buFontTx/>
              <a:buNone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	Don</a:t>
            </a:r>
            <a:r>
              <a:rPr lang="ja-JP" altLang="en-US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altLang="ja-JP"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7346" name="Line 3"/>
          <p:cNvSpPr>
            <a:spLocks noChangeShapeType="1"/>
          </p:cNvSpPr>
          <p:nvPr/>
        </p:nvSpPr>
        <p:spPr bwMode="auto">
          <a:xfrm flipV="1">
            <a:off x="1143000" y="2000250"/>
            <a:ext cx="1828800" cy="800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47" name="Line 4"/>
          <p:cNvSpPr>
            <a:spLocks noChangeShapeType="1"/>
          </p:cNvSpPr>
          <p:nvPr/>
        </p:nvSpPr>
        <p:spPr bwMode="auto">
          <a:xfrm>
            <a:off x="1143000" y="2800350"/>
            <a:ext cx="16764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48" name="Rectangle 5"/>
          <p:cNvSpPr>
            <a:spLocks noChangeArrowheads="1"/>
          </p:cNvSpPr>
          <p:nvPr/>
        </p:nvSpPr>
        <p:spPr bwMode="auto">
          <a:xfrm>
            <a:off x="990600" y="2686050"/>
            <a:ext cx="3048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667240" y="149760"/>
              <a:ext cx="4101480" cy="38224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54640" y="136800"/>
                <a:ext cx="4128840" cy="384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2798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	</a:t>
            </a:r>
          </a:p>
          <a:p>
            <a:pPr eaLnBrk="1" hangingPunct="1">
              <a:buFontTx/>
              <a:buNone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1442" name="Line 3"/>
          <p:cNvSpPr>
            <a:spLocks noChangeShapeType="1"/>
          </p:cNvSpPr>
          <p:nvPr/>
        </p:nvSpPr>
        <p:spPr bwMode="auto">
          <a:xfrm flipV="1">
            <a:off x="457200" y="2743200"/>
            <a:ext cx="1828800" cy="800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3" name="Line 4"/>
          <p:cNvSpPr>
            <a:spLocks noChangeShapeType="1"/>
          </p:cNvSpPr>
          <p:nvPr/>
        </p:nvSpPr>
        <p:spPr bwMode="auto">
          <a:xfrm>
            <a:off x="533400" y="3543300"/>
            <a:ext cx="1752600" cy="6286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4" name="Line 5"/>
          <p:cNvSpPr>
            <a:spLocks noChangeShapeType="1"/>
          </p:cNvSpPr>
          <p:nvPr/>
        </p:nvSpPr>
        <p:spPr bwMode="auto">
          <a:xfrm flipV="1">
            <a:off x="2286000" y="1943100"/>
            <a:ext cx="1828800" cy="800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5" name="Line 6"/>
          <p:cNvSpPr>
            <a:spLocks noChangeShapeType="1"/>
          </p:cNvSpPr>
          <p:nvPr/>
        </p:nvSpPr>
        <p:spPr bwMode="auto">
          <a:xfrm>
            <a:off x="2286000" y="2743200"/>
            <a:ext cx="1828800" cy="571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6" name="Rectangle 7"/>
          <p:cNvSpPr>
            <a:spLocks noChangeArrowheads="1"/>
          </p:cNvSpPr>
          <p:nvPr/>
        </p:nvSpPr>
        <p:spPr bwMode="auto">
          <a:xfrm>
            <a:off x="2438401" y="3143250"/>
            <a:ext cx="1031051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 Lose</a:t>
            </a:r>
          </a:p>
        </p:txBody>
      </p:sp>
      <p:sp>
        <p:nvSpPr>
          <p:cNvPr id="61447" name="Rectangle 8"/>
          <p:cNvSpPr>
            <a:spLocks noChangeArrowheads="1"/>
          </p:cNvSpPr>
          <p:nvPr/>
        </p:nvSpPr>
        <p:spPr bwMode="auto">
          <a:xfrm>
            <a:off x="2362200" y="4023122"/>
            <a:ext cx="184666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3200"/>
          </a:p>
        </p:txBody>
      </p:sp>
      <p:sp>
        <p:nvSpPr>
          <p:cNvPr id="61448" name="Rectangle 9"/>
          <p:cNvSpPr>
            <a:spLocks noChangeArrowheads="1"/>
          </p:cNvSpPr>
          <p:nvPr/>
        </p:nvSpPr>
        <p:spPr bwMode="auto">
          <a:xfrm>
            <a:off x="304800" y="3429000"/>
            <a:ext cx="3048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49" name="Oval 10"/>
          <p:cNvSpPr>
            <a:spLocks noChangeArrowheads="1"/>
          </p:cNvSpPr>
          <p:nvPr/>
        </p:nvSpPr>
        <p:spPr bwMode="auto">
          <a:xfrm>
            <a:off x="2133600" y="2571750"/>
            <a:ext cx="381000" cy="2857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51" name="Line 12"/>
          <p:cNvSpPr>
            <a:spLocks noChangeShapeType="1"/>
          </p:cNvSpPr>
          <p:nvPr/>
        </p:nvSpPr>
        <p:spPr bwMode="auto">
          <a:xfrm flipV="1">
            <a:off x="4114800" y="1143000"/>
            <a:ext cx="1828800" cy="800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52" name="Line 13"/>
          <p:cNvSpPr>
            <a:spLocks noChangeShapeType="1"/>
          </p:cNvSpPr>
          <p:nvPr/>
        </p:nvSpPr>
        <p:spPr bwMode="auto">
          <a:xfrm>
            <a:off x="4191000" y="2000250"/>
            <a:ext cx="1752600" cy="6286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53" name="Line 14"/>
          <p:cNvSpPr>
            <a:spLocks noChangeShapeType="1"/>
          </p:cNvSpPr>
          <p:nvPr/>
        </p:nvSpPr>
        <p:spPr bwMode="auto">
          <a:xfrm flipV="1">
            <a:off x="5943600" y="342900"/>
            <a:ext cx="1828800" cy="800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54" name="Line 15"/>
          <p:cNvSpPr>
            <a:spLocks noChangeShapeType="1"/>
          </p:cNvSpPr>
          <p:nvPr/>
        </p:nvSpPr>
        <p:spPr bwMode="auto">
          <a:xfrm>
            <a:off x="5943600" y="1143000"/>
            <a:ext cx="1828800" cy="571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55" name="Rectangle 16"/>
          <p:cNvSpPr>
            <a:spLocks noChangeArrowheads="1"/>
          </p:cNvSpPr>
          <p:nvPr/>
        </p:nvSpPr>
        <p:spPr bwMode="auto">
          <a:xfrm>
            <a:off x="6096001" y="1543050"/>
            <a:ext cx="1031051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 Lose</a:t>
            </a:r>
          </a:p>
        </p:txBody>
      </p:sp>
      <p:sp>
        <p:nvSpPr>
          <p:cNvPr id="61456" name="Rectangle 17"/>
          <p:cNvSpPr>
            <a:spLocks noChangeArrowheads="1"/>
          </p:cNvSpPr>
          <p:nvPr/>
        </p:nvSpPr>
        <p:spPr bwMode="auto">
          <a:xfrm>
            <a:off x="6096000" y="2422922"/>
            <a:ext cx="184666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3200"/>
          </a:p>
        </p:txBody>
      </p:sp>
      <p:sp>
        <p:nvSpPr>
          <p:cNvPr id="61457" name="Rectangle 18"/>
          <p:cNvSpPr>
            <a:spLocks noChangeArrowheads="1"/>
          </p:cNvSpPr>
          <p:nvPr/>
        </p:nvSpPr>
        <p:spPr bwMode="auto">
          <a:xfrm>
            <a:off x="3962400" y="1828800"/>
            <a:ext cx="3048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58" name="Oval 19"/>
          <p:cNvSpPr>
            <a:spLocks noChangeArrowheads="1"/>
          </p:cNvSpPr>
          <p:nvPr/>
        </p:nvSpPr>
        <p:spPr bwMode="auto">
          <a:xfrm>
            <a:off x="5791200" y="971550"/>
            <a:ext cx="381000" cy="2857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59" name="Rectangle 20"/>
          <p:cNvSpPr>
            <a:spLocks noChangeArrowheads="1"/>
          </p:cNvSpPr>
          <p:nvPr/>
        </p:nvSpPr>
        <p:spPr bwMode="auto">
          <a:xfrm>
            <a:off x="6096000" y="114300"/>
            <a:ext cx="952304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 Win</a:t>
            </a:r>
          </a:p>
        </p:txBody>
      </p:sp>
      <p:sp>
        <p:nvSpPr>
          <p:cNvPr id="61460" name="Rectangle 21"/>
          <p:cNvSpPr>
            <a:spLocks noChangeArrowheads="1"/>
          </p:cNvSpPr>
          <p:nvPr/>
        </p:nvSpPr>
        <p:spPr bwMode="auto">
          <a:xfrm>
            <a:off x="3505201" y="1028700"/>
            <a:ext cx="1743075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200"/>
              <a:t> Essay 2</a:t>
            </a:r>
          </a:p>
        </p:txBody>
      </p:sp>
      <p:sp>
        <p:nvSpPr>
          <p:cNvPr id="61461" name="Rectangle 22"/>
          <p:cNvSpPr>
            <a:spLocks noChangeArrowheads="1"/>
          </p:cNvSpPr>
          <p:nvPr/>
        </p:nvSpPr>
        <p:spPr bwMode="auto">
          <a:xfrm>
            <a:off x="4260850" y="2308623"/>
            <a:ext cx="1304564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 Don</a:t>
            </a:r>
            <a:r>
              <a:rPr lang="ja-JP" altLang="en-US" sz="3200"/>
              <a:t>’</a:t>
            </a:r>
            <a:r>
              <a:rPr lang="en-US" altLang="ja-JP" sz="3200"/>
              <a:t>t</a:t>
            </a:r>
            <a:endParaRPr lang="en-US" sz="3200"/>
          </a:p>
        </p:txBody>
      </p:sp>
      <p:sp>
        <p:nvSpPr>
          <p:cNvPr id="61462" name="Rectangle 23"/>
          <p:cNvSpPr>
            <a:spLocks noChangeArrowheads="1"/>
          </p:cNvSpPr>
          <p:nvPr/>
        </p:nvSpPr>
        <p:spPr bwMode="auto">
          <a:xfrm>
            <a:off x="76201" y="2594373"/>
            <a:ext cx="1743075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200"/>
              <a:t> Essay 1</a:t>
            </a:r>
          </a:p>
        </p:txBody>
      </p:sp>
      <p:sp>
        <p:nvSpPr>
          <p:cNvPr id="61463" name="Rectangle 24"/>
          <p:cNvSpPr>
            <a:spLocks noChangeArrowheads="1"/>
          </p:cNvSpPr>
          <p:nvPr/>
        </p:nvSpPr>
        <p:spPr bwMode="auto">
          <a:xfrm>
            <a:off x="533400" y="3908822"/>
            <a:ext cx="1304564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 Don</a:t>
            </a:r>
            <a:r>
              <a:rPr lang="ja-JP" altLang="en-US" sz="3200"/>
              <a:t>’</a:t>
            </a:r>
            <a:r>
              <a:rPr lang="en-US" altLang="ja-JP" sz="3200"/>
              <a:t>t</a:t>
            </a:r>
            <a:endParaRPr lang="en-US" sz="3200"/>
          </a:p>
        </p:txBody>
      </p:sp>
      <p:sp>
        <p:nvSpPr>
          <p:cNvPr id="61464" name="Rectangle 25"/>
          <p:cNvSpPr>
            <a:spLocks noChangeArrowheads="1"/>
          </p:cNvSpPr>
          <p:nvPr/>
        </p:nvSpPr>
        <p:spPr bwMode="auto">
          <a:xfrm>
            <a:off x="4038600" y="3086100"/>
            <a:ext cx="184666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 </a:t>
            </a:r>
          </a:p>
        </p:txBody>
      </p:sp>
      <p:sp>
        <p:nvSpPr>
          <p:cNvPr id="61465" name="Rectangle 26"/>
          <p:cNvSpPr>
            <a:spLocks noChangeArrowheads="1"/>
          </p:cNvSpPr>
          <p:nvPr/>
        </p:nvSpPr>
        <p:spPr bwMode="auto">
          <a:xfrm>
            <a:off x="7726363" y="1485900"/>
            <a:ext cx="184666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 </a:t>
            </a:r>
          </a:p>
        </p:txBody>
      </p:sp>
      <p:sp>
        <p:nvSpPr>
          <p:cNvPr id="61466" name="Rectangle 27"/>
          <p:cNvSpPr>
            <a:spLocks noChangeArrowheads="1"/>
          </p:cNvSpPr>
          <p:nvPr/>
        </p:nvSpPr>
        <p:spPr bwMode="auto">
          <a:xfrm>
            <a:off x="7745413" y="57150"/>
            <a:ext cx="184666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3200"/>
          </a:p>
        </p:txBody>
      </p:sp>
      <p:sp>
        <p:nvSpPr>
          <p:cNvPr id="29" name="Rectangle 11"/>
          <p:cNvSpPr>
            <a:spLocks noChangeArrowheads="1"/>
          </p:cNvSpPr>
          <p:nvPr/>
        </p:nvSpPr>
        <p:spPr bwMode="auto">
          <a:xfrm>
            <a:off x="1981209" y="1638302"/>
            <a:ext cx="160653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dirty="0"/>
              <a:t>S</a:t>
            </a:r>
            <a:r>
              <a:rPr lang="en-US" sz="3200" dirty="0" smtClean="0"/>
              <a:t>elected</a:t>
            </a:r>
            <a:endParaRPr lang="en-US" sz="32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348280" y="218160"/>
              <a:ext cx="6399720" cy="43005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35680" y="204840"/>
                <a:ext cx="6426000" cy="4326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0329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	</a:t>
            </a:r>
          </a:p>
          <a:p>
            <a:pPr eaLnBrk="1" hangingPunct="1"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3490" name="Line 3"/>
          <p:cNvSpPr>
            <a:spLocks noChangeShapeType="1"/>
          </p:cNvSpPr>
          <p:nvPr/>
        </p:nvSpPr>
        <p:spPr bwMode="auto">
          <a:xfrm flipV="1">
            <a:off x="457200" y="2743200"/>
            <a:ext cx="1828800" cy="800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1" name="Line 4"/>
          <p:cNvSpPr>
            <a:spLocks noChangeShapeType="1"/>
          </p:cNvSpPr>
          <p:nvPr/>
        </p:nvSpPr>
        <p:spPr bwMode="auto">
          <a:xfrm>
            <a:off x="533400" y="3543300"/>
            <a:ext cx="1752600" cy="6286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2" name="Line 5"/>
          <p:cNvSpPr>
            <a:spLocks noChangeShapeType="1"/>
          </p:cNvSpPr>
          <p:nvPr/>
        </p:nvSpPr>
        <p:spPr bwMode="auto">
          <a:xfrm flipV="1">
            <a:off x="2286000" y="1943100"/>
            <a:ext cx="1828800" cy="800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3" name="Line 6"/>
          <p:cNvSpPr>
            <a:spLocks noChangeShapeType="1"/>
          </p:cNvSpPr>
          <p:nvPr/>
        </p:nvSpPr>
        <p:spPr bwMode="auto">
          <a:xfrm>
            <a:off x="2286000" y="2743200"/>
            <a:ext cx="1828800" cy="571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4" name="Rectangle 8"/>
          <p:cNvSpPr>
            <a:spLocks noChangeArrowheads="1"/>
          </p:cNvSpPr>
          <p:nvPr/>
        </p:nvSpPr>
        <p:spPr bwMode="auto">
          <a:xfrm>
            <a:off x="2438401" y="3143250"/>
            <a:ext cx="1031051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 Lose</a:t>
            </a:r>
          </a:p>
        </p:txBody>
      </p:sp>
      <p:sp>
        <p:nvSpPr>
          <p:cNvPr id="63495" name="Rectangle 11"/>
          <p:cNvSpPr>
            <a:spLocks noChangeArrowheads="1"/>
          </p:cNvSpPr>
          <p:nvPr/>
        </p:nvSpPr>
        <p:spPr bwMode="auto">
          <a:xfrm>
            <a:off x="2362201" y="4023123"/>
            <a:ext cx="392656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0</a:t>
            </a:r>
          </a:p>
        </p:txBody>
      </p:sp>
      <p:sp>
        <p:nvSpPr>
          <p:cNvPr id="63496" name="Rectangle 12"/>
          <p:cNvSpPr>
            <a:spLocks noChangeArrowheads="1"/>
          </p:cNvSpPr>
          <p:nvPr/>
        </p:nvSpPr>
        <p:spPr bwMode="auto">
          <a:xfrm>
            <a:off x="304800" y="3429000"/>
            <a:ext cx="3048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497" name="Oval 13"/>
          <p:cNvSpPr>
            <a:spLocks noChangeArrowheads="1"/>
          </p:cNvSpPr>
          <p:nvPr/>
        </p:nvSpPr>
        <p:spPr bwMode="auto">
          <a:xfrm>
            <a:off x="2133600" y="2571750"/>
            <a:ext cx="381000" cy="2857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499" name="Line 15"/>
          <p:cNvSpPr>
            <a:spLocks noChangeShapeType="1"/>
          </p:cNvSpPr>
          <p:nvPr/>
        </p:nvSpPr>
        <p:spPr bwMode="auto">
          <a:xfrm flipV="1">
            <a:off x="4114800" y="1143000"/>
            <a:ext cx="1828800" cy="800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500" name="Line 16"/>
          <p:cNvSpPr>
            <a:spLocks noChangeShapeType="1"/>
          </p:cNvSpPr>
          <p:nvPr/>
        </p:nvSpPr>
        <p:spPr bwMode="auto">
          <a:xfrm>
            <a:off x="4191000" y="2000250"/>
            <a:ext cx="1752600" cy="6286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501" name="Line 17"/>
          <p:cNvSpPr>
            <a:spLocks noChangeShapeType="1"/>
          </p:cNvSpPr>
          <p:nvPr/>
        </p:nvSpPr>
        <p:spPr bwMode="auto">
          <a:xfrm flipV="1">
            <a:off x="5943600" y="342900"/>
            <a:ext cx="1828800" cy="800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502" name="Line 18"/>
          <p:cNvSpPr>
            <a:spLocks noChangeShapeType="1"/>
          </p:cNvSpPr>
          <p:nvPr/>
        </p:nvSpPr>
        <p:spPr bwMode="auto">
          <a:xfrm>
            <a:off x="5943600" y="1143000"/>
            <a:ext cx="1828800" cy="571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63503" name="Rectangle 19"/>
          <p:cNvSpPr>
            <a:spLocks noChangeArrowheads="1"/>
          </p:cNvSpPr>
          <p:nvPr/>
        </p:nvSpPr>
        <p:spPr bwMode="auto">
          <a:xfrm>
            <a:off x="6096001" y="1543050"/>
            <a:ext cx="1031051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 Lose</a:t>
            </a:r>
          </a:p>
        </p:txBody>
      </p:sp>
      <p:sp>
        <p:nvSpPr>
          <p:cNvPr id="63504" name="Rectangle 20"/>
          <p:cNvSpPr>
            <a:spLocks noChangeArrowheads="1"/>
          </p:cNvSpPr>
          <p:nvPr/>
        </p:nvSpPr>
        <p:spPr bwMode="auto">
          <a:xfrm>
            <a:off x="6096001" y="2422922"/>
            <a:ext cx="726281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-20</a:t>
            </a:r>
          </a:p>
        </p:txBody>
      </p:sp>
      <p:sp>
        <p:nvSpPr>
          <p:cNvPr id="63505" name="Rectangle 21"/>
          <p:cNvSpPr>
            <a:spLocks noChangeArrowheads="1"/>
          </p:cNvSpPr>
          <p:nvPr/>
        </p:nvSpPr>
        <p:spPr bwMode="auto">
          <a:xfrm>
            <a:off x="3962400" y="1828800"/>
            <a:ext cx="3048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506" name="Oval 22"/>
          <p:cNvSpPr>
            <a:spLocks noChangeArrowheads="1"/>
          </p:cNvSpPr>
          <p:nvPr/>
        </p:nvSpPr>
        <p:spPr bwMode="auto">
          <a:xfrm>
            <a:off x="5791200" y="971550"/>
            <a:ext cx="381000" cy="2857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63507" name="Rectangle 23"/>
          <p:cNvSpPr>
            <a:spLocks noChangeArrowheads="1"/>
          </p:cNvSpPr>
          <p:nvPr/>
        </p:nvSpPr>
        <p:spPr bwMode="auto">
          <a:xfrm>
            <a:off x="6096000" y="114300"/>
            <a:ext cx="952304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 Win</a:t>
            </a:r>
          </a:p>
        </p:txBody>
      </p:sp>
      <p:sp>
        <p:nvSpPr>
          <p:cNvPr id="63508" name="Rectangle 24"/>
          <p:cNvSpPr>
            <a:spLocks noChangeArrowheads="1"/>
          </p:cNvSpPr>
          <p:nvPr/>
        </p:nvSpPr>
        <p:spPr bwMode="auto">
          <a:xfrm>
            <a:off x="3505201" y="1028700"/>
            <a:ext cx="1743075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200"/>
              <a:t> Essay 2</a:t>
            </a:r>
          </a:p>
        </p:txBody>
      </p:sp>
      <p:sp>
        <p:nvSpPr>
          <p:cNvPr id="63509" name="Rectangle 25"/>
          <p:cNvSpPr>
            <a:spLocks noChangeArrowheads="1"/>
          </p:cNvSpPr>
          <p:nvPr/>
        </p:nvSpPr>
        <p:spPr bwMode="auto">
          <a:xfrm>
            <a:off x="4260850" y="2308623"/>
            <a:ext cx="1304564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 Don</a:t>
            </a:r>
            <a:r>
              <a:rPr lang="ja-JP" altLang="en-US" sz="3200"/>
              <a:t>’</a:t>
            </a:r>
            <a:r>
              <a:rPr lang="en-US" altLang="ja-JP" sz="3200"/>
              <a:t>t</a:t>
            </a:r>
            <a:endParaRPr lang="en-US" sz="3200"/>
          </a:p>
        </p:txBody>
      </p:sp>
      <p:sp>
        <p:nvSpPr>
          <p:cNvPr id="63510" name="Rectangle 26"/>
          <p:cNvSpPr>
            <a:spLocks noChangeArrowheads="1"/>
          </p:cNvSpPr>
          <p:nvPr/>
        </p:nvSpPr>
        <p:spPr bwMode="auto">
          <a:xfrm>
            <a:off x="76201" y="2594373"/>
            <a:ext cx="1743075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200"/>
              <a:t> Essay 1</a:t>
            </a:r>
          </a:p>
        </p:txBody>
      </p:sp>
      <p:sp>
        <p:nvSpPr>
          <p:cNvPr id="63511" name="Rectangle 27"/>
          <p:cNvSpPr>
            <a:spLocks noChangeArrowheads="1"/>
          </p:cNvSpPr>
          <p:nvPr/>
        </p:nvSpPr>
        <p:spPr bwMode="auto">
          <a:xfrm>
            <a:off x="533400" y="3908822"/>
            <a:ext cx="1304564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 Don</a:t>
            </a:r>
            <a:r>
              <a:rPr lang="ja-JP" altLang="en-US" sz="3200"/>
              <a:t>’</a:t>
            </a:r>
            <a:r>
              <a:rPr lang="en-US" altLang="ja-JP" sz="3200"/>
              <a:t>t</a:t>
            </a:r>
            <a:endParaRPr lang="en-US" sz="3200"/>
          </a:p>
        </p:txBody>
      </p:sp>
      <p:sp>
        <p:nvSpPr>
          <p:cNvPr id="63512" name="Rectangle 28"/>
          <p:cNvSpPr>
            <a:spLocks noChangeArrowheads="1"/>
          </p:cNvSpPr>
          <p:nvPr/>
        </p:nvSpPr>
        <p:spPr bwMode="auto">
          <a:xfrm>
            <a:off x="4038601" y="3086100"/>
            <a:ext cx="819054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 -20</a:t>
            </a:r>
          </a:p>
        </p:txBody>
      </p:sp>
      <p:sp>
        <p:nvSpPr>
          <p:cNvPr id="63513" name="Rectangle 29"/>
          <p:cNvSpPr>
            <a:spLocks noChangeArrowheads="1"/>
          </p:cNvSpPr>
          <p:nvPr/>
        </p:nvSpPr>
        <p:spPr bwMode="auto">
          <a:xfrm>
            <a:off x="7726364" y="1485900"/>
            <a:ext cx="819054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 -60</a:t>
            </a:r>
          </a:p>
        </p:txBody>
      </p:sp>
      <p:sp>
        <p:nvSpPr>
          <p:cNvPr id="63514" name="Rectangle 30"/>
          <p:cNvSpPr>
            <a:spLocks noChangeArrowheads="1"/>
          </p:cNvSpPr>
          <p:nvPr/>
        </p:nvSpPr>
        <p:spPr bwMode="auto">
          <a:xfrm>
            <a:off x="7745413" y="57150"/>
            <a:ext cx="1109398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 4940</a:t>
            </a:r>
          </a:p>
        </p:txBody>
      </p:sp>
      <p:sp>
        <p:nvSpPr>
          <p:cNvPr id="63515" name="Rectangle 31"/>
          <p:cNvSpPr>
            <a:spLocks noChangeArrowheads="1"/>
          </p:cNvSpPr>
          <p:nvPr/>
        </p:nvSpPr>
        <p:spPr bwMode="auto">
          <a:xfrm>
            <a:off x="3041651" y="2144185"/>
            <a:ext cx="823112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dirty="0"/>
              <a:t> </a:t>
            </a:r>
            <a:r>
              <a:rPr lang="en-US" sz="2400" dirty="0"/>
              <a:t>0.05</a:t>
            </a:r>
          </a:p>
        </p:txBody>
      </p:sp>
      <p:sp>
        <p:nvSpPr>
          <p:cNvPr id="63516" name="Rectangle 32"/>
          <p:cNvSpPr>
            <a:spLocks noChangeArrowheads="1"/>
          </p:cNvSpPr>
          <p:nvPr/>
        </p:nvSpPr>
        <p:spPr bwMode="auto">
          <a:xfrm>
            <a:off x="3075517" y="2640940"/>
            <a:ext cx="7999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 dirty="0"/>
              <a:t> 0.95</a:t>
            </a:r>
          </a:p>
        </p:txBody>
      </p:sp>
      <p:sp>
        <p:nvSpPr>
          <p:cNvPr id="63517" name="Rectangle 33"/>
          <p:cNvSpPr>
            <a:spLocks noChangeArrowheads="1"/>
          </p:cNvSpPr>
          <p:nvPr/>
        </p:nvSpPr>
        <p:spPr bwMode="auto">
          <a:xfrm>
            <a:off x="6800319" y="611717"/>
            <a:ext cx="6439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 dirty="0"/>
              <a:t> 0.1</a:t>
            </a:r>
          </a:p>
        </p:txBody>
      </p:sp>
      <p:sp>
        <p:nvSpPr>
          <p:cNvPr id="63518" name="Rectangle 34"/>
          <p:cNvSpPr>
            <a:spLocks noChangeArrowheads="1"/>
          </p:cNvSpPr>
          <p:nvPr/>
        </p:nvSpPr>
        <p:spPr bwMode="auto">
          <a:xfrm>
            <a:off x="6817252" y="1074607"/>
            <a:ext cx="6439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 dirty="0"/>
              <a:t> 0.9</a:t>
            </a:r>
          </a:p>
        </p:txBody>
      </p:sp>
      <p:sp>
        <p:nvSpPr>
          <p:cNvPr id="32" name="Rectangle 11"/>
          <p:cNvSpPr>
            <a:spLocks noChangeArrowheads="1"/>
          </p:cNvSpPr>
          <p:nvPr/>
        </p:nvSpPr>
        <p:spPr bwMode="auto">
          <a:xfrm>
            <a:off x="1981209" y="1625602"/>
            <a:ext cx="160653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dirty="0"/>
              <a:t>S</a:t>
            </a:r>
            <a:r>
              <a:rPr lang="en-US" sz="3200" dirty="0" smtClean="0"/>
              <a:t>elected</a:t>
            </a:r>
            <a:endParaRPr lang="en-US" sz="32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5208840" y="0"/>
              <a:ext cx="3730680" cy="51436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95880" y="-14400"/>
                <a:ext cx="3756600" cy="5170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8510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	</a:t>
            </a:r>
          </a:p>
          <a:p>
            <a:pPr eaLnBrk="1" hangingPunct="1"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5538" name="Line 3"/>
          <p:cNvSpPr>
            <a:spLocks noChangeShapeType="1"/>
          </p:cNvSpPr>
          <p:nvPr/>
        </p:nvSpPr>
        <p:spPr bwMode="auto">
          <a:xfrm flipV="1">
            <a:off x="457200" y="2743200"/>
            <a:ext cx="1828800" cy="800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39" name="Line 4"/>
          <p:cNvSpPr>
            <a:spLocks noChangeShapeType="1"/>
          </p:cNvSpPr>
          <p:nvPr/>
        </p:nvSpPr>
        <p:spPr bwMode="auto">
          <a:xfrm>
            <a:off x="533400" y="3543300"/>
            <a:ext cx="1752600" cy="6286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0" name="Line 5"/>
          <p:cNvSpPr>
            <a:spLocks noChangeShapeType="1"/>
          </p:cNvSpPr>
          <p:nvPr/>
        </p:nvSpPr>
        <p:spPr bwMode="auto">
          <a:xfrm flipV="1">
            <a:off x="2286000" y="1943100"/>
            <a:ext cx="1828800" cy="800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1" name="Line 6"/>
          <p:cNvSpPr>
            <a:spLocks noChangeShapeType="1"/>
          </p:cNvSpPr>
          <p:nvPr/>
        </p:nvSpPr>
        <p:spPr bwMode="auto">
          <a:xfrm>
            <a:off x="2286000" y="2743200"/>
            <a:ext cx="1828800" cy="571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2" name="Rectangle 7"/>
          <p:cNvSpPr>
            <a:spLocks noChangeArrowheads="1"/>
          </p:cNvSpPr>
          <p:nvPr/>
        </p:nvSpPr>
        <p:spPr bwMode="auto">
          <a:xfrm>
            <a:off x="2438401" y="3143250"/>
            <a:ext cx="1031051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 Lose</a:t>
            </a:r>
          </a:p>
        </p:txBody>
      </p:sp>
      <p:sp>
        <p:nvSpPr>
          <p:cNvPr id="65543" name="Rectangle 8"/>
          <p:cNvSpPr>
            <a:spLocks noChangeArrowheads="1"/>
          </p:cNvSpPr>
          <p:nvPr/>
        </p:nvSpPr>
        <p:spPr bwMode="auto">
          <a:xfrm>
            <a:off x="2362201" y="4023123"/>
            <a:ext cx="392656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0</a:t>
            </a:r>
          </a:p>
        </p:txBody>
      </p:sp>
      <p:sp>
        <p:nvSpPr>
          <p:cNvPr id="65544" name="Rectangle 9"/>
          <p:cNvSpPr>
            <a:spLocks noChangeArrowheads="1"/>
          </p:cNvSpPr>
          <p:nvPr/>
        </p:nvSpPr>
        <p:spPr bwMode="auto">
          <a:xfrm>
            <a:off x="304800" y="3429000"/>
            <a:ext cx="3048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45" name="Oval 10"/>
          <p:cNvSpPr>
            <a:spLocks noChangeArrowheads="1"/>
          </p:cNvSpPr>
          <p:nvPr/>
        </p:nvSpPr>
        <p:spPr bwMode="auto">
          <a:xfrm>
            <a:off x="2133600" y="2571750"/>
            <a:ext cx="381000" cy="2857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47" name="Line 12"/>
          <p:cNvSpPr>
            <a:spLocks noChangeShapeType="1"/>
          </p:cNvSpPr>
          <p:nvPr/>
        </p:nvSpPr>
        <p:spPr bwMode="auto">
          <a:xfrm flipV="1">
            <a:off x="4114800" y="1143000"/>
            <a:ext cx="1828800" cy="800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8" name="Line 13"/>
          <p:cNvSpPr>
            <a:spLocks noChangeShapeType="1"/>
          </p:cNvSpPr>
          <p:nvPr/>
        </p:nvSpPr>
        <p:spPr bwMode="auto">
          <a:xfrm>
            <a:off x="4191000" y="2000250"/>
            <a:ext cx="1752600" cy="6286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9" name="Rectangle 17"/>
          <p:cNvSpPr>
            <a:spLocks noChangeArrowheads="1"/>
          </p:cNvSpPr>
          <p:nvPr/>
        </p:nvSpPr>
        <p:spPr bwMode="auto">
          <a:xfrm>
            <a:off x="6096001" y="2422922"/>
            <a:ext cx="726281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dirty="0"/>
              <a:t>-20</a:t>
            </a:r>
          </a:p>
        </p:txBody>
      </p:sp>
      <p:sp>
        <p:nvSpPr>
          <p:cNvPr id="65550" name="Rectangle 18"/>
          <p:cNvSpPr>
            <a:spLocks noChangeArrowheads="1"/>
          </p:cNvSpPr>
          <p:nvPr/>
        </p:nvSpPr>
        <p:spPr bwMode="auto">
          <a:xfrm>
            <a:off x="3962400" y="1828800"/>
            <a:ext cx="3048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51" name="Oval 19"/>
          <p:cNvSpPr>
            <a:spLocks noChangeArrowheads="1"/>
          </p:cNvSpPr>
          <p:nvPr/>
        </p:nvSpPr>
        <p:spPr bwMode="auto">
          <a:xfrm>
            <a:off x="5791200" y="971550"/>
            <a:ext cx="381000" cy="2857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52" name="Rectangle 21"/>
          <p:cNvSpPr>
            <a:spLocks noChangeArrowheads="1"/>
          </p:cNvSpPr>
          <p:nvPr/>
        </p:nvSpPr>
        <p:spPr bwMode="auto">
          <a:xfrm>
            <a:off x="3505201" y="1028700"/>
            <a:ext cx="1743075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200"/>
              <a:t> Essay 2</a:t>
            </a:r>
          </a:p>
        </p:txBody>
      </p:sp>
      <p:sp>
        <p:nvSpPr>
          <p:cNvPr id="65553" name="Rectangle 22"/>
          <p:cNvSpPr>
            <a:spLocks noChangeArrowheads="1"/>
          </p:cNvSpPr>
          <p:nvPr/>
        </p:nvSpPr>
        <p:spPr bwMode="auto">
          <a:xfrm>
            <a:off x="4260850" y="2308623"/>
            <a:ext cx="1304564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 Don</a:t>
            </a:r>
            <a:r>
              <a:rPr lang="ja-JP" altLang="en-US" sz="3200"/>
              <a:t>’</a:t>
            </a:r>
            <a:r>
              <a:rPr lang="en-US" altLang="ja-JP" sz="3200"/>
              <a:t>t</a:t>
            </a:r>
            <a:endParaRPr lang="en-US" sz="3200"/>
          </a:p>
        </p:txBody>
      </p:sp>
      <p:sp>
        <p:nvSpPr>
          <p:cNvPr id="65554" name="Rectangle 23"/>
          <p:cNvSpPr>
            <a:spLocks noChangeArrowheads="1"/>
          </p:cNvSpPr>
          <p:nvPr/>
        </p:nvSpPr>
        <p:spPr bwMode="auto">
          <a:xfrm>
            <a:off x="76201" y="2594373"/>
            <a:ext cx="1743075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200"/>
              <a:t> Essay 1</a:t>
            </a:r>
          </a:p>
        </p:txBody>
      </p:sp>
      <p:sp>
        <p:nvSpPr>
          <p:cNvPr id="65555" name="Rectangle 24"/>
          <p:cNvSpPr>
            <a:spLocks noChangeArrowheads="1"/>
          </p:cNvSpPr>
          <p:nvPr/>
        </p:nvSpPr>
        <p:spPr bwMode="auto">
          <a:xfrm>
            <a:off x="533400" y="3908822"/>
            <a:ext cx="1304564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 Don</a:t>
            </a:r>
            <a:r>
              <a:rPr lang="ja-JP" altLang="en-US" sz="3200"/>
              <a:t>’</a:t>
            </a:r>
            <a:r>
              <a:rPr lang="en-US" altLang="ja-JP" sz="3200"/>
              <a:t>t</a:t>
            </a:r>
            <a:endParaRPr lang="en-US" sz="3200"/>
          </a:p>
        </p:txBody>
      </p:sp>
      <p:sp>
        <p:nvSpPr>
          <p:cNvPr id="65556" name="Rectangle 25"/>
          <p:cNvSpPr>
            <a:spLocks noChangeArrowheads="1"/>
          </p:cNvSpPr>
          <p:nvPr/>
        </p:nvSpPr>
        <p:spPr bwMode="auto">
          <a:xfrm>
            <a:off x="4038601" y="3086100"/>
            <a:ext cx="819054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 -20</a:t>
            </a:r>
          </a:p>
        </p:txBody>
      </p:sp>
      <p:sp>
        <p:nvSpPr>
          <p:cNvPr id="65558" name="Rectangle 28"/>
          <p:cNvSpPr>
            <a:spLocks noChangeArrowheads="1"/>
          </p:cNvSpPr>
          <p:nvPr/>
        </p:nvSpPr>
        <p:spPr bwMode="auto">
          <a:xfrm>
            <a:off x="3041651" y="2228850"/>
            <a:ext cx="7999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/>
              <a:t> 0.05</a:t>
            </a:r>
          </a:p>
        </p:txBody>
      </p:sp>
      <p:sp>
        <p:nvSpPr>
          <p:cNvPr id="65559" name="Rectangle 29"/>
          <p:cNvSpPr>
            <a:spLocks noChangeArrowheads="1"/>
          </p:cNvSpPr>
          <p:nvPr/>
        </p:nvSpPr>
        <p:spPr bwMode="auto">
          <a:xfrm>
            <a:off x="3041651" y="2708672"/>
            <a:ext cx="7999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/>
              <a:t> 0.95</a:t>
            </a:r>
          </a:p>
        </p:txBody>
      </p:sp>
      <p:sp>
        <p:nvSpPr>
          <p:cNvPr id="65560" name="Rectangle 31"/>
          <p:cNvSpPr>
            <a:spLocks noChangeArrowheads="1"/>
          </p:cNvSpPr>
          <p:nvPr/>
        </p:nvSpPr>
        <p:spPr bwMode="auto">
          <a:xfrm>
            <a:off x="6248401" y="800100"/>
            <a:ext cx="184666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dirty="0"/>
              <a:t> </a:t>
            </a:r>
          </a:p>
        </p:txBody>
      </p:sp>
      <p:sp>
        <p:nvSpPr>
          <p:cNvPr id="25" name="Rectangle 11"/>
          <p:cNvSpPr>
            <a:spLocks noChangeArrowheads="1"/>
          </p:cNvSpPr>
          <p:nvPr/>
        </p:nvSpPr>
        <p:spPr bwMode="auto">
          <a:xfrm>
            <a:off x="1981209" y="1638302"/>
            <a:ext cx="160653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dirty="0"/>
              <a:t>S</a:t>
            </a:r>
            <a:r>
              <a:rPr lang="en-US" sz="3200" dirty="0" smtClean="0"/>
              <a:t>elected</a:t>
            </a:r>
            <a:endParaRPr lang="en-US" sz="3200" dirty="0"/>
          </a:p>
        </p:txBody>
      </p:sp>
      <p:sp>
        <p:nvSpPr>
          <p:cNvPr id="26" name="Rectangle 17"/>
          <p:cNvSpPr>
            <a:spLocks noChangeArrowheads="1"/>
          </p:cNvSpPr>
          <p:nvPr/>
        </p:nvSpPr>
        <p:spPr bwMode="auto">
          <a:xfrm>
            <a:off x="6340734" y="734689"/>
            <a:ext cx="867294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3200" dirty="0" smtClean="0"/>
              <a:t>440</a:t>
            </a:r>
            <a:endParaRPr lang="en-US" sz="32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5835960" y="315720"/>
              <a:ext cx="1703880" cy="28796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23000" y="302760"/>
                <a:ext cx="1730880" cy="2904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1790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	</a:t>
            </a:r>
          </a:p>
          <a:p>
            <a:pPr eaLnBrk="1" hangingPunct="1">
              <a:buFontTx/>
              <a:buNone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8610" name="Line 3"/>
          <p:cNvSpPr>
            <a:spLocks noChangeShapeType="1"/>
          </p:cNvSpPr>
          <p:nvPr/>
        </p:nvSpPr>
        <p:spPr bwMode="auto">
          <a:xfrm flipV="1">
            <a:off x="457200" y="2743200"/>
            <a:ext cx="1828800" cy="800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1" name="Line 4"/>
          <p:cNvSpPr>
            <a:spLocks noChangeShapeType="1"/>
          </p:cNvSpPr>
          <p:nvPr/>
        </p:nvSpPr>
        <p:spPr bwMode="auto">
          <a:xfrm>
            <a:off x="533400" y="3543300"/>
            <a:ext cx="1752600" cy="6286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2" name="Line 5"/>
          <p:cNvSpPr>
            <a:spLocks noChangeShapeType="1"/>
          </p:cNvSpPr>
          <p:nvPr/>
        </p:nvSpPr>
        <p:spPr bwMode="auto">
          <a:xfrm flipV="1">
            <a:off x="2286000" y="1943100"/>
            <a:ext cx="1828800" cy="800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3" name="Line 6"/>
          <p:cNvSpPr>
            <a:spLocks noChangeShapeType="1"/>
          </p:cNvSpPr>
          <p:nvPr/>
        </p:nvSpPr>
        <p:spPr bwMode="auto">
          <a:xfrm>
            <a:off x="2286000" y="2743200"/>
            <a:ext cx="1828800" cy="571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4" name="Rectangle 7"/>
          <p:cNvSpPr>
            <a:spLocks noChangeArrowheads="1"/>
          </p:cNvSpPr>
          <p:nvPr/>
        </p:nvSpPr>
        <p:spPr bwMode="auto">
          <a:xfrm>
            <a:off x="2438401" y="3143250"/>
            <a:ext cx="1031051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 Lose</a:t>
            </a:r>
          </a:p>
        </p:txBody>
      </p:sp>
      <p:sp>
        <p:nvSpPr>
          <p:cNvPr id="68615" name="Rectangle 8"/>
          <p:cNvSpPr>
            <a:spLocks noChangeArrowheads="1"/>
          </p:cNvSpPr>
          <p:nvPr/>
        </p:nvSpPr>
        <p:spPr bwMode="auto">
          <a:xfrm>
            <a:off x="2362201" y="4023123"/>
            <a:ext cx="392656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0</a:t>
            </a:r>
          </a:p>
        </p:txBody>
      </p:sp>
      <p:sp>
        <p:nvSpPr>
          <p:cNvPr id="68616" name="Rectangle 9"/>
          <p:cNvSpPr>
            <a:spLocks noChangeArrowheads="1"/>
          </p:cNvSpPr>
          <p:nvPr/>
        </p:nvSpPr>
        <p:spPr bwMode="auto">
          <a:xfrm>
            <a:off x="304800" y="3429000"/>
            <a:ext cx="3048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17" name="Oval 10"/>
          <p:cNvSpPr>
            <a:spLocks noChangeArrowheads="1"/>
          </p:cNvSpPr>
          <p:nvPr/>
        </p:nvSpPr>
        <p:spPr bwMode="auto">
          <a:xfrm>
            <a:off x="2133600" y="2571750"/>
            <a:ext cx="381000" cy="2857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619" name="Rectangle 17"/>
          <p:cNvSpPr>
            <a:spLocks noChangeArrowheads="1"/>
          </p:cNvSpPr>
          <p:nvPr/>
        </p:nvSpPr>
        <p:spPr bwMode="auto">
          <a:xfrm>
            <a:off x="4124326" y="1679973"/>
            <a:ext cx="1743075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200"/>
              <a:t> 440</a:t>
            </a:r>
          </a:p>
        </p:txBody>
      </p:sp>
      <p:sp>
        <p:nvSpPr>
          <p:cNvPr id="68620" name="Rectangle 19"/>
          <p:cNvSpPr>
            <a:spLocks noChangeArrowheads="1"/>
          </p:cNvSpPr>
          <p:nvPr/>
        </p:nvSpPr>
        <p:spPr bwMode="auto">
          <a:xfrm>
            <a:off x="76201" y="2594373"/>
            <a:ext cx="1743075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200"/>
              <a:t> Essay 1</a:t>
            </a:r>
          </a:p>
        </p:txBody>
      </p:sp>
      <p:sp>
        <p:nvSpPr>
          <p:cNvPr id="68621" name="Rectangle 20"/>
          <p:cNvSpPr>
            <a:spLocks noChangeArrowheads="1"/>
          </p:cNvSpPr>
          <p:nvPr/>
        </p:nvSpPr>
        <p:spPr bwMode="auto">
          <a:xfrm>
            <a:off x="533400" y="3908822"/>
            <a:ext cx="1304564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 Don</a:t>
            </a:r>
            <a:r>
              <a:rPr lang="ja-JP" altLang="en-US" sz="3200"/>
              <a:t>’</a:t>
            </a:r>
            <a:r>
              <a:rPr lang="en-US" altLang="ja-JP" sz="3200"/>
              <a:t>t</a:t>
            </a:r>
            <a:endParaRPr lang="en-US" sz="3200"/>
          </a:p>
        </p:txBody>
      </p:sp>
      <p:sp>
        <p:nvSpPr>
          <p:cNvPr id="68622" name="Rectangle 21"/>
          <p:cNvSpPr>
            <a:spLocks noChangeArrowheads="1"/>
          </p:cNvSpPr>
          <p:nvPr/>
        </p:nvSpPr>
        <p:spPr bwMode="auto">
          <a:xfrm>
            <a:off x="4038601" y="3086100"/>
            <a:ext cx="819054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 -20</a:t>
            </a:r>
          </a:p>
        </p:txBody>
      </p:sp>
      <p:sp>
        <p:nvSpPr>
          <p:cNvPr id="68623" name="Rectangle 23"/>
          <p:cNvSpPr>
            <a:spLocks noChangeArrowheads="1"/>
          </p:cNvSpPr>
          <p:nvPr/>
        </p:nvSpPr>
        <p:spPr bwMode="auto">
          <a:xfrm>
            <a:off x="3041651" y="2228850"/>
            <a:ext cx="7999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/>
              <a:t> 0.05</a:t>
            </a:r>
          </a:p>
        </p:txBody>
      </p:sp>
      <p:sp>
        <p:nvSpPr>
          <p:cNvPr id="68624" name="Rectangle 24"/>
          <p:cNvSpPr>
            <a:spLocks noChangeArrowheads="1"/>
          </p:cNvSpPr>
          <p:nvPr/>
        </p:nvSpPr>
        <p:spPr bwMode="auto">
          <a:xfrm>
            <a:off x="3041651" y="2708672"/>
            <a:ext cx="7999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/>
              <a:t> 0.95</a:t>
            </a:r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1981209" y="1625602"/>
            <a:ext cx="160653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dirty="0"/>
              <a:t>S</a:t>
            </a:r>
            <a:r>
              <a:rPr lang="en-US" sz="3200" dirty="0" smtClean="0"/>
              <a:t>elected</a:t>
            </a:r>
            <a:endParaRPr lang="en-US" sz="32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415520" y="641880"/>
              <a:ext cx="6978240" cy="42080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03640" y="633600"/>
                <a:ext cx="6992640" cy="4230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2789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Line 3"/>
          <p:cNvSpPr>
            <a:spLocks noChangeShapeType="1"/>
          </p:cNvSpPr>
          <p:nvPr/>
        </p:nvSpPr>
        <p:spPr bwMode="auto">
          <a:xfrm flipV="1">
            <a:off x="457200" y="2743200"/>
            <a:ext cx="1828800" cy="800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58" name="Line 4"/>
          <p:cNvSpPr>
            <a:spLocks noChangeShapeType="1"/>
          </p:cNvSpPr>
          <p:nvPr/>
        </p:nvSpPr>
        <p:spPr bwMode="auto">
          <a:xfrm>
            <a:off x="533400" y="3543300"/>
            <a:ext cx="1752600" cy="6286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59" name="Rectangle 8"/>
          <p:cNvSpPr>
            <a:spLocks noChangeArrowheads="1"/>
          </p:cNvSpPr>
          <p:nvPr/>
        </p:nvSpPr>
        <p:spPr bwMode="auto">
          <a:xfrm>
            <a:off x="2362201" y="3965973"/>
            <a:ext cx="392656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0</a:t>
            </a:r>
          </a:p>
        </p:txBody>
      </p:sp>
      <p:sp>
        <p:nvSpPr>
          <p:cNvPr id="70660" name="Rectangle 9"/>
          <p:cNvSpPr>
            <a:spLocks noChangeArrowheads="1"/>
          </p:cNvSpPr>
          <p:nvPr/>
        </p:nvSpPr>
        <p:spPr bwMode="auto">
          <a:xfrm>
            <a:off x="304800" y="3429000"/>
            <a:ext cx="3048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661" name="Oval 10"/>
          <p:cNvSpPr>
            <a:spLocks noChangeArrowheads="1"/>
          </p:cNvSpPr>
          <p:nvPr/>
        </p:nvSpPr>
        <p:spPr bwMode="auto">
          <a:xfrm>
            <a:off x="2133600" y="2571750"/>
            <a:ext cx="381000" cy="2857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662" name="Rectangle 19"/>
          <p:cNvSpPr>
            <a:spLocks noChangeArrowheads="1"/>
          </p:cNvSpPr>
          <p:nvPr/>
        </p:nvSpPr>
        <p:spPr bwMode="auto">
          <a:xfrm>
            <a:off x="76201" y="2594373"/>
            <a:ext cx="1743075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200"/>
              <a:t> Essay 1</a:t>
            </a:r>
          </a:p>
        </p:txBody>
      </p:sp>
      <p:sp>
        <p:nvSpPr>
          <p:cNvPr id="70663" name="Rectangle 20"/>
          <p:cNvSpPr>
            <a:spLocks noChangeArrowheads="1"/>
          </p:cNvSpPr>
          <p:nvPr/>
        </p:nvSpPr>
        <p:spPr bwMode="auto">
          <a:xfrm>
            <a:off x="533400" y="3908822"/>
            <a:ext cx="1304564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 Don</a:t>
            </a:r>
            <a:r>
              <a:rPr lang="ja-JP" altLang="en-US" sz="3200"/>
              <a:t>’</a:t>
            </a:r>
            <a:r>
              <a:rPr lang="en-US" altLang="ja-JP" sz="3200"/>
              <a:t>t</a:t>
            </a:r>
            <a:endParaRPr lang="en-US" sz="3200"/>
          </a:p>
        </p:txBody>
      </p:sp>
      <p:sp>
        <p:nvSpPr>
          <p:cNvPr id="70665" name="Rectangle 27"/>
          <p:cNvSpPr>
            <a:spLocks noChangeArrowheads="1"/>
          </p:cNvSpPr>
          <p:nvPr/>
        </p:nvSpPr>
        <p:spPr bwMode="auto">
          <a:xfrm>
            <a:off x="2562225" y="2457450"/>
            <a:ext cx="392656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3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82520" y="1734480"/>
              <a:ext cx="3355920" cy="29368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1720" y="1721520"/>
                <a:ext cx="3378960" cy="2963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1025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Grp="1" noChangeArrowheads="1"/>
          </p:cNvSpPr>
          <p:nvPr>
            <p:ph type="title"/>
          </p:nvPr>
        </p:nvSpPr>
        <p:spPr>
          <a:xfrm>
            <a:off x="-601134" y="3771900"/>
            <a:ext cx="7772400" cy="857250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Inferring Probabilities</a:t>
            </a:r>
          </a:p>
        </p:txBody>
      </p:sp>
    </p:spTree>
    <p:extLst>
      <p:ext uri="{BB962C8B-B14F-4D97-AF65-F5344CB8AC3E}">
        <p14:creationId xmlns:p14="http://schemas.microsoft.com/office/powerpoint/2010/main" val="345193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" y="184151"/>
            <a:ext cx="4937760" cy="3394472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Your friend tells you about a risky investment opportunity that will pay $50,000 on a $2000 investment.</a:t>
            </a:r>
          </a:p>
          <a:p>
            <a:pPr eaLnBrk="1" hangingPunct="1"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She’s in.  Do you invest?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975040" y="2086560"/>
              <a:ext cx="1055520" cy="496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64600" y="2081520"/>
                <a:ext cx="1075680" cy="66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5573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-152400" y="514351"/>
            <a:ext cx="8229600" cy="3394472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	Invest</a:t>
            </a:r>
          </a:p>
          <a:p>
            <a:pPr eaLnBrk="1" hangingPunct="1">
              <a:buFontTx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	</a:t>
            </a:r>
          </a:p>
          <a:p>
            <a:pPr eaLnBrk="1" hangingPunct="1"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	Don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altLang="ja-JP" dirty="0"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5778" name="Line 3"/>
          <p:cNvSpPr>
            <a:spLocks noChangeShapeType="1"/>
          </p:cNvSpPr>
          <p:nvPr/>
        </p:nvSpPr>
        <p:spPr bwMode="auto">
          <a:xfrm flipV="1">
            <a:off x="533400" y="1314450"/>
            <a:ext cx="1828800" cy="800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79" name="Line 4"/>
          <p:cNvSpPr>
            <a:spLocks noChangeShapeType="1"/>
          </p:cNvSpPr>
          <p:nvPr/>
        </p:nvSpPr>
        <p:spPr bwMode="auto">
          <a:xfrm>
            <a:off x="609600" y="2114550"/>
            <a:ext cx="1752600" cy="6286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80" name="Line 5"/>
          <p:cNvSpPr>
            <a:spLocks noChangeShapeType="1"/>
          </p:cNvSpPr>
          <p:nvPr/>
        </p:nvSpPr>
        <p:spPr bwMode="auto">
          <a:xfrm flipV="1">
            <a:off x="2362200" y="514350"/>
            <a:ext cx="1828800" cy="800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81" name="Line 6"/>
          <p:cNvSpPr>
            <a:spLocks noChangeShapeType="1"/>
          </p:cNvSpPr>
          <p:nvPr/>
        </p:nvSpPr>
        <p:spPr bwMode="auto">
          <a:xfrm>
            <a:off x="2362200" y="1314450"/>
            <a:ext cx="1828800" cy="571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82" name="Rectangle 8"/>
          <p:cNvSpPr>
            <a:spLocks noChangeArrowheads="1"/>
          </p:cNvSpPr>
          <p:nvPr/>
        </p:nvSpPr>
        <p:spPr bwMode="auto">
          <a:xfrm>
            <a:off x="2514600" y="1714500"/>
            <a:ext cx="1104188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dirty="0"/>
              <a:t>  </a:t>
            </a:r>
            <a:r>
              <a:rPr lang="en-US" sz="3200" dirty="0" smtClean="0"/>
              <a:t>Fails</a:t>
            </a:r>
            <a:endParaRPr lang="en-US" sz="3200" dirty="0"/>
          </a:p>
        </p:txBody>
      </p:sp>
      <p:sp>
        <p:nvSpPr>
          <p:cNvPr id="75783" name="Rectangle 9"/>
          <p:cNvSpPr>
            <a:spLocks noChangeArrowheads="1"/>
          </p:cNvSpPr>
          <p:nvPr/>
        </p:nvSpPr>
        <p:spPr bwMode="auto">
          <a:xfrm>
            <a:off x="4191000" y="257695"/>
            <a:ext cx="6014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dirty="0" smtClean="0"/>
              <a:t>50</a:t>
            </a:r>
            <a:endParaRPr lang="en-US" sz="3200" dirty="0"/>
          </a:p>
        </p:txBody>
      </p:sp>
      <p:sp>
        <p:nvSpPr>
          <p:cNvPr id="75784" name="Rectangle 10"/>
          <p:cNvSpPr>
            <a:spLocks noChangeArrowheads="1"/>
          </p:cNvSpPr>
          <p:nvPr/>
        </p:nvSpPr>
        <p:spPr bwMode="auto">
          <a:xfrm>
            <a:off x="4105109" y="1679972"/>
            <a:ext cx="6110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dirty="0"/>
              <a:t>-</a:t>
            </a:r>
            <a:r>
              <a:rPr lang="en-US" sz="3200" dirty="0" smtClean="0"/>
              <a:t>2 </a:t>
            </a:r>
            <a:endParaRPr lang="en-US" sz="3200" dirty="0"/>
          </a:p>
        </p:txBody>
      </p:sp>
      <p:sp>
        <p:nvSpPr>
          <p:cNvPr id="75785" name="Rectangle 11"/>
          <p:cNvSpPr>
            <a:spLocks noChangeArrowheads="1"/>
          </p:cNvSpPr>
          <p:nvPr/>
        </p:nvSpPr>
        <p:spPr bwMode="auto">
          <a:xfrm>
            <a:off x="2514601" y="2594373"/>
            <a:ext cx="392656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0</a:t>
            </a:r>
          </a:p>
        </p:txBody>
      </p:sp>
      <p:sp>
        <p:nvSpPr>
          <p:cNvPr id="75788" name="Rectangle 14"/>
          <p:cNvSpPr>
            <a:spLocks noChangeArrowheads="1"/>
          </p:cNvSpPr>
          <p:nvPr/>
        </p:nvSpPr>
        <p:spPr bwMode="auto">
          <a:xfrm>
            <a:off x="381000" y="2000250"/>
            <a:ext cx="3048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89" name="Oval 15"/>
          <p:cNvSpPr>
            <a:spLocks noChangeArrowheads="1"/>
          </p:cNvSpPr>
          <p:nvPr/>
        </p:nvSpPr>
        <p:spPr bwMode="auto">
          <a:xfrm>
            <a:off x="2209800" y="1143000"/>
            <a:ext cx="381000" cy="2857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90" name="Rectangle 8"/>
          <p:cNvSpPr>
            <a:spLocks noChangeArrowheads="1"/>
          </p:cNvSpPr>
          <p:nvPr/>
        </p:nvSpPr>
        <p:spPr bwMode="auto">
          <a:xfrm>
            <a:off x="2294471" y="120651"/>
            <a:ext cx="1720343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dirty="0" smtClean="0"/>
              <a:t>Succeeds</a:t>
            </a:r>
            <a:endParaRPr lang="en-US" sz="32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763200" y="163440"/>
              <a:ext cx="4849560" cy="48308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59240" y="152280"/>
                <a:ext cx="4867920" cy="4855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6718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ChangeArrowheads="1"/>
          </p:cNvSpPr>
          <p:nvPr>
            <p:ph type="title"/>
          </p:nvPr>
        </p:nvSpPr>
        <p:spPr>
          <a:xfrm>
            <a:off x="-1447800" y="3890434"/>
            <a:ext cx="7772400" cy="857250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Inferring Payoffs</a:t>
            </a:r>
          </a:p>
        </p:txBody>
      </p:sp>
    </p:spTree>
    <p:extLst>
      <p:ext uri="{BB962C8B-B14F-4D97-AF65-F5344CB8AC3E}">
        <p14:creationId xmlns:p14="http://schemas.microsoft.com/office/powerpoint/2010/main" val="252998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9699"/>
            <a:ext cx="4216400" cy="4618567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buFontTx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You have a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standby to go visit your parents.   The airline says that there is a one third chance that you’ll make the flight.  </a:t>
            </a:r>
          </a:p>
          <a:p>
            <a:pPr eaLnBrk="1" hangingPunct="1"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You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decide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not 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to go to the airport and to stay on campus.</a:t>
            </a:r>
          </a:p>
          <a:p>
            <a:pPr eaLnBrk="1" hangingPunct="1"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H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ow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much did you want to see your parents?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31400" y="19080"/>
              <a:ext cx="3962160" cy="47383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0960" y="4320"/>
                <a:ext cx="3984840" cy="4766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740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3875" y="488965"/>
            <a:ext cx="8229600" cy="3394472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	Airport</a:t>
            </a:r>
          </a:p>
          <a:p>
            <a:pPr eaLnBrk="1" hangingPunct="1">
              <a:buFontTx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	</a:t>
            </a:r>
          </a:p>
          <a:p>
            <a:pPr eaLnBrk="1" hangingPunct="1"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	Stay</a:t>
            </a:r>
          </a:p>
        </p:txBody>
      </p:sp>
      <p:sp>
        <p:nvSpPr>
          <p:cNvPr id="78850" name="Line 3"/>
          <p:cNvSpPr>
            <a:spLocks noChangeShapeType="1"/>
          </p:cNvSpPr>
          <p:nvPr/>
        </p:nvSpPr>
        <p:spPr bwMode="auto">
          <a:xfrm flipV="1">
            <a:off x="685809" y="1289064"/>
            <a:ext cx="1828800" cy="800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1" name="Line 4"/>
          <p:cNvSpPr>
            <a:spLocks noChangeShapeType="1"/>
          </p:cNvSpPr>
          <p:nvPr/>
        </p:nvSpPr>
        <p:spPr bwMode="auto">
          <a:xfrm>
            <a:off x="762009" y="2089164"/>
            <a:ext cx="1752600" cy="6286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2" name="Line 5"/>
          <p:cNvSpPr>
            <a:spLocks noChangeShapeType="1"/>
          </p:cNvSpPr>
          <p:nvPr/>
        </p:nvSpPr>
        <p:spPr bwMode="auto">
          <a:xfrm flipV="1">
            <a:off x="2514609" y="488964"/>
            <a:ext cx="1828800" cy="800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3" name="Line 6"/>
          <p:cNvSpPr>
            <a:spLocks noChangeShapeType="1"/>
          </p:cNvSpPr>
          <p:nvPr/>
        </p:nvSpPr>
        <p:spPr bwMode="auto">
          <a:xfrm>
            <a:off x="2514609" y="1289064"/>
            <a:ext cx="1828800" cy="571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4" name="Rectangle 8"/>
          <p:cNvSpPr>
            <a:spLocks noChangeArrowheads="1"/>
          </p:cNvSpPr>
          <p:nvPr/>
        </p:nvSpPr>
        <p:spPr bwMode="auto">
          <a:xfrm>
            <a:off x="2667009" y="1689114"/>
            <a:ext cx="758741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dirty="0"/>
              <a:t> </a:t>
            </a:r>
            <a:r>
              <a:rPr lang="en-US" sz="3200" dirty="0" smtClean="0"/>
              <a:t>No</a:t>
            </a:r>
            <a:endParaRPr lang="en-US" sz="3200" dirty="0"/>
          </a:p>
        </p:txBody>
      </p:sp>
      <p:sp>
        <p:nvSpPr>
          <p:cNvPr id="78855" name="Rectangle 9"/>
          <p:cNvSpPr>
            <a:spLocks noChangeArrowheads="1"/>
          </p:cNvSpPr>
          <p:nvPr/>
        </p:nvSpPr>
        <p:spPr bwMode="auto">
          <a:xfrm>
            <a:off x="4525972" y="203214"/>
            <a:ext cx="184666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3200" dirty="0"/>
          </a:p>
        </p:txBody>
      </p:sp>
      <p:sp>
        <p:nvSpPr>
          <p:cNvPr id="78856" name="Rectangle 10"/>
          <p:cNvSpPr>
            <a:spLocks noChangeArrowheads="1"/>
          </p:cNvSpPr>
          <p:nvPr/>
        </p:nvSpPr>
        <p:spPr bwMode="auto">
          <a:xfrm>
            <a:off x="4449773" y="1654586"/>
            <a:ext cx="184666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78857" name="Rectangle 11"/>
          <p:cNvSpPr>
            <a:spLocks noChangeArrowheads="1"/>
          </p:cNvSpPr>
          <p:nvPr/>
        </p:nvSpPr>
        <p:spPr bwMode="auto">
          <a:xfrm>
            <a:off x="2667010" y="2568987"/>
            <a:ext cx="392656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/>
              <a:t>0</a:t>
            </a:r>
          </a:p>
        </p:txBody>
      </p:sp>
      <p:sp>
        <p:nvSpPr>
          <p:cNvPr id="78858" name="Rectangle 12"/>
          <p:cNvSpPr>
            <a:spLocks noChangeArrowheads="1"/>
          </p:cNvSpPr>
          <p:nvPr/>
        </p:nvSpPr>
        <p:spPr bwMode="auto">
          <a:xfrm>
            <a:off x="3633797" y="683036"/>
            <a:ext cx="6155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/>
              <a:t>1/3</a:t>
            </a:r>
          </a:p>
        </p:txBody>
      </p:sp>
      <p:sp>
        <p:nvSpPr>
          <p:cNvPr id="78859" name="Rectangle 13"/>
          <p:cNvSpPr>
            <a:spLocks noChangeArrowheads="1"/>
          </p:cNvSpPr>
          <p:nvPr/>
        </p:nvSpPr>
        <p:spPr bwMode="auto">
          <a:xfrm>
            <a:off x="3633797" y="1311686"/>
            <a:ext cx="6155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 dirty="0"/>
              <a:t>2/3</a:t>
            </a:r>
          </a:p>
        </p:txBody>
      </p:sp>
      <p:sp>
        <p:nvSpPr>
          <p:cNvPr id="78860" name="Rectangle 14"/>
          <p:cNvSpPr>
            <a:spLocks noChangeArrowheads="1"/>
          </p:cNvSpPr>
          <p:nvPr/>
        </p:nvSpPr>
        <p:spPr bwMode="auto">
          <a:xfrm>
            <a:off x="533409" y="1974864"/>
            <a:ext cx="3048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8861" name="Oval 15"/>
          <p:cNvSpPr>
            <a:spLocks noChangeArrowheads="1"/>
          </p:cNvSpPr>
          <p:nvPr/>
        </p:nvSpPr>
        <p:spPr bwMode="auto">
          <a:xfrm>
            <a:off x="2362209" y="1117614"/>
            <a:ext cx="381000" cy="2857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8862" name="Rectangle 8"/>
          <p:cNvSpPr>
            <a:spLocks noChangeArrowheads="1"/>
          </p:cNvSpPr>
          <p:nvPr/>
        </p:nvSpPr>
        <p:spPr bwMode="auto">
          <a:xfrm>
            <a:off x="2270664" y="98260"/>
            <a:ext cx="2073204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dirty="0" smtClean="0"/>
              <a:t>Make </a:t>
            </a:r>
            <a:r>
              <a:rPr lang="en-US" sz="3200" dirty="0"/>
              <a:t>flight</a:t>
            </a:r>
          </a:p>
        </p:txBody>
      </p:sp>
      <p:sp>
        <p:nvSpPr>
          <p:cNvPr id="78863" name="Rectangle 8"/>
          <p:cNvSpPr>
            <a:spLocks noChangeArrowheads="1"/>
          </p:cNvSpPr>
          <p:nvPr/>
        </p:nvSpPr>
        <p:spPr bwMode="auto">
          <a:xfrm>
            <a:off x="1481675" y="3197637"/>
            <a:ext cx="55355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3200" dirty="0"/>
          </a:p>
          <a:p>
            <a:r>
              <a:rPr lang="en-US" sz="3200" dirty="0"/>
              <a:t>	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406080" y="167040"/>
              <a:ext cx="5441760" cy="47059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5280" y="150480"/>
                <a:ext cx="5465520" cy="4736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8479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3549036"/>
            <a:ext cx="7772400" cy="1102519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4124551"/>
            <a:ext cx="6400800" cy="131445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75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VIOUS_ACTIVE_SLIDE" val="546"/>
</p:tagLst>
</file>

<file path=ppt/theme/theme1.xml><?xml version="1.0" encoding="utf-8"?>
<a:theme xmlns:a="http://schemas.openxmlformats.org/drawingml/2006/main" name="Office Theme">
  <a:themeElements>
    <a:clrScheme name="Custom 12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654</TotalTime>
  <Words>379</Words>
  <Application>Microsoft Office PowerPoint</Application>
  <PresentationFormat>On-screen Show (16:9)</PresentationFormat>
  <Paragraphs>196</Paragraphs>
  <Slides>24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Model Thinking</vt:lpstr>
      <vt:lpstr>Decision Trees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Inferring Probabilities</vt:lpstr>
      <vt:lpstr>PowerPoint Presentation</vt:lpstr>
      <vt:lpstr>PowerPoint Presentation</vt:lpstr>
      <vt:lpstr>Inferring Payoffs</vt:lpstr>
      <vt:lpstr>PowerPoint Presentation</vt:lpstr>
      <vt:lpstr>PowerPoint Presentation</vt:lpstr>
      <vt:lpstr>Model Thinking</vt:lpstr>
    </vt:vector>
  </TitlesOfParts>
  <Company>university of michigan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Model?</dc:title>
  <dc:creator>spage Page</dc:creator>
  <cp:lastModifiedBy>scott</cp:lastModifiedBy>
  <cp:revision>71</cp:revision>
  <dcterms:created xsi:type="dcterms:W3CDTF">2011-12-29T12:04:42Z</dcterms:created>
  <dcterms:modified xsi:type="dcterms:W3CDTF">2012-02-11T17:34:07Z</dcterms:modified>
</cp:coreProperties>
</file>