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ink/ink4.xml" ContentType="application/inkml+xml"/>
  <Override PartName="/ppt/notesSlides/notesSlide9.xml" ContentType="application/vnd.openxmlformats-officedocument.presentationml.notesSlide+xml"/>
  <Override PartName="/ppt/ink/ink5.xml" ContentType="application/inkml+xml"/>
  <Override PartName="/ppt/notesSlides/notesSlide10.xml" ContentType="application/vnd.openxmlformats-officedocument.presentationml.notesSlide+xml"/>
  <Override PartName="/ppt/ink/ink6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7.xml" ContentType="application/inkml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notesSlides/notesSlide15.xml" ContentType="application/vnd.openxmlformats-officedocument.presentationml.notesSlide+xml"/>
  <Override PartName="/ppt/ink/ink10.xml" ContentType="application/inkml+xml"/>
  <Override PartName="/ppt/notesSlides/notesSlide16.xml" ContentType="application/vnd.openxmlformats-officedocument.presentationml.notesSlide+xml"/>
  <Override PartName="/ppt/ink/ink11.xml" ContentType="application/inkml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04" r:id="rId2"/>
    <p:sldId id="361" r:id="rId3"/>
    <p:sldId id="507" r:id="rId4"/>
    <p:sldId id="510" r:id="rId5"/>
    <p:sldId id="511" r:id="rId6"/>
    <p:sldId id="506" r:id="rId7"/>
    <p:sldId id="512" r:id="rId8"/>
    <p:sldId id="514" r:id="rId9"/>
    <p:sldId id="521" r:id="rId10"/>
    <p:sldId id="517" r:id="rId11"/>
    <p:sldId id="516" r:id="rId12"/>
    <p:sldId id="368" r:id="rId13"/>
    <p:sldId id="518" r:id="rId14"/>
    <p:sldId id="519" r:id="rId15"/>
    <p:sldId id="522" r:id="rId16"/>
    <p:sldId id="523" r:id="rId17"/>
    <p:sldId id="524" r:id="rId18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2" autoAdjust="0"/>
    <p:restoredTop sz="86472" autoAdjust="0"/>
  </p:normalViewPr>
  <p:slideViewPr>
    <p:cSldViewPr snapToGrid="0" snapToObjects="1">
      <p:cViewPr>
        <p:scale>
          <a:sx n="75" d="100"/>
          <a:sy n="75" d="100"/>
        </p:scale>
        <p:origin x="-72" y="5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16:01.8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2420 7454 1,'0'0'7,"4"-18"19,-1 9 1,-2 1-14,-6-8-1,8 7-1,-9-7-2,7 8-2,-9-5-1,8 13 0,-6-15-2,6 15 0,0 0-2,-9-7 0,9 7 0,0 0-1,-6 9 0,7 2 1,-2 4 0,4 9 0,0 8 1,3 11 0,-2 8 0,5 13 0,-2 7-1,4 14 0,-2 8 0,2 5 0,-3 1 0,0 2-1,-1-4 0,-3 1 0,-1-6 0,-2-8 0,-2-8 1,2-6-2,-2-8 0,1-9 0,-1-8 1,1-10-2,1-8 0,-2-8-2,5-6-3,-8-21-22,9-4-8,-4-13 0,6-9-1</inkml:trace>
  <inkml:trace contextRef="#ctx0" brushRef="#br0" timeOffset="511.0293">3155 7318 47,'14'2'33,"-14"-2"-1,10-7 0,-10 7-33,12-9 2,-12 9-1,15-2 1,-15 2 1,17 13 0,-11 0 0,2 11 2,-4 8 0,6 14 0,-4 10 1,6 17-2,-3 12 0,3 14 0,-1 6 0,2 6-1,-3-4-1,0-1-1,-3-9 1,-2-7 0,-3-13-1,0-11 0,-2-11 0,-1-10 0,0-9-1,-1-8 1,1-6-1,-1-11-2,2-11-1,0 0-1,-11-4-3,-2-18-2,6 6-6,-16-19-9,9 3-10,-12-6 1,1 0 1</inkml:trace>
  <inkml:trace contextRef="#ctx0" brushRef="#br0" timeOffset="931.0533">2519 8095 22,'-35'8'30,"5"2"1,5-6-7,4 6-14,2-7-3,10 4-2,9-7-3,-7 8 1,7-8-1,19 10 1,-3-7 0,10 2 1,4-6 0,15 0 0,5-7 0,15 0 0,10-8 0,9-2-1,5-6-1,7-2 0,-3-1 0,-1 2 0,-8-2 0,-5 2 0,-14 2 0,-6 4-1,-13 3 1,-9 4-1,-10 2-1,-7 5 1,-9 3-2,-11 2 0,-3 9-2,-10-2-1,1 7-3,-8-4-18,9 9-12,-2-3 0,7 1 0</inkml:trace>
  <inkml:trace contextRef="#ctx0" brushRef="#br0" timeOffset="1570.0898">5577 7558 40,'2'-14'30,"-2"-3"1,1 3-1,4 0-28,-5 3-1,0 11 2,0 0 0,0 0 2,10 22-1,-1 12 2,-3 8 0,7 20 0,-3 11 0,9 17 0,-4 7-1,6 6-2,-4 0 0,4-4-1,-4-7-1,1-10 0,-3-14 0,-3-13-1,-2-16-1,-3-10-1,1-9-2,-8-20-5,0 0-27,-2-31 0,-8-1-1,-10-17-1</inkml:trace>
  <inkml:trace contextRef="#ctx0" brushRef="#br0" timeOffset="1995.1141">4548 7498 52,'-34'13'33,"11"-5"-1,8-1-1,15-7-31,0 13 1,18-6 1,16 0 0,16-4 1,19 1 1,16-8 0,23 0 1,17-11 0,17-4-1,10-8 0,7-2 0,4-7-1,0-2 0,-6-1-1,-6 3 0,-12-1 0,-5 5-1,-15 3-1,-7 4 0,-18 6 0,-12 5-1,-16 4-1,-14 5-1,-15 9-1,-20 2-1,-7 14-8,-17-4-24,-4 8-1,-16-3 1,-2 3-1</inkml:trace>
  <inkml:trace contextRef="#ctx0" brushRef="#br0" timeOffset="4224.2416">2422 9399 56,'1'-22'36,"3"4"-1,-8-4 0,0 5-32,0 2-1,5 7 0,-1 8-1,0 0 1,-1 26 0,-3 10-1,-6 16 1,-6 17 0,-7 15 0,-6 11 0,-6 6 0,-1 4-1,-2-5-1,2-3 1,4-13-1,6-14-2,11-12-2,4-16-2,15-4-20,-2-20-11,10-10 0,-2-16 0</inkml:trace>
  <inkml:trace contextRef="#ctx0" brushRef="#br0" timeOffset="4502.2575">2974 9824 74,'-8'54'40,"-4"11"-2,-13 0-1,1 8-36,-9 7 0,4 5-1,-1 6-2,-4-1 1,1 1-2,-4-3 1,2-2-3,-5-12-2,12 3-11,-10-19-17,11-5-1,-1-16 1,8-9 1</inkml:trace>
  <inkml:trace contextRef="#ctx0" brushRef="#br0" timeOffset="4883.2793">2970 10536 67,'66'-28'33,"1"8"2,-9 3-2,-7 10-33,-2 10-1,-10 11 1,-10 16 0,-15 14 0,-17 16 1,-14 15 0,-15 10 3,-5 6-1,-8-3 0,2-3 1,2-12-1,9-7 1,9-17-1,17-13 0,14-14-2,12-9 0,12-9 0,11-6 0,9-5 0,8-6-1,6-3 1,3-4-1,1-1-1,-2-1 0,-1 1-1,-4 0-3,0 7-2,-9-8-13,5 9-17,-5-6-1,6 4 2,-5-7-2</inkml:trace>
  <inkml:trace contextRef="#ctx0" brushRef="#br0" timeOffset="5476.3133">5736 9266 70,'-1'18'36,"-4"0"-2,1 7 1,0 3-34,2 8 1,0 7 0,4 9 1,-7 5-2,1 5 1,-5 3-1,0 4 0,-2-3-1,0-2-1,-1-4-1,1-11-4,7-3-4,-6-17-25,16-11-1,-6-18 2,22-15-2</inkml:trace>
  <inkml:trace contextRef="#ctx0" brushRef="#br0" timeOffset="5733.328">6258 9302 84,'3'66'41,"-15"14"-2,-5 18-1,-13 4-35,-2 8-3,0 10-2,-2-1 0,1-3-1,-2-14-2,5-12 1,1-16-1,11-11-1,-1-19-3,14-4-9,-6-19-17,10-6 2,1-15-1,0 0 1</inkml:trace>
  <inkml:trace contextRef="#ctx0" brushRef="#br0" timeOffset="6117.3499">6220 10178 65,'42'-36'32,"6"5"0,-1 1 0,0 7-31,0 5-1,0 8 2,-6 8-1,-5 10 2,-13 11-1,-7 12 2,-13 11-1,-9 12 2,-15 10 0,-5 11-1,-12 4-1,-2 5 0,-5-4-1,6-3 0,1-10 0,10-9-1,10-12 0,10-10 0,11-12 0,13-8 0,9-10 0,10-6-1,7-7 1,5-5 0,4-7-1,0-2 0,-2-2-1,-5-2-1,-5 4-3,-15-6-7,-2 12-24,-20-3-1,-8 8-1,-17-5 1</inkml:trace>
  <inkml:trace contextRef="#ctx0" brushRef="#br0" timeOffset="6582.3765">4604 9845 62,'-3'18'33,"3"5"0,5 10 0,2 7-32,1 15-2,3 12 1,1 7 0,-2 5 1,-4-1-1,0-5 0,-3-9-1,-3-8-1,-5-20-5,3-11-25,-7-16 0,-7-10-1,-4-12 0</inkml:trace>
  <inkml:trace contextRef="#ctx0" brushRef="#br0" timeOffset="6775.3876">4209 10200 69,'0'0'39,"27"12"-2,-6-9 1,16-2-28,6-4-8,13-1-1,9-5 0,10-3-4,10-1-1,0-7-4,17 8-29,-6-5 1,7 8-1,-2-3 1</inkml:trace>
  <inkml:trace contextRef="#ctx0" brushRef="#br0" timeOffset="7280.4164">7417 10021 90,'0'0'37,"0"-16"0,11 6-2,5-5-36,9 5-1,11 2 0,7 1 0,9 4 0,0 2-1,2 7-2,-3-1-1,0 11-8,-15-3-19,-4 5 0,-17 0 0,-9 4-1</inkml:trace>
  <inkml:trace contextRef="#ctx0" brushRef="#br0" timeOffset="7470.4273">7486 10419 91,'21'14'38,"6"-13"-1,17-5-1,6-12-36,15-7-4,19-1-4,1-10-9,15 7-18,-8-4-2,6 9 2,-10-2-1</inkml:trace>
  <inkml:trace contextRef="#ctx0" brushRef="#br0" timeOffset="7783.4452">9576 9042 68,'18'11'37,"2"19"1,-11 6-2,0 19-35,-2 21 0,-7 24 1,-7 18 0,-11 13 0,-12 3 0,-3 0 0,-4-9-2,0-16 0,8-17-6,-2-32-15,14-21-14,4-29 0,11-21-2,-1-30 1</inkml:trace>
  <inkml:trace contextRef="#ctx0" brushRef="#br0" timeOffset="7996.4574">9646 8955 58,'-19'45'39,"-10"5"0,4 10-1,-9 7-26,-2 9-14,6 21-4,-7 2-5,6 15-24,-10-9 2,6-3-1,-2-13 0</inkml:trace>
  <inkml:trace contextRef="#ctx0" brushRef="#br0" timeOffset="8249.4719">9122 10332 90,'-6'37'37,"22"1"0,8-17-1,20-7-36,19-6-1,17-8-1,13-8 0,5-7 0,1-3-2,-9-4-1,-4 7-3,-20-7-10,-4 12-17,-21 0-1,-11 7 2,-17-1-2</inkml:trace>
  <inkml:trace contextRef="#ctx0" brushRef="#br0" timeOffset="8758.501">9888 8373 58,'-82'-51'38,"-20"19"0,-16 27-2,-19 27-35,-9 33 0,0 41 1,-2 40-1,4 78 3,11 8-2,20 39 1,32 28 1,31 22 1,36 5-2,35-6 0,36-19-1,38-64 0,34-3 1,32-49-1,31-44-2,28-57 0,22-46 2,23-51-3,13-43 1,6-41-1,-6-40 0,-13-32-1,-22-28 2,-31-22-2,-33-16 1,-45-4 0,-39 1 1,-47 6-1,-45 17-1,-50 16 1,-44 26 0,-47 26 0,-42 32-1,-39 30 1,-31 28-2,-19 31-1,-13 11-18,12 30-15,2 9-2,21 12 0,21-3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16:28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3154 7282 56,'0'0'35,"0"0"0,-18-2-1,-5 4-33,-3 4-2,-5 8 0,-8 5 0,-5 8-1,-8 6 1,-3 6 0,-5 3 1,2 1 0,6 0 0,8-3 1,11-4-1,10-6 1,17-6-1,13-8 1,15-8-2,12-7 1,6-5 0,10-6 0,4-4 2,-1-1-3,-5 0 3,-7 1-1,-8 7 1,-12 6-1,-11 8 0,-18 8 1,-10 8-2,-13 6 1,-6 6-1,-4 4 1,-1 0-1,0 0 0,7-3-1,9-4 1,6-6-1,10-3 1,8-6 0,6-4-1,6-5 1,5-2 0,2-2 1,3-1-1,2 0 0,-1 0 1,-3 2-1,-1 3 0,-7 3 0,-4 6 0,-6 2 0,-8 4 0,-6 4 0,-7 4 1,-4 5 0,-4 0 1,0 4-1,-3-1 1,8 2-1,6 0 1,7 1 0,10-2-1,11-3 0,7-6 0,10-4 0,11-6-2,2-8 0,7-5-2,-3-13-4,7 3-14,-9-18-16,1-3 0,-9-11 0,0-3 0</inkml:trace>
  <inkml:trace contextRef="#ctx0" brushRef="#br0" timeOffset="400.0229">3697 7575 49,'10'-14'33,"-10"14"0,3-12 0,-3 12-31,0 0 1,0 0 1,0 0-1,15 20 2,-12 4-1,4 11 0,-2 9 0,1 12-1,-4 8 0,0 6-1,-4 1-1,-1 0 0,-3-6-1,0-7 1,0-9 0,1-8-2,1-11 0,0-10-4,6-3-2,-2-17-12,0 0-18,0 0-1,5-14 1,-3-9-1</inkml:trace>
  <inkml:trace contextRef="#ctx0" brushRef="#br0" timeOffset="737.0422">4149 7310 61,'17'-4'38,"2"9"-2,-9 4 0,4 12-30,-6 8-3,3 13-1,-1 11 0,-2 11-1,-3 9 0,-1 8 0,-3 6 0,1-1-1,-3-5 1,1-6-1,0-9 1,3-7 0,0-12 0,0-12 0,0-11-2,0-9 1,1-5-3,-4-10-4,0 0-6,-15-20-25,3 2 1,-11-9-1,-1-1 1</inkml:trace>
  <inkml:trace contextRef="#ctx0" brushRef="#br0" timeOffset="933.0534">3816 8018 43,'-34'6'35,"10"3"0,1-5 1,18 4-26,5-8-2,0 0-3,22-14-1,8 2-1,10-5-1,9-4-1,12-4-2,5-5-2,8 6-5,-9-8-26,5 6-2,-10-4 0,0 4 0</inkml:trace>
  <inkml:trace contextRef="#ctx0" brushRef="#br0" timeOffset="1727.0988">4773 7356 54,'-14'5'34,"-3"-3"0,4-2 0,3-3-30,5-6-4,13 0 0,6-3-1,9-1 1,6 0 1,4-2 1,8 5 0,-1 1 0,2 7 1,-7 3 0,-2 9-1,-15 6 0,-7 10 0,-14 6-1,-10 7 0,-11 3-1,-7 4 0,-7-1 0,-3 0 0,2-5 0,3-5-1,5-9 1,8-4-2,6-6 2,6-3-1,9-3 1,2-10-1,12 13 1,1-7 0,4 0 0,4-1 0,3-1 0,2 0 0,2-1 0,2 1 0,-3-1-1,-1 2 1,-2 0 0,-3 0-1,-3 4 1,-3 1-1,-4 4 1,-4 3 0,-2 2-1,-2 1 1,-2 2 0,-1 1 0,1-1 0,-1 0 0,4-3-1,1-1 1,2-4 0,2 0 0,2-4-1,2-2 1,1-2 0,3-2 0,0-2 1,3 1-1,-1-1 1,3 3 1,-3 2 0,1 4 0,-8 4 1,-5 6 0,-10 2 0,-8 8 0,-12 1 0,-8 4-2,-12 1 1,-8-1-3,-7 2-3,-11-9-21,4 6-13,-6-11-1,3-3 0</inkml:trace>
  <inkml:trace contextRef="#ctx0" brushRef="#br0" timeOffset="3733.2136">7569 7279 38,'-3'-12'33,"-1"2"-1,-4-3 0,0 4-28,-5-3 0,2 7 0,-8-4 0,-1 8 0,-9 0-1,-3 6 0,-11 5-1,-4 7 0,-6 8-1,-2 5-1,-2 10 0,3 3 0,5 4 0,6 3 0,12 0-1,13-1 1,12-4 1,10-4-1,12-7 0,10-8 0,9-9 1,8-7-1,4-8 0,2-7 1,-1-7-1,-1 0 1,-7-2-1,-6 2 1,-10 2-1,-8 5 2,-16 5-2,-5 9 0,-14 2 1,-6 3-1,-6 3 1,-4 2-1,-3 1 1,1 0-1,2-2 1,4 0-1,4-1 0,2 3 0,6 0 0,1 1 0,5 2 0,2 2 0,2 2-1,3 2 1,4 2 0,1 0 0,1 0 0,2-2 1,1-2-1,3-3 1,1-4-1,2-4 1,1-4-1,-1-3 1,2-2 0,0 2 0,-2-2 0,1 1 0,-1 1 0,1 0-1,-1 2 1,5-2-2,2 2 1,5-4 0,4 0-1,2-4 0,6-1-1,-1-4-1,4 2-4,-8-12-19,6 3-10,-8-6 1,-1-3-1</inkml:trace>
  <inkml:trace contextRef="#ctx0" brushRef="#br0" timeOffset="4268.2442">7910 7442 36,'8'-9'32,"0"-2"-1,2 0 0,-10 11-29,16-13 0,-2 12 0,-4 3 2,4 12 0,-6 7 1,5 12 0,-6 6 0,5 15 1,-6 2-2,3 11 0,-6 0-1,1 0-2,-3-2 1,-2-6-2,-1-6 0,-3-9 0,2-9-1,-3-9-1,3-6-2,-4-11-3,7-9-20,0 0-9,-3-10 0,-1-12 1</inkml:trace>
  <inkml:trace contextRef="#ctx0" brushRef="#br0" timeOffset="4628.2648">8364 7188 59,'13'3'35,"-13"-3"1,18 11-1,-13 7-36,4 9 1,1 15 0,0 11 0,-2 8 1,1 10 0,-4 5 0,1 4 0,-2-1 1,1-3-1,-1-10 0,3-7 0,0-11-1,1-8 0,2-8-1,-3-10 0,2-7-1,-9-15-2,8 12-4,-17-20-10,0 1-17,-9-7-1,-6 0 1,-10-7 3</inkml:trace>
  <inkml:trace contextRef="#ctx0" brushRef="#br0" timeOffset="4831.2764">7814 7871 58,'-9'6'35,"9"-6"1,20-1-2,8-5-31,18-1-2,10-2-1,8-3-1,6 1-3,0-4-1,2 5-4,-13-5-16,-1 6-10,-7-1-1,-5 4 1</inkml:trace>
  <inkml:trace contextRef="#ctx0" brushRef="#br0" timeOffset="5080.2906">8977 8020 42,'5'45'34,"-4"-1"0,-8-4-1,-4-1-34,-2-1-1,-4-7 0,-3-4 0,-5-6-1,1-3-1,-3-10-6,10-6-21,-2-9 0,4-10 1,5-9 4</inkml:trace>
  <inkml:trace contextRef="#ctx0" brushRef="#br0" timeOffset="5388.3082">9441 7337 54,'29'5'36,"-8"2"1,-1 9-1,-3 6-34,-2 11-1,-3 9 0,-1 8-1,-5 8 0,-2 3 1,-4 3-1,0-1 0,-3-6 0,-1-5 0,0-10 0,-1-8 0,1-9 0,-1-9-3,3-7-4,-9-19-18,5-1-11,-7-14 0,1-4 0</inkml:trace>
  <inkml:trace contextRef="#ctx0" brushRef="#br0" timeOffset="5658.3237">8861 7534 72,'-9'5'38,"9"-5"0,14-14-2,20-5-35,21-3-1,17-4 0,14-2-1,10-1 1,7 0-1,5 3 1,-2 4 0,-7 5-1,-11 2 0,-10 6-2,-14-1-3,-1 13-17,-18-7-13,-6 6-2,-13-2 1,-4 4 0</inkml:trace>
  <inkml:trace contextRef="#ctx0" brushRef="#br0" timeOffset="6604.3778">10341 7245 48,'-10'3'37,"10"-3"-1,0 0 0,-2-11-31,12 9-6,5-2 0,4 3-1,3 1 1,1 3 0,-1 4 1,0 3 1,-5 5 0,-9 3 1,-8 8 0,-16 7-1,-8 5 1,-12 3-1,-4 2 0,-4 0-1,-2-2 0,5-5 0,5-6 0,12-8-1,10-7 0,10-7 1,4-8-1,20 4 1,-1-8 0,3 0 0,3 0 0,0-1 0,-3 3 0,-4 3 0,-7 3 0,-8 6 0,-5 4-1,-5 4 0,-6 3 0,-1 3 0,-2 1 0,1-1 0,4 0 0,4-2 0,3-4 1,5-1 0,4-3 0,6-3 0,2-2 0,6-2 0,4-2 1,2-4-1,5-1 0,3-1 0,0 1 1,0 1-1,1 4 0,-4 0 1,-3 6 0,-5 6 0,-8 7 1,-11 4 0,-9 4 0,-13 2 0,-14 4 1,-16 1 0,-10 2-1,-14-3-2,-9-4-3,-2 5-12,-11-11-21,6 1-1,-4-8-1,8-4-1</inkml:trace>
  <inkml:trace contextRef="#ctx0" brushRef="#br0" timeOffset="8258.4724">3622 8909 43,'7'-12'33,"0"-1"0,3 2 0,-3-4-30,3 5 1,-1 0 0,2 4-1,-11 6-1,15 8 1,-11 9-1,-2 12 0,-7 11-1,-2 14 1,-6 10 0,-6 13 0,-5 2-1,-2 7 2,-2 0-2,-1 1 1,2-6-2,2-8 0,4-10-2,3-12-3,11-2-11,-3-16-20,7-10 1,3-23-1,0 0 0</inkml:trace>
  <inkml:trace contextRef="#ctx0" brushRef="#br0" timeOffset="8535.4882">3916 9187 48,'19'-3'34,"-3"7"0,-5 6 0,-5 10-27,-5 13-5,-3 14-1,-7 15 0,-7 15 0,-8 11 0,-4 7-1,-5 3 1,-4 0-1,1-5-2,-2-8-1,6-6-2,-1-20-7,15-3-18,-4-13-3,7-7 0,1-9 0</inkml:trace>
  <inkml:trace contextRef="#ctx0" brushRef="#br0" timeOffset="8973.5133">3953 9997 54,'51'-36'34,"4"3"0,-5-1 0,0 6-28,-4 4-4,0 12 0,-6 8-1,-6 10-2,-13 14 2,-10 10-1,-14 10 2,-11 13 0,-13 7 1,-6 8 0,-9 0 0,1 2 1,-2-6-1,4-5-1,4-9 0,9-9-1,9-11 1,10-9-2,6-10 2,1-11-1,24 7 0,3-11 1,8-3-2,8-4 2,7-4-1,8-1 0,5-2-1,3-2 1,0 0-2,-2 0-1,1 6-2,-7-2-7,2 14-25,-12 1-2,-2 11 0,-8 2-1</inkml:trace>
  <inkml:trace contextRef="#ctx0" brushRef="#br0" timeOffset="10123.5791">8908 8994 42,'4'-9'32,"-4"9"0,2-13-1,-2 13-29,-1-9 0,1 9 1,0 0 0,2 21 0,-5-1 0,3 14 1,-6 10-1,3 15 1,-5 8 1,0 14-1,-4 5-1,2 5 1,-4 0-2,1-6 1,2-6-1,-1-11-1,2-9-2,1-15-3,5-8-1,-6-21-11,10-2-18,0-13-1,-4-19 1,1-9-1</inkml:trace>
  <inkml:trace contextRef="#ctx0" brushRef="#br0" timeOffset="10416.5958">8999 9025 55,'-14'6'33,"2"4"1,-10 4-2,-7 7-31,-1 9-1,-4 6 1,-6 6-1,-4 4 1,-2 2 1,2 0 1,1-3-2,6-4 0,6-2-3,2-8-1,16 5-10,-3-10-18,12 1-1,1-7 0,6 0-1</inkml:trace>
  <inkml:trace contextRef="#ctx0" brushRef="#br0" timeOffset="10745.6146">8588 10111 69,'11'8'33,"2"-5"1,12 1-1,4-6-30,16 2-2,8-2 1,12 3 0,4-2 0,3 3-1,-4 0-1,-4 4 0,-11 1-2,-8 0-1,-5 10-16,-17-6-14,-5 4-1,-13-4-1,-2 0 0</inkml:trace>
  <inkml:trace contextRef="#ctx0" brushRef="#br0" timeOffset="12072.6905">7101 9077 67,'-9'9'35,"-7"-2"-1,-4 8-3,-8-1-30,-4 6 1,-10 7 0,-9 7 0,-16 7 2,-6 8 0,-9 2 0,-3 6 1,-1-1-2,4 4 2,3-3-3,10 0 0,11-8-1,13-4-1,12-6-1,11-6 2,14-4-1,12-6 0,13-6 0,14-6 1,15-5 0,13-4 0,12-6 0,10-3 0,6-6 0,2-3-1,0-3 2,-6-2-3,-4 0 1,-10 1-1,-7 2-1,-8-2-1,-7 7-1,-11-3-5,6 14-18,-15-7-9,-2 9 0,-13-3 0</inkml:trace>
  <inkml:trace contextRef="#ctx0" brushRef="#br0" timeOffset="12418.7103">6253 10469 77,'-19'25'36,"16"-6"-1,15-15 0,21-9-31,20-7-4,22-4 1,23-5 0,13 0 1,9-1-1,7 2 2,-3 4 0,-5 4-1,-12 3 0,-11 4 1,-18 3-1,-13 1-1,-14 2-1,-14-1-2,-7 6-5,-16-5-29,1 6 0,-15-7-1,0 0-1</inkml:trace>
  <inkml:trace contextRef="#ctx0" brushRef="#br0" timeOffset="15733.9">6157 7700 41,'-2'-13'34,"5"1"-1,1-1 0,0-5-30,5 4 2,-4-3-1,3 4-1,-5-1-1,-1 2 0,-4 1-1,-2 3 1,-6 1-1,-4 4-1,-4 0 1,-7 4-1,-4 3 0,-6 5 1,-3 2-1,-2 7 2,-2 4-1,0 5 1,3 3 1,7 5-1,5 1 1,8 3-2,8 0 2,10 0-2,7-4 0,7-1 0,5-4-1,8-6 1,3-5-1,8-8 0,6-7 0,4-7 1,5-6-1,3-6 0,5-4 1,-2-3-3,3 2 0,-8-3-4,1 11-6,-14-4-23,0 8-1,-12 0 0,-5 7 0</inkml:trace>
  <inkml:trace contextRef="#ctx0" brushRef="#br0" timeOffset="16222.9279">5880 8376 51,'-19'7'34,"4"0"0,0-4 0,15-3-26,-20 8-4,20-8 0,0 0-2,6 9-1,10-9 1,11 0-1,11-5 1,11 1 1,8-3 0,7-1 0,3-2 1,3 0-1,-3 0-1,-3 2 1,-9 1-1,-6 1-1,-8 3 0,-6 3 0,-7 1-2,-8 1 0,-3 4-2,-7-2-2,4 8-22,-14-12-9,5 15-2,-5-15 0</inkml:trace>
  <inkml:trace contextRef="#ctx0" brushRef="#br0" timeOffset="18507.0586">3115 11265 65,'7'-8'35,"9"-8"-2,14 4 0,12-4-32,14 5 0,16-1 0,12 5 1,10 2-1,11 3 0,6-1 1,10 2 0,4-3 0,1 1-1,-4-4 1,-2 0 0,-7-2 0,-7 1 0,-16-1 0,-15 4-1,-17 0 1,-18 5-1,-24 2-1,-16-2 1,-38 15-2,-16-2 1,-20 1 0,-19 1 0,-15 0 0,-11-2 0,-5-1 0,0-2 1,-1-3-1,6 0 1,4-1-1,9 0 1,11-1-1,13 0 0,13 0 0,13-2 0,19-1 0,17-3 0,20 1 1,22-6-1,20 1 1,19-2 0,17 0 1,15-3-1,11-1 1,9 1 0,3-2 0,1-2-1,-6 1 0,-8 0 0,-11 2 0,-11 1 0,-15 3 0,-15 3-1,-17 4 0,-18 4 0,-18 5-1,-22 4 1,-18 5-2,-16 2 1,-10 4-3,-11-4-4,10 6-29,-11-9-2,11 1 0,6-9-1</inkml:trace>
  <inkml:trace contextRef="#ctx0" brushRef="#br0" timeOffset="19491.1149">8330 11081 82,'0'0'35,"34"10"-1,4-13-1,28-1-34,12 1 0,18-1 1,13-3 0,10 0 0,3-2 0,3 0 1,-2-2-1,-3 0 1,-8-2-1,-5 0 1,-16 1-1,-12 2 1,-17 0 0,-16 1-1,-21 1 0,-25 8 0,-17-13 0,-28 12 0,-24 1 1,-19 4-1,-20 4 1,-14 3-1,-11 5 2,-3 6-1,-4 2 1,0 4-1,5 1 1,8 3-2,10 0 2,12 1-1,13-4-1,15-1 1,23-5 0,20-4 0,25-5 0,23-6 0,23-7 1,21-5 0,20-6 0,16-2 0,10-6 0,11-1-1,2-2 0,3 1 0,-2 2-1,-5 2 0,-9 2 0,-10 3-1,-8 3 0,-12 2 0,-13 3-1,-15-2-2,-7 8-6,-22-7-27,-1 4-1,-17-8 0,1 8-2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17:33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6201 819 1,'0'0'0,"0"0"5,11-37 11,-11 37-7,0 0-1,0 0 4,14-37 1,-14 37 1,0 0 0,0 0 0,0 0-3,0 0-2,0 0 0,46-30-1,-46 30-2,0 0 0,0 0 0,0 0 0,40 41 0,-40-41-1,14 68 1,-8-17-2,-5 5 1,2 8-2,-7 3-1,2 5-1,-4-3 1,0-3-1,-1-10 0,0-8-1,0-7 1,1-4 0,1-10 0,2-5 0,-1-7 0,2 0 0,2-15 0,-5 13-1,5-13 1,0 0-1,-2 8 0,2-8 0,0 0-1,0 0-4,0 0-4,-7-12-27,7 12 0,-5-22-1,3 8-1</inkml:trace>
  <inkml:trace contextRef="#ctx0" brushRef="#br0" timeOffset="574.0329">7135 691 64,'0'0'32,"49"-14"1,-49 14-1,0 0-26,0 0-4,0 0 0,0 0 3,17 37-2,-17-37 0,-28 77 1,3-19-1,-2 15-1,-9 11 1,-1 10-1,-6 6-1,1 4 1,-5-1 0,1-2 0,0-8-1,1-1 0,1-9 0,2-5 1,2-7-2,2-6 1,4-10 0,4-9 0,5-9-1,5-9 0,3-7 0,4-7 0,5-5-2,8-9-1,-10 4-3,2-15-6,8 11-25,2-22 1,3 9-1,-3-7 1</inkml:trace>
  <inkml:trace contextRef="#ctx0" brushRef="#br0" timeOffset="1290.0738">7510 1513 82,'5'-12'37,"-5"12"-3,6-17 1,-3 9-34,-3 8 1,-17-3-1,-2 8-1,-7 4 0,-10 9 0,-7 6 0,-7 10-1,-4 10 2,-2 12-1,0 9 1,4 7 0,7 8 0,8 0 0,10 3 0,10 2 0,11 0-1,9-7 0,11-5 0,7-8 0,11-6 1,9-8-2,7-8 2,4-11-1,6-10 0,1-10 0,4-8 0,1-10 0,-4-9 1,-1-9-1,-3-6-1,-6-5 2,-7-3-1,-5-2 0,-9 0 0,-9 3 1,-10 1 0,-8 4-1,-9 4 1,-5 5-1,-7 5 0,-5 4 1,-4 6-1,-6 7 0,-3 8 0,-4 8 1,-4 9-1,-4 6 0,-3 8 1,-1 2-1,3 3 1,2-1-1,4-3 0,6-5-1,5-9-2,13-1-4,-4-16-27,16 0-2,-2-14-1,10 6-1</inkml:trace>
  <inkml:trace contextRef="#ctx0" brushRef="#br0" timeOffset="4175.2388">7704 3536 43,'12'-9'28,"-2"0"0,-1 2 0,-3-4-25,4 7 0,-2-5 1,0 7 0,-8 2 0,14-5 1,-14 5-1,14 11 1,-10 5-1,5 10 1,-5 7-1,5 10 0,-5 4 0,2 7 0,-3 0-2,2 2 0,-2-6 0,2-4-1,-2-7 0,1-5-1,0-8 0,-1-5 0,1-6 1,-3-4-1,-1-11 0,6 13 0,-6-13 0,0 0 0,11 8 0,-11-8-2,13 3-2,-13-3-4,19-5-26,-13-2-1,5 2 0,-7-6-1</inkml:trace>
  <inkml:trace contextRef="#ctx0" brushRef="#br0" timeOffset="4592.2627">7480 4518 67,'0'0'33,"7"15"0,-7-15-1,0 0-33,21 2 1,0-4-1,5-2 1,6-3 0,8-3 0,6 0 0,8-4 1,5 0 0,1-1 1,1 1-1,-1 0 1,-1 1 1,-6 0-2,-4 3 1,-7 0-2,-7 0-1,-3 5-6,-13-5-24,2 5-2,-10-4-2,-11 9 2</inkml:trace>
  <inkml:trace contextRef="#ctx0" brushRef="#br0" timeOffset="5289.3026">7627 4908 48,'-10'12'32,"10"-12"-2,-12 10 2,12-10-31,11-10-1,9-1 0,8-2 1,8-2-1,6-2 1,7 0-1,3 3 1,0 2 1,-3 6 0,-6 4 0,-3 8 1,-11 4 0,-5 8 1,-11 3-1,-4 8 0,-11 3-1,-6 7 0,-10 3 0,-6 5-1,-8 1-1,-4 3 1,-6-1-1,0 0 1,-2-3-1,3-3 0,4-5 1,6-7-2,7-6 2,5-5-2,5-7 2,8-3-2,3-3 2,3-8-1,0 0 2,16 9-1,-2-8 1,6 0 0,9-2 1,8 0-1,8-4 0,9 0 0,6-5 1,7-2-1,4-1 0,2-2 0,-3 1-2,-4-1 1,-6 2 0,-8 2-1,-7 4-2,-11 1-1,-6 5-3,-15-5-9,-1 10-23,-12-4-1,-5 9 1,-9-5-1</inkml:trace>
  <inkml:trace contextRef="#ctx0" brushRef="#br0" timeOffset="6082.3479">7469 6250 15,'0'0'29,"-8"-9"1,8 9 0,-14-9-24,14 9 0,0 0-1,-9-2-1,9 2 0,-7 9 0,2 0 0,2 10-1,-3 2 0,3 11 1,-5 1 0,3 8 0,-5 2 0,2 4-1,-4-3 0,2 1 0,-4-5-1,0-2 0,-2-4-1,-1-2 0,-1-4-1,0-6 0,2-1-1,-2-5-1,5-1-3,-4-10-2,12 6-16,-4-12-13,9 1 1,-7-10-1</inkml:trace>
  <inkml:trace contextRef="#ctx0" brushRef="#br0" timeOffset="6490.3713">8203 6184 52,'11'11'34,"-7"5"-1,-10-2-10,-4 16-21,-5 7 0,-3 11 1,-7 5 0,-5 9 0,-7 4 0,-3 7-1,-7 1 1,-1 3 0,-5-3-1,-1-1 0,-1-4 0,1-4 0,4-9-1,6-7 0,5-7-1,5-9-2,8-3-3,1-14-6,12-1-25,0-4 0,6-2 0,7-9 0</inkml:trace>
  <inkml:trace contextRef="#ctx0" brushRef="#br0" timeOffset="7193.4115">8073 7219 38,'-13'10'33,"-1"-3"0,0-2-2,-2-4-29,5 1-1,0-4 1,1 0-1,10 2 0,-12-11 0,10 2-1,6-3 1,4-4 1,9 0 0,2-3 0,9 1 1,5 1-1,6 4 0,1 2 0,2 9 0,-3 6-1,-1 6 0,-5 8 0,-5 7 0,-8 8-1,-11 8 2,-10 8-1,-10 8 0,-11 4 1,-8 6-1,-10 2 2,-3 2-1,-4-4 0,1-2 0,3-7 0,6-8 0,5-9-1,11-5 0,6-7-1,9-6 1,8-6 0,9-3 0,9-6 0,9-2-1,8-5 1,6-4-1,6-2 1,7-2-1,4-1 1,2-2-1,1 2 0,-1 2 0,-4 2 1,-4 0-1,-5 4 0,-4 0 0,-6 0 0,-7 0-2,-4 2 0,-6-3-4,5 12-21,-12-8-12,1 3-1,-16-6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18:05.5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2920 12987 59,'-7'-14'32,"-6"0"2,-1 2-3,0 0-30,4 2-1,6 1-1,4 9 1,3-14-1,7 9 1,4 4 0,8 1 2,7 4-1,5 4 2,6 1 1,6 6 0,5 3 0,6 3 0,3 0-2,8 1 1,4-1-1,7 0 0,6-2-1,6-1 0,6-4-1,8-1 1,7-3-1,3 1 1,2-4-1,6-1 1,5-4 0,4-2 0,6 0 1,-1 0-1,4 0 1,3-3 0,4 4 0,1 2 0,-2 5 0,1 2 0,-1 2-1,-1 4 1,-5-1 0,3 0 0,-3-2-1,1-3 0,-1-9 0,-1-2 0,-3-3 0,1-8-1,-2-2 1,-6-6-1,-4-1 1,-3 0-1,-8 1 0,-6 0 0,-9-2-1,-9 5 0,-7 2 1,-8 3-1,-9 2 0,-9 1 0,-5 0-1,-4 0 0,-3 0 0,-3-3-3,3 2-4,-13-7-29,9 0 1,-10-9-2,0-1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18:46.1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2570 8486 2,'16'-29'30,"-4"2"2,-2 2-1,-14-4-16,8 13-2,-19-6-3,9 7-5,-13 0-1,-2 6-1,-11 7-2,-4 7 0,-4 8-1,-7 10-1,-2 9 1,1 16 0,1 14 0,7 14 0,8 12 2,12 13-1,12 5 1,20 1-1,19-8 1,13-10 0,13-17-1,15-19 0,8-22 0,8-24 1,2-21-1,0-15 0,-7-11 0,-9-6 1,-13-1 0,-13 2 0,-21 5 0,-19 11 0,-24 11 0,-18 16 0,-20 13-1,-13 13 1,-9 7-2,-1 6-1,3 6-3,4-7-6,20 3-26,7-12-2,20-10 1,11-18-2</inkml:trace>
  <inkml:trace contextRef="#ctx0" brushRef="#br0" timeOffset="473.0271">3566 8223 54,'0'0'36,"-21"-8"-1,-3 8 0,-9 5-35,-3 8 0,-5 8 0,-6 8-1,-2 10 1,2 6-1,6 6 1,7 2-1,10-1 0,10-6 1,10-8 0,14-11 1,11-17-1,9-14 1,7-15 0,5-12 0,1-9 1,2-4-1,-5-2 2,-5 5-1,-10 5 1,-3 13 0,-12 9-1,-10 14 1,-7 23-1,-9 16 0,-5 13-1,-3 12 0,-2 12-1,1 3 0,4 4-2,2-9-2,12-1-5,-3-21-24,15-7-4,2-20 0,12-10-1</inkml:trace>
  <inkml:trace contextRef="#ctx0" brushRef="#br0" timeOffset="824.0472">3952 8716 53,'11'4'36,"-11"-4"-2,-17 17 1,-9 2-32,7 11-3,-1 10 2,1 13-2,2 8 0,7 3-1,9-1 1,5-5-1,14-12 1,6-12 0,8-21 2,6-19 0,3-20 1,3-11 0,-4-11 1,-1-6 0,-11-4-2,-7 4 2,-13 2-3,-7 9 1,-12 10-4,-11 7 0,-4 12-4,-12 3-10,3 19-20,-4 4-2,5 11-1,-4 3 1</inkml:trace>
  <inkml:trace contextRef="#ctx0" brushRef="#br0" timeOffset="7699.4404">6363 8326 50,'-4'-28'33,"0"2"0,-3 1 0,1 1-31,5 7 0,-1 1 0,5 8 0,-3 8-1,0 0 1,11 30 1,-2 11-1,-4 20 1,3 19-1,-1 16 2,3 14-2,0 7 1,0 4-2,2-6 0,1-8-1,0-15 1,0-12-1,2-14-1,-3-11-1,4-10-2,-8-13-4,10-4-25,-8-11 0,0-9-2,0-13 2</inkml:trace>
  <inkml:trace contextRef="#ctx0" brushRef="#br0" timeOffset="8128.465">6787 8179 61,'0'0'35,"9"14"1,-5 10-1,1 15-33,9 20 0,6 16 0,2 9 1,2 11-3,0 4 1,0-1-2,-3-3 2,-3-9-2,-4-10 2,-2-12-2,-3-9 0,-2-8 1,-2-10 0,-2-9-1,1-4-2,-4-12-2,7 2-9,-7-14-20,0 0 0,2-14 0,-2-4 0</inkml:trace>
  <inkml:trace contextRef="#ctx0" brushRef="#br0" timeOffset="9390.5371">7544 8270 17,'2'-8'29,"-2"-5"1,1 2-1,-1 0-21,-4-4-4,4 1 1,-6-1-4,0 0 0,-4 2-1,-4 2 0,-8 4 0,-7 7 0,-6 5 1,-4 7 0,-4 6 2,2 10-1,3 2 1,9 4 0,7-4 0,15-2 0,10-7-1,14-6-1,9-12 0,10-10 0,5-10-1,2-6 1,4-5-1,0-2 2,-8 0-1,-3 4 2,-10 5-1,-6 11 2,-10 11 0,-6 17 0,-13 15 0,-3 17-1,-8 13-1,0 11 0,-2 6-2,1-1-3,5 3-3,-2-15-23,13-8-6,-1-18 0,8-18-1</inkml:trace>
  <inkml:trace contextRef="#ctx0" brushRef="#br0" timeOffset="9728.5565">7670 8658 53,'-1'53'35,"2"2"1,5 4-3,6-8-30,7 2-3,14-8 0,9-13-1,6-18-2,3-16 1,2-14 1,-2-13 0,-6-11 0,-4-3 3,-14-5 1,-9 3 1,-15-1-1,-6 5 1,-17 2-2,-8 10 1,-10 7-4,-7 4-4,4 17-27,-9 6-4,3 14 1,-2 6-2</inkml:trace>
  <inkml:trace contextRef="#ctx0" brushRef="#br0" timeOffset="13529.7739">5888 5572 46,'-39'-37'34,"-2"-4"0,-6-9-1,-3 0-30,-7-4 0,-8 4-1,-12 3-1,-13 8 0,-18 7-2,-21 10-1,-17 16 0,-23 11 0,-17 16 0,-18 9 1,-12 14-1,-10 11 2,-4 8 1,1 11 0,5 7 1,13 9-1,13 6 2,18 7-3,21 5 1,25 7-2,28 10 0,31 4 0,30 10 1,34 7-1,34 9 0,36 7 1,38 1-1,33 0 2,34-4-1,28-7 1,28-12 1,23-12-1,25-22 2,21-19 0,50-23 1,-12-18-1,17-29 1,15-22-1,12-28 0,10-22-2,0-22 0,3-21-1,-38-18-1,21-15-1,-19-15 1,-19-9-1,-30-7 2,-28-4 0,-32-8 0,-34-1 1,-37-1 1,-34 0-1,-41 5 0,-40 4 0,-41 8-1,-42 9 1,-46 15-1,-50 15-1,-51 19-1,-52 23 2,-47 20-1,-45 21 1,-33 20 0,-24 16 0,-11 13 0,0 11-1,11 10-3,13-2-16,27 7-14,26-3-1,27-2-1,24-4-1</inkml:trace>
  <inkml:trace contextRef="#ctx0" brushRef="#br0" timeOffset="16374.9366">7316 7688 27,'-41'-30'31,"-4"-1"1,-2-2 0,-8-1-27,8 3 0,-7-1-1,2 8-3,-3 2 0,-5 7-1,-4 9 0,-7 11 0,-3 13 0,-7 12-1,-5 13 1,-5 13 0,-5 14 0,1 13 0,0 10 0,2 11 1,7 9 0,8 18 0,11 12 1,13 14-1,15 16 0,17 9 1,17 12 0,17 7-2,14-1 1,18-6 0,18-10 0,17-13 0,14-21 1,17-16-1,13-28 0,14-16 1,14-25 1,12-20-1,7-24 1,9-19 0,5-23-2,7-20 1,-4-22-1,-4-17 0,-9-17-1,-10-16 0,-15-16-1,-16-12 0,-20-12 1,-18-11-2,-18-7-1,-15-11 2,-18-6-1,-18 2 1,-15 2-1,-15 4 1,-16 9 0,-20 11 1,-19 13 0,-21 15 1,-20 16 0,-22 13 0,-18 18-1,-15 16 1,-9 19-3,-9 13-2,8 24-20,-1 8-10,10 15 1,9 6-2</inkml:trace>
  <inkml:trace contextRef="#ctx0" brushRef="#br0" timeOffset="21553.2328">2479 7418 145,'-22'0'-1,"-2"3"0,-16 3 0,-5 10-2,-13 6 1,-10 17 0,-15 8-1,-5 18 1,-6 19 0,1 16 2,2 18 0,-1 19 2,4 22 0,12 18 1,23 23 1,22 14 0,31 12 0,27 2 0,31 0-1,31-15 0,31-18 0,26-27-1,16-30-1,16-34 1,14-31-2,8-34 0,6-28 0,5-32 1,-1-24-1,-5-26-1,-6-21 2,-11-23-1,-17-19 1,-19-16 0,-22-12-1,-27-10 1,-24-4-1,-29-8 1,-33 0-1,-28 4 0,-25 4 1,-28 6 0,-20 9-1,-22 10 0,-17 10 2,-17 12-2,-8 13 1,-7 12-1,-8 16-1,1 18-3,-7 9-19,12 21-13,-2 9-1,3 11-2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19:28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2140 3777 59,'-9'3'35,"9"-3"-1,-8 21-1,5-2-29,5 14-1,-3 7 2,5 16-3,-3 10 1,4 12-2,-3 9 0,0 8 0,-2 1-1,0-2 1,-4-8-1,-1-9 0,2-13-2,-2-13 1,4-12-3,-2-19-3,16-10-28,-13-10 0,24-19 0,-9-10 0</inkml:trace>
  <inkml:trace contextRef="#ctx0" brushRef="#br0" timeOffset="419.0239">2858 3933 58,'32'-24'31,"-7"1"2,-4 7-2,-9 2-28,-2 9 0,-10 5-1,-13 15 0,-10 11-1,-7 16 1,-9 16-1,-2 17-1,0 19 1,5 9 0,6 2 0,14-2 1,10-12-1,16-13 2,12-21-1,15-21 1,10-28-1,8-18 1,4-24 1,6-14-2,-3-16 1,-2-11-2,-8-10 1,-11-5-2,-13-4 2,-15 1-2,-12 8-1,-10 6 1,-13 13 0,-5 10-1,-1 20-4,-3 9-1,12 26-18,3 5-11,13 14 0,6-1-1,19 4 1</inkml:trace>
  <inkml:trace contextRef="#ctx0" brushRef="#br0" timeOffset="783.0447">3834 3732 68,'44'-20'33,"-5"7"1,-15-3-1,-2 7-29,-22 9-1,0 0-2,-1 8-1,-19 15-1,-7 14 1,-4 12-2,-2 19 1,0 13 0,7 17 1,8 5 1,14-2 0,16-2 1,12-14 0,16-13 1,10-26 1,13-21 0,3-29 1,6-19 0,-7-22-1,0-13 0,-10-19 0,-10-4-2,-17-8 0,-15 0 0,-21 3-2,-14 7-1,-13 10-1,-12 9 0,-7 18-4,-9 9-2,10 27-29,-12 11-1,7 23 1,-3 11-1</inkml:trace>
  <inkml:trace contextRef="#ctx0" brushRef="#br0" timeOffset="2457.1405">1791 6133 29,'-16'0'30,"4"0"1,0-4-2,0-3-25,12 7 0,0-18-2,9 2 0,6-4-3,7-4 2,10-1-2,8-1 2,10 4-2,5 5 2,10 9 0,5 19 1,3 14 1,2 19-1,-8 15 1,-6 16 0,-10 10 0,-10 7-2,-22 1 2,-13 0-2,-22-8 1,-16-4 0,-21-11 0,-6-7 0,-10-15-1,-4-11 1,-4-14-1,0-13 0,8-14-1,9-11 0,12-10 0,10-7-1,13-1 2,13 0-2,17 2 1,14 5 1,17 8-1,16 5 2,12 6-1,15 7 1,6 3 0,2 5 0,-2 0-1,-1 1 0,-12 0 0,-9-2-1,-13 1-2,-15-5-3,-5 5-10,-13-9-22,-3-2 0,-11-7 0,2-4-1</inkml:trace>
  <inkml:trace contextRef="#ctx0" brushRef="#br0" timeOffset="2936.1679">3262 5761 69,'-10'-8'37,"-9"2"-1,-3 14-1,-13 9-36,5 14-1,3 19 0,-4 16 0,5 19 0,3 13 0,8 9 0,9 0 1,11-2 1,11-7-1,9-14 2,13-16 1,6-22 0,6-18 0,4-21 1,1-13-1,-1-12 0,-3-13 1,-6-8-2,-12-3 1,-14-3-1,-12 3 1,-18 6-2,-14 10 2,-20 11-1,-14 15 0,-12 12-1,-4 12 0,-3 10 0,2 8-2,7 7-2,6-5-7,24 4-27,4-8 0,21-5 0,10-10 0</inkml:trace>
  <inkml:trace contextRef="#ctx0" brushRef="#br0" timeOffset="3472.1986">4834 5934 58,'3'-12'34,"7"6"0,0 4-1,2 10-31,5 13-1,3 16-1,1 16 1,-2 12-2,-2 12 0,-3 5-1,-2 4 1,-5-7-3,-2-8 0,-9-17-5,4-10-15,-11-20-9,-6-18 1,-8-14-1</inkml:trace>
  <inkml:trace contextRef="#ctx0" brushRef="#br0" timeOffset="3818.2183">4552 6097 33,'1'-59'33,"19"2"0,16 0 0,20 6-24,13-6-2,16 7-2,6 3-1,7 7-2,-7 9 1,-4 15-1,-16 12 0,-16 20 0,-23 14 0,-17 17 0,-25 14 0,-17 11-1,-18 10 0,-8 5 0,-10 2 0,4-1 0,3-7 0,8-5-1,13-11 1,13-8-1,14-10 1,13-11-2,15-9 1,9-10-1,12-9 0,5-11-2,10-8-3,3-13-2,13 3-21,-8-14-7,2-1 0,-4-7 0</inkml:trace>
  <inkml:trace contextRef="#ctx0" brushRef="#br0" timeOffset="4186.2394">5855 6135 50,'15'-15'35,"-11"0"0,-6 5 0,-13-3-29,-2 8-1,-11 2-2,-3 6-2,-5 10-2,-2 9 1,0 11 0,2 10 0,6 5-1,8 2 2,7-1-1,9-4 1,9-8 0,8-11 0,8-16 0,8-13 0,5-12 0,0-10 0,0-5 0,-2-2 0,-4 0 1,-3 4-1,-6 7 1,-5 11-1,-12 10 1,13 22-1,-11 8 0,1 8-1,-1 9 1,-1 2-2,1 0 0,-1-6-4,5-3-3,-9-18-23,10-8-6,-7-14 0,13-18-2</inkml:trace>
  <inkml:trace contextRef="#ctx0" brushRef="#br0" timeOffset="4357.2492">6113 6175 59,'11'26'37,"4"9"-1,-8-1-1,10 4-32,-8 5-6,-4-6-5,4 3-27,-9-6-1,-1-6 0,-3-7-1</inkml:trace>
  <inkml:trace contextRef="#ctx0" brushRef="#br0" timeOffset="4722.2701">6373 6271 53,'22'8'35,"-1"14"-1,-5 9 1,5 8-32,-10 1-1,0 3-1,-3-4-2,-2-5 3,-3-13-2,0-10 1,-3-11 1,7-22-1,0-9 1,2-11-1,2-13 2,3-7-3,2-1 1,4 5 2,-1 7-1,5 13 0,4 15 0,3 21 0,2 19 0,7 19 0,2 11-1,1 7-1,3 1 0,-3-3 0,-2-4-2,-6-10-1,-5-3-5,-18-16-25,-5-1-5,-19-6-1,-16 0 0</inkml:trace>
  <inkml:trace contextRef="#ctx0" brushRef="#br0" timeOffset="5329.3048">1490 8140 53,'-29'21'38,"10"-10"-1,10-4 0,9-7-38,26-3 1,13-4 0,13-4 0,11-2 1,18-4-1,2-4 0,12-3 1,7-1 0,4 1 0,-4 2 0,1 6 0,-7 4 0,-9 12 1,-10 14-1,-10 17 2,-18 18-1,-7 18 0,-12 18-1,-11 13 1,-8 13-1,-5 1-1,-6-3 0,-5-8-3,-1-7-4,-16-18-28,6-15-2,-13-20-2,-3-17 0</inkml:trace>
  <inkml:trace contextRef="#ctx0" brushRef="#br0" timeOffset="5525.316">1916 8654 64,'53'1'41,"5"-17"-2,14-8-1,2-16-38,6-5-5,20 3-13,-5-13-20,1 3 0,-15-3-1,-7 5 1</inkml:trace>
  <inkml:trace contextRef="#ctx0" brushRef="#br0" timeOffset="5809.3322">3137 7734 72,'13'26'40,"-2"11"-2,-11 1 1,-2 12-37,2 9-1,2 4 0,0 2-1,5-3 0,1-7 0,5-7 0,4-9 0,5-11 0,4-9 1,3-9-2,3-8 1,0-6-1,2-5-1,-3-9-4,9 3-18,-12-13-14,0-2-1,-12-8 1,-1-4-1</inkml:trace>
  <inkml:trace contextRef="#ctx0" brushRef="#br0" timeOffset="6017.3441">3554 7639 69,'15'13'40,"11"27"1,0 14-3,7 24-32,-1 9-1,7 12-4,0 10 0,-2 4-2,-3 2-2,-3-9 1,-2-4-3,-6-17-4,7-5-13,-7-23-17,3-11 1,0-22 0,8-14 0</inkml:trace>
  <inkml:trace contextRef="#ctx0" brushRef="#br0" timeOffset="6708.3836">5366 7944 60,'-23'31'36,"7"11"0,2 10 0,9 9-33,4 9-2,8 5 0,1-2 0,2-7-1,-1-11 1,0-10 0,-5-23 0,-4-22 0,1-17 0,-2-21 0,-3-16 0,-2-16 0,-3-15-1,0-13-1,0-5 0,2 3 2,2 8-2,1 13 2,6 17-1,7 23 1,7 27 0,8 29 0,7 27 1,6 19-1,4 10 1,5 5 0,2 2 1,3-6-1,-3-12 1,0-16-1,-3-23 1,-1-18-1,-6-17 1,-2-16-2,-9-19 0,-8-14-1,-9-12 0,-10-12-1,-12-6 1,-8-2-1,-9 4 1,-6 10-1,-2 12-1,-1 14 0,4 20-2,0 17-3,12 34-11,1 10-20,13 20-1,3 3 1,17 8-1</inkml:trace>
  <inkml:trace contextRef="#ctx0" brushRef="#br0" timeOffset="7049.4032">6563 7771 69,'23'-13'36,"-8"1"0,-20-2 0,-10 4-32,-13 8-4,-8 8 1,-9 11-1,-4 11 0,0 11 0,5 13 1,10 5 0,12 1 1,16-4 0,16-5 1,16-15-1,16-14 1,11-21 1,10-16-2,1-16 1,2-10-1,-8-9 0,-9-5-2,-14-4 0,-15 2-1,-16 6-3,-22 2-6,-5 14-29,-25 9 0,-7 17-1,-17 12 1</inkml:trace>
  <inkml:trace contextRef="#ctx0" brushRef="#br0" timeOffset="7987.4568">2792 10945 47,'5'-31'32,"4"-9"-1,8-8 0,9-7-32,9-5 3,10 1-1,7-2 1,13 10 0,3 4 1,12 17 0,2 11 1,7 20 0,-7 19-1,1 25 0,-13 23 0,-10 21-1,-17 15 1,-17 16 0,-23 9 0,-18 8-1,-20-6 1,-11-2 0,-13-18 1,-3-10-1,-1-20 0,2-19-2,2-24 0,10-21 0,9-19-1,17-17 0,13-13 0,13-7 0,14-6 0,17-1 0,17 4 0,14 6 1,9 5-1,6 8 0,1 8 0,-2 4 0,-4 8 0,-9 6-1,-10 4 0,-12 0-1,-9 4-4,-16-6-1,5 8-17,-16-15-13,2-1 0,-9-16-1,4-5 0</inkml:trace>
  <inkml:trace contextRef="#ctx0" brushRef="#br0" timeOffset="8443.4829">4591 10401 66,'-4'-17'37,"-4"10"0,-13 9-1,-2 7-27,-6 24-10,2 18 0,5 25 1,5 21-1,6 17 2,8 10-1,11 4 2,11-2-1,11-12 0,10-16 1,8-28-1,7-25 1,4-29-1,1-24 0,1-21-1,-4-16 1,-9-11 0,-10-8-1,-16-5 0,-18 3 1,-17 7-1,-16 14 1,-17 15 0,-10 18 0,-12 16 0,-4 19 0,1 16 0,3 14-1,8 8-1,8 2-1,16 1-4,5-15-5,27-5-26,3-22-1,19-15 1,7-25-2</inkml:trace>
  <inkml:trace contextRef="#ctx0" brushRef="#br0" timeOffset="8887.5083">5552 10112 79,'-6'-16'37,"-10"11"0,-16 4-1,-1 7-36,-4 11-4,-2 10 1,7 11-1,0 6 1,10 7 0,9-1 1,14-1 1,9-6 2,12-9 0,10-13 1,5-15 1,7-12 0,-2-12 0,3-6 0,-7-6 0,-4 0 0,-10 0 0,-6 6-1,-11 5 0,-7 19 0,-13 1-1,-4 19 1,-10 11 0,-1 13 0,-1 7-1,1 7 0,2 3 0,7-1-2,5-4 0,7-3-2,11-4-2,1-12-3,15 4-13,-6-15-17,13-4 0,-4-13 0,9-5 1</inkml:trace>
  <inkml:trace contextRef="#ctx0" brushRef="#br0" timeOffset="9241.5285">5975 10707 86,'-14'15'38,"-10"-3"0,-2 8-1,-7 4-38,2 16 2,4 1-2,2 7 1,9 8-1,9 2 1,11 2 0,13-5 1,9-11 0,12-12 0,9-19 1,7-18 0,1-20-1,2-12 1,-7-12-1,-7-6 0,-12-6 0,-14 3 0,-15 6-1,-15 5-1,-14 11-1,-11 4-1,-5 13-3,-10 1-4,12 18-25,-9-1-4,10 9 2,2-4-1</inkml:trace>
  <inkml:trace contextRef="#ctx0" brushRef="#br0" timeOffset="9788.5598">5388 9606 89,'-169'-28'37,"-28"7"0,-17 19-1,-26 14-39,-7 18 0,-11 21 1,-12 19-1,-6 28 1,-6 24 0,5 65 1,11 1 0,15 32 2,26 28 0,38 26 0,51 20 1,58 7 0,64-2 0,67-44 1,66 5-1,64-36 0,53-40 0,46-47 0,35-46 0,24-47 0,18-43-1,40-40 1,-23-38 1,-1-35 0,3-29 1,-6-32 1,-8-27-1,-15-26-2,-18-19 2,-63-22-2,1-3-2,-44 0 0,-48 3-3,-60 16 2,-57 21-1,-67 21 2,-65 29 0,-66 33-1,-68 31 1,-63 34 1,-55 31-2,-36 29 0,-31 28-1,-13 26-2,-5 15-2,16 23-18,15-3-17,35 8-2,28-2-1,31 0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20:46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10529 2946 53,'-15'-4'28,"2"-2"-1,-1-1 1,-3-2-23,5 3 0,-5-2 0,6 3 0,-4 0-1,4 2 0,-1-1-1,3 2-1,9 2-1,-12-2 0,12 2 0,0 0-1,0 0 1,17 6 0,-4-4 1,5 4-1,3-2 1,6 2 0,1-3 0,4 0 0,4 1-1,4 0 0,2-2 1,5 0-1,3-4 0,7 0-1,5 0 1,5-2-1,-1-1 1,5-2-2,-1 0 1,-1 0 0,0 2-1,-4 1 1,-3 1-1,-1 1 1,-2 1 0,-2 0 0,-1 2 0,-1 0 1,1-1-1,-1 1 0,0 0-1,-2 0 1,1 2 0,-3 1 0,2 1 0,0 0-1,0 0 1,0 1 0,2-1 0,1-2 1,1-2-1,1-1 0,0-2 0,3-2 0,-2 0 0,2-3 0,2 2 1,-2 0-1,1 1 0,0-1 0,2 3 0,-2 2 0,2 0 0,0 0 0,-1 1 0,2 0 0,0-2 0,-1 1 0,0-1 0,2 0 0,0-2 0,-2 1 1,1 1-1,1 1 1,0 0 0,1 4-1,2-1 1,-1 3 0,4-1 0,1 0 0,4-1-1,6-3 1,4-1-1,4-4 0,5-2 1,4-3-1,3 0 1,1 2-1,1 0 1,-4 4-1,-4 2 1,-2 5-1,-3 3 1,-1 2-1,2 2 0,0-2 1,3-2-1,6-2 0,5-5 0,4-4 0,6-2 0,2-4-1,-2 0 0,-3-1 1,-2-1-1,-4 2 1,-5 3-1,-6 0 0,-8 2-1,-10-1-2,2 10-16,-18-11-16,-7 6-1,-23-7 0,-14 3-2</inkml:trace>
  <inkml:trace contextRef="#ctx0" brushRef="#br0" timeOffset="1389.0794">10495 3848 59,'-16'1'30,"6"-3"0,10 2-1,-13-13-29,13 13 0,14-14 0,-3 6 1,4 0-1,1 1 1,2 1-1,2 1 2,1 2-1,3 3 2,0-1 0,5 4 0,1-2 0,7 3 0,3-2 1,7 1-2,5-2 1,8 1-2,5-3 1,8 0-1,6-2 0,5 1 0,4 0 0,7 1 0,-2 1 0,3 3-1,0 0 1,-1 3-1,-1 1 0,3 3 0,-3-3 1,1 2-2,2-1 2,3-1-2,2-2 1,5 0 1,2 0-1,2-1 0,-1 2 0,2 1 0,-2 2 1,-1 2-1,-4 2 1,-3 3 0,-3 2 0,-3-2-1,-1 2 1,0-3 0,-1-2-1,-1-1 0,4-2 0,-1-3 1,3-1-1,3 0 0,2-2 0,1 2 0,0 0 0,2 0 0,0 0 0,1 2 0,-3 0 0,-2 0 0,-1-1 0,-1 1 0,1-1 0,1-1 1,1-2-1,0-1 0,2-3 0,2-2-1,0-1 1,2 0 0,0-3 0,-3 2-1,-4 0 1,0-1-1,-7 2 2,-3 0-1,-3 1 0,-6-1 0,-4 0 0,-4 1 0,-1-4 1,-1-1-1,0-1-1,0-2 1,0 0 0,0 1 0,-1-1 0,-1 1-1,-4 2 1,-5 1 0,-8 1 0,-6 1 0,-8 0 0,-8 1 1,-6-1-2,-4 0 1,-4-1 0,-4-1-3,2 2-3,-9-12-16,9 7-15,-6-7 0,2 0-2,-8-8 1</inkml:trace>
  <inkml:trace contextRef="#ctx0" brushRef="#br0" timeOffset="12280.7024">13022 6050 17,'-4'11'31,"4"-11"0,0 0 1,12-6-25,-3-2-6,4-1 1,2-3 1,6 0 0,0-2 0,5 4 0,0-5 1,8 5 0,0-5 1,8 2-1,0-3 0,7 0-1,3-4 0,1 1-2,-2-2-1,-4-3-3,-2 6-2,-11-7-5,2 9-22,-19 1-4,-7 6 0,-12 0 1</inkml:trace>
  <inkml:trace contextRef="#ctx0" brushRef="#br0" timeOffset="12845.7347">13247 6007 34,'-2'15'32,"-4"1"0,-1 2-1,2 3-32,-7 5 1,-3 7-1,-3 3 3,-2 6-2,-2 2 2,-1 4 0,0-3 1,3 0 0,0-7 0,7-1 0,3-12 0,7-4 0,3-9-1,9-5-1,2-7 1,10-3-1,3-7 0,7-5-1,6-1 1,6-2-1,4 1 1,3 3-1,3 4 0,-2 6 0,-1 7 0,-4 8 0,-7 8 0,-6 5-1,-8 5 2,-10 4 0,-7 1 0,-8 2 1,-9-3 0,-4 2 0,-12-5 0,-2 0 1,-8-3-1,-4-1 0,-3-4-1,-3-3 0,1-4-1,-1-5-1,2-2 0,2-5-1,7-2-2,0-7-3,13 6-10,-2-11-21,12 1 0,5-9 1,14-1 4</inkml:trace>
  <inkml:trace contextRef="#ctx0" brushRef="#br0" timeOffset="13368.7646">14284 5805 28,'0'0'32,"-3"-9"-1,3 9 0,-13-14-29,2 9-3,-4 3 1,-7 4 1,-4 6 0,-5 3 1,-3 7 0,-1 1 0,4 6 1,4-3 0,10 3 0,7-7 0,17-1-1,9-9 0,12-5 0,7-9 0,7-4-1,2-6 0,0-3-1,-2-3 1,-5 3 0,-9 1 1,-5 7 0,-15 5 1,-8 6-1,-5 21 1,-11 9 1,-11 7-2,-3 10 1,-8 8-2,-2 4 0,1 1 0,4-1-1,5-5 0,6-9-2,9-5-1,5-10-2,16-3-5,-1-17-15,16 0-13,2-9 1,10-2 0</inkml:trace>
  <inkml:trace contextRef="#ctx0" brushRef="#br0" timeOffset="13736.7857">14630 6272 41,'18'-2'35,"-5"5"0,-13-3-1,0 9-30,-12 2-3,0 5 1,-6 5 0,2 7-1,0 5-1,3 4 1,8 1 0,8 1 0,6-6 0,13-3 0,8-10 0,9-8-1,5-11 1,6-10 0,1-9-1,-2-7 2,-4-5-1,-6-3 0,-9-2 0,-9 0 1,-15 3-1,-7 3 0,-12 4-1,-9 3 0,-6 7 0,-8 3-2,-3 8-1,-6 1-6,9 12-27,-8 3-1,3 6 0,-3-1-1</inkml:trace>
  <inkml:trace contextRef="#ctx0" brushRef="#br0" timeOffset="18699.0695">10127 7287 35,'3'-13'20,"7"9"-1,-11-8-2,1 12-2,1-9-4,-1 9-1,0 0-4,0 0-1,0 0-1,0 0-1,5 18-1,-1 3 0,-1 6 0,3 10 0,-2 4 0,2 7 1,-3 0-2,-1 2 1,-3-1-1,-1-3-1,-2-4 0,-3-3 0,-1-3-1,1-3 0,-1-3-1,0-3-2,7-1-1,-4-10-1,12 0-2,-7-16-5,27 5-14,-5-15-7,9-7 0,6-7 8</inkml:trace>
  <inkml:trace contextRef="#ctx0" brushRef="#br0" timeOffset="19127.094">10842 7339 38,'11'-15'34,"-4"-1"0,-5 8-2,-7-9-28,2 6 0,-8-3 0,-1 6-1,-6 2-1,-4 9 0,-8 8 0,-2 9-1,-5 10 0,0 12 1,1 8-2,4 5 2,5 2-2,9-1 1,12-3-1,10-7 0,11-10 0,10-10 0,9-9 0,7-10 1,5-10-1,-1-7 2,-2-8 0,-5-3-1,-8-7 0,-9-5 1,-12-3-1,-11 0-1,-11 2 0,-7 2 0,-6 3 0,-5 2-2,3 8-1,0 1-4,11 15-8,2-4-22,15 7 1,0 0-1,0 0 1</inkml:trace>
  <inkml:trace contextRef="#ctx0" brushRef="#br0" timeOffset="19590.1205">11528 7108 37,'12'-6'34,"-12"6"-1,4-13 0,-4 13-33,-17-7-1,1 9 2,-4 3-1,-4 8 1,-4 4-1,-1 5 1,1 4 1,5 1 0,7 0 0,6-5 0,12-4 1,9-9-2,9-6 1,7-9 0,9-6 0,1-6-2,3-1 1,-2-1-1,-4 3 1,-6 3-1,-10 9 1,-18 5 1,-2 24 1,-19 6 0,-8 11 0,-8 9 0,-1 7 0,-2 2-1,5-2 0,10-5-3,6-10-1,15-7-2,7-17-4,19-2-14,2-18-15,11-3 0,1-9 0,8-2 5</inkml:trace>
  <inkml:trace contextRef="#ctx0" brushRef="#br0" timeOffset="19900.1382">11935 7420 48,'11'-3'35,"-11"3"1,0 0-2,0 0-31,-11 23-1,-2 0-1,-2 8 1,0 9-2,0 5 0,2 1 1,7 0-1,7-7 1,9-7 1,7-12 0,10-10-1,3-13 1,5-7 1,-3-7-1,-1-4 0,-8-4 0,-8 0-1,-8-2 0,-11 0-2,-6 3-2,-13-7-4,5 4-29,-13-6-1,4-3-1,-3-10 0</inkml:trace>
  <inkml:trace contextRef="#ctx0" brushRef="#br0" timeOffset="20828.1913">11283 3666 66,'-14'-1'30,"3"1"-1,11 0 0,-10 5-29,10-5 0,14 16 0,5-7 0,4 2 2,8 1-1,8 0 1,11 3 1,6-3 0,9 4-1,2-3 1,9 3 0,4-4 0,9 2-1,5-9 1,9-1-1,4-4 0,8-1 0,6-2 0,6 0-1,2 1 0,3 2-1,-3 3 1,1 3-1,1 0 1,-1 2 0,0-3 0,1-3 0,2-3 0,0-3 1,1-4-1,-2-1 0,-6-2 0,-2 0 1,-6 1-2,-9 2 2,-10 4-1,-9 3-1,-12 2 0,-10 2 0,-9 2 0,-10 2-1,-8 0 0,-8-1 0,-6-2 1,-7 0-2,-4-2 0,-3-4-1,-2 0-4,-14-16-16,5 6-13,-15-12 0,-1-1-1,-13-12 1</inkml:trace>
  <inkml:trace contextRef="#ctx0" brushRef="#br0" timeOffset="21503.2299">11870 2903 71,'-15'1'30,"2"-5"0,13 4-2,0 0-29,0 0 0,12-7 1,7 9-1,7 1 0,9 2 2,9 4-1,14 4 1,9 1 1,14 2 0,11-6 1,16 0 0,15-9 0,17-2 0,13-11 0,15-5 0,10-7 0,12 0-1,8-1 0,3 4 0,-3 3 0,0 6 0,-9 7-1,-9 8 1,-15 3-1,-9 5 1,-15 2 0,-9 3 0,-11 0-1,-10-3-1,-8-1-1,-10-7 0,-4-1-3,-11-11-7,1 5-24,-18-9-1,-3 1-1,-16-11 0</inkml:trace>
  <inkml:trace contextRef="#ctx0" brushRef="#br0" timeOffset="28491.6296">15740 9194 29,'0'0'27,"9"-8"0,-9 8 0,4-8-27,-4 8-1,0 0 3,3-10 1,-3 10 1,0 0 1,0 0 0,0 0 0,0 0 1,0 0-1,0 0 0,0 0-1,0 0-1,0 0 0,0 0-1,0 0 1,0 0-1,0 0 0,0 0-1,0 0 1,0 0-1,0 0 1,0 0-1,0 0 1,0 0 0,0 0 0,0 0-1,0 0 0,0 0 1,0 0-1,0 0 0,0 0 0,0 0 0,2 21 0,-4 0 1,-2 7 0,1 9 0,-3 3 0,2 5 0,-1 0-1,1-2 0,1-5 1,3-3-2,0-7 0,2-5 0,1-3 0,1-4 0,0-2-2,-2-5 0,2 1-3,-4-10-4,8 8-26,-7-16-2,-1 8 0,11-24-1</inkml:trace>
  <inkml:trace contextRef="#ctx0" brushRef="#br0" timeOffset="28990.6581">16474 9231 60,'0'0'33,"11"-7"0,-13-4-1,-2-2-32,-2 0-1,-3 2 1,-5 1 2,-2 7 0,-9 3 1,-2 10 1,-10 8-1,-1 10 1,-5 7 0,6 12-1,2 3-1,10 5 0,8-3 0,16-3-1,14-8 0,14-11 0,15-14 0,11-14 0,9-15 0,7-14 0,0-10-1,-5-7 0,-8-5 0,-12 0 0,-15 0 0,-18 4 0,-19 7-1,-15 7 1,-15 8 1,-9 5-2,-3 6 1,-4 4-1,7 6-2,2 0-2,16 7-4,2-11-11,27 6-15,0 0-1,21-5 0,7-3 1</inkml:trace>
  <inkml:trace contextRef="#ctx0" brushRef="#br0" timeOffset="29467.6854">17175 9068 77,'17'-3'34,"-2"1"1,-10-13-8,-3 7-27,-2-1 1,0 9-1,-11-8 1,-6 12 1,-7 5 0,-4 8-1,-7 6 1,1 6 0,1 2 0,5 3-1,8-3 0,11-2 0,12-5-1,12-9 1,7-7-1,6-4 1,3-8 0,1-1 0,-4-1 0,-4-1 0,-6 1 1,-7 4 0,-11 2 0,-3 10 0,-7 3 0,-5 4-1,-3 6 1,-1 2-1,0 2-1,0 0 0,6-1-1,5-3-1,5 0-1,3-7-3,12 0-1,0-10-4,18 5-5,-6-14-14,15 2-7,-1-9 2,9 0 1</inkml:trace>
  <inkml:trace contextRef="#ctx0" brushRef="#br0" timeOffset="29761.7022">17514 9385 39,'24'-9'33,"-10"0"1,-3 8 0,-11 1-11,-14 8-14,-9 6-2,-1 10-2,-8 5-2,0 9 0,1 6-2,5 6 1,7-3-1,15-3 0,16-7 0,14-11 0,15-14-1,15-14 0,6-15 1,5-10-1,-2-7 0,-6-4 0,-15 1 1,-14 2-1,-17 5 1,-19 6-1,-17 9 1,-13 5-1,-9 5 0,-5 3-3,0 6-4,-8-3-28,15 4-2,2-6 0,11-2-2</inkml:trace>
  <inkml:trace contextRef="#ctx0" brushRef="#br0" timeOffset="35971.0574">10765 10480 56,'0'0'35,"9"-5"-2,-9 5 1,10-11-34,-10 11 1,15-6 0,-3 10 2,-1 5 1,1 9-2,-1 7 2,1 11-1,-5 6 0,2 11 0,-4 3 0,-1 2-2,-2-4-1,0-3 0,0-7 0,0-11-3,6-6-2,-3-19-4,16-7-23,-9-17-4,11-8 0,-5-13 0</inkml:trace>
  <inkml:trace contextRef="#ctx0" brushRef="#br0" timeOffset="36569.0916">11178 10462 39,'2'-8'29,"-2"8"1,3-13-2,-3 13-27,4-13 0,-4 13 2,15-13 1,-2 7-1,-1-5 2,10 1-1,-1-6 1,9 2-1,-1-4 0,4 0-2,0-2 0,-2 1-1,-6 2 0,-5 4-1,-9 4 1,-11 9-1,-10 2 1,-11 12 0,-12 7 0,-8 8 1,-8 6 0,-1 5 0,-1 1 0,7 0-1,8-4 1,11-4-1,15-5 0,13-5-1,17-8 0,12-7 0,12-7 0,9-4 0,7-5 1,4-3-1,2-3 0,-3 2 1,-4 4-1,-7 7 0,-8 8 0,-11 8 1,-12 11 0,-13 9 0,-15 8 0,-8 4 0,-13 2 0,-7 0 1,-5-5-1,-3-8 0,0-8-2,3-12 0,6-13-2,3-19-2,13-8-2,2-18-9,21 1-21,4-12 0,17 0 1,5-6-1</inkml:trace>
  <inkml:trace contextRef="#ctx0" brushRef="#br0" timeOffset="36963.1141">12010 10143 69,'0'0'37,"-8"1"-1,-2 5-1,-2-2-33,-4 2-2,1 2 0,1 1 0,4 3 0,1 1 0,4 2-1,4-1 1,5-1 0,6-4 1,4-5-1,7-5 1,2-6 0,4-4 0,2-6 0,-2 1-1,-4 0 1,-3 2-1,-9 9 1,-11 5 0,-4 21 0,-10 8 0,-9 10 1,-3 7-1,-2 6 2,2 2-2,4-1 0,7-5-2,10-10 0,7-13-5,16-6-4,0-16-27,17-9-1,0-12 0,10-1 1</inkml:trace>
  <inkml:trace contextRef="#ctx0" brushRef="#br0" timeOffset="37263.1313">12409 10443 64,'-7'24'37,"-13"-1"1,-1 7-1,-13 0-28,3 3-8,1 2 1,8 3-1,6-2 0,12-3-1,12-4 0,14-6 1,12-12-1,10-8 1,10-11 0,1-9 0,2-8 0,-6-6 0,-7-2 1,-12 0-2,-13 1 1,-16 3-1,-17 4-1,-12 4-1,-12 6-3,-14-3-7,4 9-26,-11-3 1,9 4-2,-2-7 1</inkml:trace>
  <inkml:trace contextRef="#ctx0" brushRef="#br0" timeOffset="37727.1578">11930 9472 78,'-140'28'39,"-17"3"0,-3 17-1,-6 7-39,-1 18 0,1 17 1,9 19 0,11 19 1,15 13-1,20 23 2,25 12-2,30 12 2,34 8-1,39-7 1,32-12-1,35-24-1,33-25 0,30-37-1,24-38 1,20-44 0,13-46 0,9-38 0,7-37 1,4-28-1,-3-24 0,-10-14 0,-17-12 1,-24 0-1,-29 7 1,-37 11-2,-39 15 0,-46 21 1,-45 22 0,-45 23-1,-41 28 1,-38 25-2,-29 26 0,-22 26-3,-22 14-7,5 25-25,-10 5-1,13 8-1,9-7 0</inkml:trace>
  <inkml:trace contextRef="#ctx0" brushRef="#br0" timeOffset="61878.5392">2374 13538 78,'0'0'0,"53"2"0,-53-2 0,49 3 0,-49-3 0,44 3-1,-44-3-3,0 0-3,0 0-3,0 0-2,0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22:10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7492 2883 44,'0'0'29,"-4"-14"0,0 6 0,-6-6-23,6 3-1,-5-5 0,2 4-1,-4-6-1,2 4 0,-5-2-1,-3 4 0,-5 3 0,-3 7-1,-9 7 0,-6 12-1,-4 9 1,-1 15 0,-1 13-1,5 11 2,6 7-1,11 3 0,13-2 0,15-6 0,14-11 0,13-13 0,12-19 1,9-15-1,4-18 0,3-12 2,-2-13-2,-5-7 1,-9-8 0,-8-1 0,-12-3-1,-10 6 0,-11 1-1,-6 7 0,-7 6 0,-3 7-1,-2 10-2,-3 3-4,8 19-10,-4-6-17,7 14 0,-3 0 0,8 8-1</inkml:trace>
  <inkml:trace contextRef="#ctx0" brushRef="#br0" timeOffset="285.0163">7868 3175 77,'15'21'34,"-10"4"-1,-2 13-4,-6 6-29,-2 9 0,-3 4-1,-1 3 0,2-1-3,-5-9-2,11 2-12,-4-19-14,9-6 0,0-14-1,7-9 2</inkml:trace>
  <inkml:trace contextRef="#ctx0" brushRef="#br0" timeOffset="759.0434">8298 2756 70,'5'31'33,"-5"7"-1,1 12-1,-3 7-31,3 8 1,0 2 0,1-2-2,1-4-1,-1-9 0,3-10-3,-4-18-7,11-8-19,-12-16 0,16-6 0,-7-13 0</inkml:trace>
  <inkml:trace contextRef="#ctx0" brushRef="#br0" timeOffset="1232.0704">8477 2604 67,'19'-2'32,"1"-4"-2,5 0 0,1 0-29,4 2 0,0 0-1,0 3 1,-1 1-1,-3 5 0,-1 4 2,-1 6 0,-1 11 1,0 11-2,-1 8 2,3 14-1,1 9 1,4 7-2,1 1 1,2 0-3,1-6 2,1-7-1,-1-10 1,-4-10 0,-5-11 1,-6-6 0,-8-6 1,-5-1 1,-14-5-1,-5 0 0,-13-2-1,-6-1 1,-9 1-2,-7-5 0,-8 0-1,-3-3-1,-2-1 0,-4-2-1,5-1-2,-2-2-2,7 3-3,-7-9-18,13 8-8,-4-7-1,7 1 0</inkml:trace>
  <inkml:trace contextRef="#ctx0" brushRef="#br0" timeOffset="1982.1133">7210 2620 44,'-3'-14'28,"3"14"-1,-13-14 1,1 7-23,-3 5-3,-4 1 0,-4 2 0,-6 2 0,-2 4 1,-5-1 0,2 5 0,-2-3 0,4 2 0,1-1-1,5 1 0,3-3 0,8 0-1,1-2-1,5 1 1,9-6 0,-8 14-1,8-4 1,2 2-1,2 4 1,-1 6-1,0 7 2,0 8-2,-4 7 1,1 7 1,-1 5-2,2 6 2,0 2 0,5 4-1,1 2 0,2 1 0,4-4 0,1-1-1,-1-5 1,0-4 0,-2-8 0,-1-7 0,-1-11 1,5-7-1,0-9 1,5-5 0,2-8-1,6-4 0,4-2-2,4-3-2,11 6-8,-6-9-24,9 5 1,-8-5-2,-1 3-1</inkml:trace>
  <inkml:trace contextRef="#ctx0" brushRef="#br0" timeOffset="5387.3081">7871 4351 43,'24'-17'32,"-5"4"0,-8-1 0,0 6-26,-11 8 1,-12 0-2,-12 9-1,-8 10-2,-10 2 0,-9 8-1,-7 5 0,-2 1 0,2 0 0,6-3 0,9-7 0,9-4 0,10-5-1,14-5 1,10-11-1,15 7 1,10-10-1,9-1 1,9-2 0,9-1-1,4-1 1,4 0-1,-1 0 0,-3 1 0,-7 3 0,-8 3 0,-11 2 1,-11 6-1,-15 7 0,-15 7 0,-18 6 0,-11 8 1,-17 6 0,-10 6 1,-9 4-2,-4 1 2,0-2-1,9-3 1,7-6-1,14-3 0,13-5-1,15-5 1,16-3-2,12-1 2,15-4-1,10-1 1,10-3-1,6-3 1,3-5-1,4-2 1,-1-5-1,0-5 1,-5-3-1,-1-4-1,-4 0 0,-5-4-2,-1 3-1,-7-6-2,3 7-3,-14-9-7,11 9-21,-13-3 2,3 4-1,-8-3 2</inkml:trace>
  <inkml:trace contextRef="#ctx0" brushRef="#br0" timeOffset="5718.327">8244 4710 58,'-9'8'34,"9"-8"-1,0 0 0,6-8-31,3 4-2,6 1 1,7 0-1,4-1 0,3 0-1,6 1-1,0-3-2,7 5-4,-9-10-10,6 7-14,-8-2 0,-5 2 0,-5 2 1</inkml:trace>
  <inkml:trace contextRef="#ctx0" brushRef="#br0" timeOffset="5913.3382">8258 4966 62,'7'13'35,"9"-7"0,11-3-1,10-6-33,10-2-2,11-2-1,3-8-6,13 2-25,-6-7-1,1 1 0,-8-5 0</inkml:trace>
  <inkml:trace contextRef="#ctx0" brushRef="#br0" timeOffset="6217.3556">9289 4145 72,'-2'31'34,"-2"5"0,3 8-2,-6 5-33,5 8-1,2 10 1,-1 1-2,1 3-1,-3-8-3,8 0-4,-9-17-8,11-8-13,-2-12-1,2-14 2,-7-12 4</inkml:trace>
  <inkml:trace contextRef="#ctx0" brushRef="#br0" timeOffset="6433.3679">9269 4138 86,'-23'31'36,"2"7"-1,-3-8-2,1 3-38,10 10-3,-4-7-20,8 11-8,-2-6-1,4 3 1</inkml:trace>
  <inkml:trace contextRef="#ctx0" brushRef="#br0" timeOffset="6659.3809">8976 5016 61,'6'12'36,"15"-5"-1,10-12 1,15-1-33,15-5-1,12-2 0,9-3-3,5-2-2,5 5-9,-7-6-23,-4 7 0,-12-3-1,-11 6 1</inkml:trace>
  <inkml:trace contextRef="#ctx0" brushRef="#br0" timeOffset="7960.4553">7238 6487 31,'-12'27'31,"-1"1"0,-1 5 0,3 4-30,0 3 1,3 2-1,2-3 1,0-1-1,1-9 0,2-5 1,-2-10 0,5-14 1,0 0 0,-3-20 0,2-12 0,7-12 0,-1-13-1,3-14-1,3-13 0,4-8-1,5-6 0,2-1 1,4-1-1,2 4 0,3 7 0,0 11 1,-1 13-1,-1 13 2,-6 16-1,0 12 0,-4 18 1,-1 20 0,-3 17-1,0 21 1,1 16 0,2 18-1,2 12 0,3 6-1,2 1 1,3-5-3,1-8 2,-2-14-2,2-14-1,-4-19-1,-1-12-2,-8-18-8,-1-7-21,-15-8 0,8-14-1,-18-6 2</inkml:trace>
  <inkml:trace contextRef="#ctx0" brushRef="#br0" timeOffset="8159.4667">7370 6397 47,'-20'-1'35,"1"0"-1,7-1 1,2-3-32,9-3-2,9 0-1,9-5-1,10 1-2,2-5-2,14 7-9,0-7-20,8 2 1,-2-1-1,-1-1 4</inkml:trace>
  <inkml:trace contextRef="#ctx0" brushRef="#br0" timeOffset="8535.4882">8419 6075 41,'-2'-12'34,"-12"9"-2,-8 3 1,-13 4-31,-5 7-1,-4 7-2,-4 8 2,-2 9-2,2 7 2,6 5 0,7 0 1,12 0 0,11-4 0,14-5 1,10-11 0,16-8-1,8-13 0,10-9-1,8-7-2,3-11-3,10 3-11,-5-10-19,1 0-1,-10-1-1,-4 4 1</inkml:trace>
  <inkml:trace contextRef="#ctx0" brushRef="#br0" timeOffset="9044.5173">8960 5801 56,'0'0'36,"-3"10"-1,3 12 1,-6 11-35,10 16-2,5 13 1,1 11-2,5 12 0,1-1-1,3 5-1,0-9-1,3-6-1,-3-17 0,6-9-2,-8-24-1,8-5-4,-10-19-17,1-18-1,-4-9 0,-8-15 19</inkml:trace>
  <inkml:trace contextRef="#ctx0" brushRef="#br0" timeOffset="9519.5445">8934 5876 47,'-9'-22'35,"9"-2"-1,10-3 1,9-5-31,13 1-3,10-2 1,9 3-2,5 4 0,0 7-1,-1 9 1,-8 10-1,-11 12 0,-12 12 1,-16 13 0,-14 8 0,-14 8 1,-10 3 0,-10-1 0,2-3 0,0-8 1,6-5-1,7-12 0,12-7 0,12-9-1,13-8 0,10-4 0,7-1 0,5-2 0,1 0 0,1 0 1,2 5-1,-4 4 0,-2 7 1,-5 7 0,-2 10 0,-5 5 1,-4 8-1,-6 4 0,-6 1 1,-7 0-1,-5 0 0,-8-5-2,-7-6 1,-5-3-3,-10-9-3,0 0-2,-14-15-11,1 2-17,-6-7-1,0-2 0,-4-4 9</inkml:trace>
  <inkml:trace contextRef="#ctx0" brushRef="#br0" timeOffset="9747.5575">8219 6915 68,'40'-10'39,"13"-7"-1,6-11-4,4-10-44,14 4-28,2-4 1,-1-2-2,-9 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22:31.6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7832 3694 52,'0'0'30,"0"0"-1,-9-7 1,9 7-29,-5-8 0,5 8 0,13-6 1,-2 1 0,9 2 1,2-3 0,11-1 0,4-3-1,9-1 1,3-5 0,8-1-1,-1-3 0,-1 1-1,-6-1 0,-5 3 0,-11 2 1,-8 4-1,-13 4 1,-12 7-1,-16 0 1,-11 9-1,-13 5 1,-9 6-1,-12 5 0,-8 4 0,-2 2-1,3 4 0,3 1 0,10-1 0,8-1 0,12-3 0,15-2 0,14-3 0,12-1 0,10-5 0,11-4 1,8-5-1,8-3 0,5-5 0,3-2 0,5-4 1,-1-2-1,1-1 0,-3 2 0,-1 2 0,-4 4 0,-2 5 1,-5 4 0,-7 7 0,-9 5 0,-6 5 1,-13 6 0,-10 3 0,-15 2-1,-9 1 1,-13-1-1,-7 2 1,-7-5-2,-2-6 1,1-6-1,4-7-1,8-9-3,4-13-4,24-4-27,-1-19-2,19-4 0,3-12-2</inkml:trace>
  <inkml:trace contextRef="#ctx0" brushRef="#br0" timeOffset="532.0305">8877 3336 83,'0'0'35,"0"0"0,0 0-2,7-12-34,-7 12-2,-5-9 1,5 9-1,-13-4 1,0 3 0,-1 5 1,-2 1 0,-3 6 1,0 8 1,-4 1 1,3 7 0,0 0 0,7 2 0,2 0-1,6-2 1,5-6-1,8-7 0,8-7-1,5-11 1,6-6-1,4-8 1,2-5-1,-1-4 1,-1-2 0,-4 3 0,-6 2 0,-3 6 1,-8 7 0,-10 11 0,2 10-1,-9 9 1,-6 8-1,-2 8 0,-5 5 0,0 4-1,0 1-1,2-4 0,4-2-2,4-8-2,11 1-7,-1-16-23,16-1-1,3-12 0,12-3 1</inkml:trace>
  <inkml:trace contextRef="#ctx0" brushRef="#br0" timeOffset="872.0499">9256 3703 83,'-24'33'35,"-4"-2"0,5 8 0,-4 0-34,14 4-1,12-1 0,11-3 0,15-5 1,9-9-1,12-9 0,8-13 1,4-12 0,3-8 0,-6-8 0,-4-7 1,-12-4-1,-10 1 1,-17-2-1,-12 4 1,-15 3-1,-9 6 0,-11 4-1,-6 4-2,-1 7-2,-3-2-8,11 13-23,-3-2-2,8 6 0,1-5-1</inkml:trace>
  <inkml:trace contextRef="#ctx0" brushRef="#br0" timeOffset="6231.3565">7790 9237 54,'-7'-13'35,"4"-1"0,-2-5-1,5-1-29,-2-2-2,4 3 0,0 0-1,2 2-1,-1 3 0,1 5 0,-4 9 0,0 0 1,11 16-1,-4 11 2,-2 12 0,0 13 0,0 11 1,3 15 0,-4 11-1,2 1 1,0-2-2,0-1 0,0-8-3,3-10 2,0-12-2,0-14-1,4-13-2,-3-12-1,10-6-4,-7-22-16,12-3-10,-1-13-1,13-4 0</inkml:trace>
  <inkml:trace contextRef="#ctx0" brushRef="#br0" timeOffset="6627.3791">8689 9206 60,'14'-29'37,"-11"-2"-2,-4 7 1,-15 1-31,1 6-3,-8 6-1,-5 9 1,-6 11-2,-5 13 0,-3 13 0,-1 14 1,1 9 0,6 9 2,9 4-2,10-2 2,12-6-1,15-9 1,13-15-1,14-17 1,10-21-2,6-16 0,0-18 0,0-11-2,-7-9 1,-8-5-1,-14-1 1,-16 0-1,-16 6 0,-14 10-1,-14 10 1,-8 12 0,-4 12-1,-3 7-2,7 16-1,3 1-7,22 13-23,3-4-2,25 3 1,9-12-1</inkml:trace>
  <inkml:trace contextRef="#ctx0" brushRef="#br0" timeOffset="7064.4041">9409 8924 70,'3'14'37,"-14"-13"0,2 1-2,-8-1-38,0 1 0,-3 5 0,-3 1 0,-3 6 1,-4 3 1,3 2 0,3 3 1,6-1 2,11-1 0,9-8 0,12-4-1,11-10 1,8-7-1,7-5 0,3-2-1,-3-4 1,-4 3 0,-11 4 0,-11 11 0,-16 11 0,-12 17 1,-18 12 0,-9 12 0,-8 11 1,-4 4 0,0 3-1,7-3 0,11-4-3,10-14 0,20-7-4,9-19-6,25-7-22,3-16-3,17-5-2,0-13 2</inkml:trace>
  <inkml:trace contextRef="#ctx0" brushRef="#br0" timeOffset="7373.4218">9696 9356 60,'20'3'35,"-20"-3"2,8 12 0,-19-2-32,-1 8 1,-7 5-3,0 7 0,-1 5-2,1 7 1,4 1-2,6 0 1,12-4 0,12-8 0,16-10-1,10-13 1,11-13 0,5-12 0,0-9 1,-4-6-1,-9-4 0,-12 0 0,-16 1 0,-16 5-1,-19 6 0,-11 6 0,-11 6-1,-6 2-4,2 14-13,-7-4-18,9 6-3,0-4 1,8 3-2</inkml:trace>
  <inkml:trace contextRef="#ctx0" brushRef="#br0" timeOffset="15110.8643">4130 10941 67,'-11'-19'35,"-2"3"0,-8-5-1,-4 3-33,-3 6 0,-9 6 0,-10 9-1,-8 9 0,-11 9 0,-5 8 1,-5 12 1,5 8 0,3 11 0,10 13 0,12 5 0,15 5-1,15 1 2,18 2-1,13-5-1,13-3 1,12-15 0,12-10 0,10-18-1,9-12 2,7-13-3,8-12 1,5-10-2,2-13-2,2 0-4,-10-17-19,5 9-11,-9-9-1,1 7 0</inkml:trace>
  <inkml:trace contextRef="#ctx0" brushRef="#br0" timeOffset="15610.8929">5529 11039 64,'-17'-2'33,"-1"3"1,-9-4 0,-1 4-33,-6 2 0,-4 3-1,-8 4 0,-5 4 0,-1 5 0,1 3 1,4 5-1,6 4 2,7 2-1,11 3 2,11-3-2,14 1 1,9-3 0,13-5 0,9-8-1,10-6 1,5-11-1,7-6-1,3-6 0,-1-9-3,3 0-2,-11-7-5,6 9-24,-18 0-1,-6 11 0,-14 3 0</inkml:trace>
  <inkml:trace contextRef="#ctx0" brushRef="#br0" timeOffset="15820.9049">5203 11762 72,'-14'20'35,"8"-3"0,6-17 0,10 10-32,9-14-4,6-4 0,10-1-3,-1-8-5,13 6-25,-6-6 1,5 3-2,-3-4 1</inkml:trace>
  <inkml:trace contextRef="#ctx0" brushRef="#br0" timeOffset="16374.9366">6623 11469 84,'-1'51'37,"-3"9"0,-13-4-1,-2 3-35,-1 2-1,0-5 1,-3-8-1,0-9 2,2-14-2,2-16 0,3-19 0,6-20 0,2-16-1,5-19 2,4-20-1,6-16 0,3-14 0,4-9 0,5-3 1,3-2-1,4 5 2,5 11-2,4 13 1,5 16 0,2 18-1,3 21 1,4 23-1,1 21 1,1 22-1,-4 24 1,-1 23 1,-2 19-2,-4 17 1,-3 13 0,-4 5 0,-1 0-2,-4-8 3,0-14-1,0-17-1,-4-17 0,-1-18 0,-2-19-2,-2-13-2,-19-16-9,14-15-23,-26-7-1,-5-2-1,-19-9 1</inkml:trace>
  <inkml:trace contextRef="#ctx0" brushRef="#br0" timeOffset="16537.946">6707 11392 87,'-21'-2'38,"7"-5"0,14 7 0,0 0-32,29-13-3,6 5 0,10-2-3,11 0-4,4-14-19,17 7-14,1-11 0,9 1-2,-3-10 0</inkml:trace>
  <inkml:trace contextRef="#ctx0" brushRef="#br0" timeOffset="19480.1142">6397 12311 71,'-20'-2'36,"7"1"-3,-1-6 1,14 7-31,-4-11-2,17 9 0,12 1 0,12 3-2,15 2 1,13 4 0,15 1 0,8 0 0,10 1 0,5-3 1,0-4 0,-6-2 1,-11-5 0,-8-2 0,-15-3 0,-10 0 0,-15 1 1,-11 1-2,-14 0 0,-14-1-1,-13 4-3,-20 2 0,-16 9-2,-25-1-2,-14 12 1,-24 3 1,-9 11 2,-5 3 2,3 2 2,10 1 1,14-7 1,24-1 2,20-12 1,32-2 0,24-16-2,26 1 0,27-12-1,26-6 0,18-5 0,20-3 0,11-3-2,8-1-2,5 6-3,-9-4-6,-6 16-26,-21-1 0,-13 12-2,-26-2 0</inkml:trace>
  <inkml:trace contextRef="#ctx0" brushRef="#br0" timeOffset="21718.2423">8818 8474 43,'-89'-32'34,"-8"0"1,-4 7-1,-5 4-32,2 11-1,-5 8 1,-2 10-1,4 12 0,4 14 1,5 16-1,5 13 1,9 19 0,13 22 0,14 23 2,18 23 0,18 20-2,18 14 0,24 10 1,24 6 0,29-5-1,25-14 1,29-24-1,26-23-1,23-32 1,22-26 0,15-35 0,14-26-1,7-30-1,8-21 1,-4-25-2,-2-22 1,-14-20-1,-12-21 1,-24-22-1,-22-17-1,-33-18 2,-32-10-2,-35-4 1,-35-3 0,-37 7 0,-33 14-1,-38 17 1,-32 22 1,-32 26-1,-29 24 1,-22 25 0,-21 21 0,-10 18-1,-5 13 2,6 14-2,10 7-2,22 10-4,16-3-21,32 10-8,24-8-1,26-3-1</inkml:trace>
  <inkml:trace contextRef="#ctx0" brushRef="#br0" timeOffset="22497.2868">8820 2704 84,'-65'-67'35,"0"7"0,-9 1-3,-2 18-31,-2 21-1,-8 21-1,-13 24 1,-9 24 0,-6 30 0,-4 28-1,-2 32 1,3 23 0,8 27 0,14 16 0,22 18-1,24 8-1,29 0 1,29-7 0,31-13 0,36-17 1,35-25-1,28-26 2,30-33-1,18-27 3,15-38-1,12-29 1,4-35 1,-2-28-2,-7-30 2,-7-25-1,-15-27 1,-13-23-2,-17-21 2,-18-13-2,-26-14 1,-23-5-1,-34-3 1,-29 4-1,-35 10 0,-33 13 0,-38 20-1,-32 21 0,-29 22-2,-28 23 0,-21 26-2,-18 26-2,-9 37-15,-13 17-18,5 29-2,-7 10-1,6 15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23:28.2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3769 8003 29,'-32'-3'33,"7"-4"-2,4-4 1,0-5-28,16-1-1,10-6 0,11 1-2,8-5-1,10-2-1,9 0 1,5 0 0,7 5 0,0 7 0,2 7-1,-6 10 2,-7 11-1,-10 14 1,-12 12 0,-13 14 1,-14 5-1,-9 7 2,-13-2-1,-1-1 1,-3-6-2,4-9 0,7-12-1,7-12 1,14-12-1,12-9-1,10-9 1,8-5-1,7-3 0,4-1 2,0 0-1,2 4 1,-3 4 0,0 10 1,-4 6 0,0 9 1,-7 5 1,-2 9-1,-9 3 0,-5 6 0,-14 5 0,-10 5-2,-19 2 1,-12 6-2,-16-3 0,-5 1 1,-4-4-2,-1-6-2,10-2-6,1-16-27,20-11 0,11-18 0,17-14-1</inkml:trace>
  <inkml:trace contextRef="#ctx0" brushRef="#br0" timeOffset="410.0234">5060 7698 64,'3'-17'36,"-4"2"-1,-12-2-1,-7 1-36,4 11-2,-8 6 1,-1 15 0,-12 5-2,0 17 3,-6 9-1,0 15 2,3 6 2,5 1 1,12-1-1,7-11 1,15-6 1,6-16 0,15-11 0,4-23 0,6-13-1,-2-16 1,-1-9 0,-9-10-1,-4-4 0,-12-4-1,-8 0 0,-8 4-1,-6 7-1,-1 9-2,-4 3-2,11 17-4,-6 3-27,20 12 0,0 0 1,0 0-1</inkml:trace>
  <inkml:trace contextRef="#ctx0" brushRef="#br0" timeOffset="796.0455">5486 7353 59,'12'-20'34,"-7"3"0,-9 1-1,-5 5-32,-1 8-1,-3 9 0,-5 9-1,-1 6 0,-2 10-1,-1 2 1,4 5-1,3-2 1,5-5 1,6-5 0,8-13 1,7-9 0,5-14 1,7-7 0,1-10 2,4 1-1,-4-2 1,-1 4-1,-6 8 1,-7 18-2,-11 19 1,-7 16-1,-10 16-1,-2 13 0,-1 10-1,4 6-3,10 5-5,1-10-28,18-9 0,3-17-1,11-15 0</inkml:trace>
  <inkml:trace contextRef="#ctx0" brushRef="#br0" timeOffset="1121.0641">5938 7866 78,'-20'26'38,"-2"10"-1,-11-2-2,5 12-35,10 9-1,10 2 0,15 0-2,10-8-1,19-7 1,10-15-1,13-16 1,2-14 1,4-17 1,-1-10 3,-10-10 0,-8-5 2,-20-6 0,-14 5 1,-19 1-1,-13 8 0,-18 5-2,-10 7-2,-6 9-4,-8-1-16,8 16-17,0 1 0,8 4-2,2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6:23:56.6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4431 2501 31,'-15'-38'24,"-1"-2"-3,-6-4-3,3 5-2,-11-6-3,3 6-4,-9-6-1,0 8-3,-7-1-2,-3 5-1,-7 3-1,-2 6-1,-6 6-1,-5 8 1,-5 7-1,-5 5 0,-5 6 0,-4 7 0,-1 9 2,-3 6-2,-1 5 2,-5 7-1,3 7 1,4 6-1,5 7 0,4 6 1,2 3 0,8 6-2,8 8 1,12 5-1,9 7 0,10 0 1,10 5 0,9 2-1,18 1 0,10-1 2,12-2-2,13-4 1,15-5 2,13-1-2,10-6 1,13-3 0,7-8 1,13-3-1,12-5 2,10-3-1,5-6-1,11-4 1,10-4-2,8-2 1,9-4-1,6-2 0,6-6-1,6-3 1,4-6-1,-1-4 0,1-5 1,1-7 0,-4-6-1,2-6 1,-3-4 1,0-5-1,-1-7 1,6-2-1,-3-5 1,1-2 0,-1-4-1,-3-5 1,-7-4 0,-2-4 0,-6-5 0,-9-7 0,-8-7 0,-8-5 1,-8-8-1,-6-5 0,-11-7 0,-12-3 0,-14-5 1,-8-1 0,-15-3-1,-9-2 1,-15-4 1,-11 1-1,-13-1 0,-13-1 0,-13-1 0,-11 0 1,-15-1-1,-13 2 0,-14 3-1,-15 3 1,-17 3-1,-14 4 0,-15 1-2,-15 6 1,-17 5 0,-10 5 0,-14 5 0,-13 5-2,-8 4 3,-9 9-3,-13 7 3,-6 6-1,-6 7 0,-8 5 0,-7 7 0,-4 6 1,-7 5 0,-4 6-1,-3 6 1,-4 4-1,-2 5 2,0 4-2,0 4 1,8 2-1,8 7 0,14 3 1,14 4-5,17 3-3,32 16-28,10 3-1,27 7-1,11-2-1</inkml:trace>
  <inkml:trace contextRef="#ctx0" brushRef="#br0" timeOffset="8229.4707">3576 5820 31,'-51'-15'31,"-2"-1"0,-1 2 0,-3 2-24,-1 3-4,6 8-2,-4 6 0,-2 7-2,0 10 0,-7 8 0,-3 14 0,-3 10-1,-2 14 1,0 13 0,2 12 1,2 12-1,5 13 2,9 13 0,6 7 0,17 10 2,13 6-2,16 7 2,14 1-2,23 3 1,15 0-1,20-2 1,20-3-1,14 1 0,16-4 0,14 1-1,13 1 1,9 1 1,13-3 0,10 0 0,7-2 0,11-6 2,6-12-1,7-6 0,7-19 0,11-13 0,6-20 0,9-15 0,6-23 1,8-14-2,4-20 1,7-14 0,1-18 0,0-10-1,-4-13 0,-3-10-2,-6-10 0,-9-9 0,-12-8-3,-10-9 0,-15-8 1,-13-6-1,-18-7 1,-16-6 0,-16-7-1,-16-6 1,-15-4 0,-15-4 2,-18-5-1,-17-5 1,-17-1-1,-20-3 1,-21-1 0,-24 0 0,-21 0 1,-19 2-1,-20 5 1,-24 3 1,-21 5-1,-21 5-1,-19 8 2,-18 9-1,-17 7 0,-21 7 1,-17 8-1,-15 9-1,-10 8 1,-15 10 0,-4 10 0,-7 8 0,-5 9 0,-1 10-1,-1 8 1,2 8 0,0 9 0,3 6-1,1 12 0,5 9 0,3 13-1,7 11-2,15 17-3,1 5-19,23 28-13,13 7-1,16 16-2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31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83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5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00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9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how probabilities</a:t>
            </a:r>
            <a:r>
              <a:rPr lang="en-US" baseline="0" dirty="0" smtClean="0"/>
              <a:t> </a:t>
            </a:r>
            <a:r>
              <a:rPr lang="en-US" dirty="0" smtClean="0"/>
              <a:t> satisfies</a:t>
            </a:r>
            <a:r>
              <a:rPr lang="en-US" baseline="0" dirty="0" smtClean="0"/>
              <a:t> all three axioms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61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20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Stationary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7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</a:t>
            </a:r>
            <a:r>
              <a:rPr lang="en-US" baseline="0" dirty="0" smtClean="0"/>
              <a:t> out probability it’s </a:t>
            </a:r>
            <a:r>
              <a:rPr lang="en-US" baseline="0" smtClean="0"/>
              <a:t>a boy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61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47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49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2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27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7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Stationarity</a:t>
            </a:r>
            <a:r>
              <a:rPr lang="en-US" dirty="0" smtClean="0"/>
              <a:t>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7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-1651000" y="3928533"/>
            <a:ext cx="7772400" cy="8572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4738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08580"/>
            <a:ext cx="3445933" cy="3086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Axiom 1: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Probability of an outcome in [0,1]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2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40848"/>
            <a:ext cx="4292600" cy="3086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Axiom 2: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Sum of all possible outcomes equals 1 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57440" y="2571120"/>
              <a:ext cx="3517920" cy="1629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200" y="2557800"/>
                <a:ext cx="3543840" cy="165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2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740848"/>
            <a:ext cx="4292600" cy="3086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Axiom 3: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 subset of B, then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Prob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(B) ≥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Prob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(A) 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32400" y="2587680"/>
              <a:ext cx="2881800" cy="1483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1240" y="2579040"/>
                <a:ext cx="2904480" cy="150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454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740834"/>
            <a:ext cx="4263298" cy="26627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90500" y="3436952"/>
            <a:ext cx="1644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/>
              <a:t>en.wikipedia.org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919089" y="3979332"/>
            <a:ext cx="2467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Classical</a:t>
            </a:r>
          </a:p>
        </p:txBody>
      </p:sp>
    </p:spTree>
    <p:extLst>
      <p:ext uri="{BB962C8B-B14F-4D97-AF65-F5344CB8AC3E}">
        <p14:creationId xmlns:p14="http://schemas.microsoft.com/office/powerpoint/2010/main" val="2528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867" y="486834"/>
            <a:ext cx="8229600" cy="30861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err="1" smtClean="0">
                <a:latin typeface="Arial" charset="0"/>
                <a:ea typeface="ＭＳ Ｐゴシック" charset="0"/>
                <a:cs typeface="ＭＳ Ｐゴシック" charset="0"/>
              </a:rPr>
              <a:t>Prob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(4) =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err="1" smtClean="0">
                <a:latin typeface="Arial" charset="0"/>
                <a:ea typeface="ＭＳ Ｐゴシック" charset="0"/>
                <a:cs typeface="ＭＳ Ｐゴシック" charset="0"/>
              </a:rPr>
              <a:t>Prob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(Even) =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err="1" smtClean="0">
                <a:latin typeface="Arial" charset="0"/>
                <a:ea typeface="ＭＳ Ｐゴシック" charset="0"/>
                <a:cs typeface="ＭＳ Ｐゴシック" charset="0"/>
              </a:rPr>
              <a:t>Prob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(Odd) =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232360" y="243720"/>
              <a:ext cx="954720" cy="26424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29480" y="231480"/>
                <a:ext cx="964440" cy="266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67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7491" y="3979332"/>
            <a:ext cx="2467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Frequency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698" y="389467"/>
            <a:ext cx="1215549" cy="3619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028880" y="4642560"/>
              <a:ext cx="2106360" cy="1303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7720" y="4631400"/>
                <a:ext cx="2122200" cy="15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085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08580"/>
            <a:ext cx="3445933" cy="3086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Do more words begin with r or have r as their third letter?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15880" y="1825560"/>
              <a:ext cx="2966040" cy="1986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5080" y="1813320"/>
                <a:ext cx="2989080" cy="201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372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867" y="486834"/>
            <a:ext cx="8229600" cy="30861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Rain Next June 7</a:t>
            </a:r>
            <a:r>
              <a:rPr lang="en-US" sz="2800" baseline="30000" dirty="0" smtClean="0">
                <a:latin typeface="Arial" charset="0"/>
                <a:ea typeface="ＭＳ Ｐゴシック" charset="0"/>
                <a:cs typeface="ＭＳ Ｐゴシック" charset="0"/>
              </a:rPr>
              <a:t>th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15880" y="1322640"/>
              <a:ext cx="2274840" cy="34099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4360" y="1310400"/>
                <a:ext cx="2301480" cy="343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077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7491" y="4114796"/>
            <a:ext cx="2467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Subjective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67" y="994833"/>
            <a:ext cx="3657600" cy="246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8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30861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>
                <a:latin typeface="Arial" charset="0"/>
                <a:ea typeface="ＭＳ Ｐゴシック" charset="0"/>
                <a:cs typeface="ＭＳ Ｐゴシック" charset="0"/>
              </a:rPr>
              <a:t>Shelly majored in political science and </a:t>
            </a:r>
            <a:r>
              <a:rPr lang="en-US" sz="2800" b="1" dirty="0" smtClean="0">
                <a:latin typeface="Arial" charset="0"/>
                <a:ea typeface="ＭＳ Ｐゴシック" charset="0"/>
                <a:cs typeface="ＭＳ Ｐゴシック" charset="0"/>
              </a:rPr>
              <a:t>was </a:t>
            </a:r>
            <a:r>
              <a:rPr lang="en-US" sz="2800" b="1" dirty="0">
                <a:latin typeface="Arial" charset="0"/>
                <a:ea typeface="ＭＳ Ｐゴシック" charset="0"/>
                <a:cs typeface="ＭＳ Ｐゴシック" charset="0"/>
              </a:rPr>
              <a:t>very involved in the college republicans.  Write down probabilities for the following events: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Event A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Flight Attendant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Event B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Blogger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Event C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Flight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Attendant while finishing her MBA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Event D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Medical Field</a:t>
            </a: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54640" y="1008360"/>
              <a:ext cx="5728680" cy="3868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7800" y="1000800"/>
                <a:ext cx="5738760" cy="388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981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08580"/>
            <a:ext cx="3445933" cy="3086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Axiom 1?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Axiom 2?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Axiom 3?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448360" y="927000"/>
              <a:ext cx="1068480" cy="1562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36840" y="915480"/>
                <a:ext cx="1083240" cy="158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625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3801533" cy="30861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Event A:  Flight Attendant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Event C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. 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Flight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Attendant while finishing her MBA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20400" y="884520"/>
              <a:ext cx="2679120" cy="3639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07440" y="871560"/>
                <a:ext cx="2705040" cy="366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10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08580"/>
            <a:ext cx="3445933" cy="3086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Will housing prices go up this year?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319400" y="2622960"/>
              <a:ext cx="949680" cy="540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09680" y="2611440"/>
                <a:ext cx="972000" cy="55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23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08580"/>
            <a:ext cx="3445933" cy="30861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Frequency </a:t>
            </a:r>
          </a:p>
          <a:p>
            <a:pPr algn="ctr"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eaLnBrk="1" hangingPunct="1">
              <a:buFontTx/>
              <a:buNone/>
            </a:pPr>
            <a:r>
              <a:rPr lang="en-US" strike="sngStrike" dirty="0" smtClean="0">
                <a:latin typeface="Arial" charset="0"/>
                <a:ea typeface="ＭＳ Ｐゴシック" charset="0"/>
                <a:cs typeface="ＭＳ Ｐゴシック" charset="0"/>
              </a:rPr>
              <a:t>Subjective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algn="ctr"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MODEL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52120" y="501120"/>
              <a:ext cx="2693520" cy="3114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2040" y="487440"/>
                <a:ext cx="2715480" cy="314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4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01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524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217</Words>
  <Application>Microsoft Office PowerPoint</Application>
  <PresentationFormat>On-screen Show (16:9)</PresentationFormat>
  <Paragraphs>67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Model Thinking</vt:lpstr>
      <vt:lpstr>Probability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creator>spage Page</dc:creator>
  <cp:lastModifiedBy>scott</cp:lastModifiedBy>
  <cp:revision>72</cp:revision>
  <dcterms:created xsi:type="dcterms:W3CDTF">2011-12-29T12:04:42Z</dcterms:created>
  <dcterms:modified xsi:type="dcterms:W3CDTF">2012-02-11T16:46:22Z</dcterms:modified>
</cp:coreProperties>
</file>