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ink/ink2.xml" ContentType="application/inkml+xml"/>
  <Override PartName="/ppt/notesSlides/notesSlide5.xml" ContentType="application/vnd.openxmlformats-officedocument.presentationml.notesSlide+xml"/>
  <Override PartName="/ppt/ink/ink3.xml" ContentType="application/inkml+xml"/>
  <Override PartName="/ppt/notesSlides/notesSlide6.xml" ContentType="application/vnd.openxmlformats-officedocument.presentationml.notesSlide+xml"/>
  <Override PartName="/ppt/ink/ink4.xml" ContentType="application/inkml+xml"/>
  <Override PartName="/ppt/notesSlides/notesSlide7.xml" ContentType="application/vnd.openxmlformats-officedocument.presentationml.notesSlide+xml"/>
  <Override PartName="/ppt/ink/ink5.xml" ContentType="application/inkml+xml"/>
  <Override PartName="/ppt/notesSlides/notesSlide8.xml" ContentType="application/vnd.openxmlformats-officedocument.presentationml.notesSlide+xml"/>
  <Override PartName="/ppt/ink/ink6.xml" ContentType="application/inkml+xml"/>
  <Override PartName="/ppt/notesSlides/notesSlide9.xml" ContentType="application/vnd.openxmlformats-officedocument.presentationml.notesSlide+xml"/>
  <Override PartName="/ppt/ink/ink7.xml" ContentType="application/inkml+xml"/>
  <Override PartName="/ppt/notesSlides/notesSlide10.xml" ContentType="application/vnd.openxmlformats-officedocument.presentationml.notesSlide+xml"/>
  <Override PartName="/ppt/ink/ink8.xml" ContentType="application/inkml+xml"/>
  <Override PartName="/ppt/notesSlides/notesSlide11.xml" ContentType="application/vnd.openxmlformats-officedocument.presentationml.notesSlide+xml"/>
  <Override PartName="/ppt/ink/ink9.xml" ContentType="application/inkml+xml"/>
  <Override PartName="/ppt/notesSlides/notesSlide12.xml" ContentType="application/vnd.openxmlformats-officedocument.presentationml.notesSlide+xml"/>
  <Override PartName="/ppt/ink/ink10.xml" ContentType="application/inkml+xml"/>
  <Override PartName="/ppt/notesSlides/notesSlide13.xml" ContentType="application/vnd.openxmlformats-officedocument.presentationml.notesSlide+xml"/>
  <Override PartName="/ppt/ink/ink11.xml" ContentType="application/inkml+xml"/>
  <Override PartName="/ppt/notesSlides/notesSlide14.xml" ContentType="application/vnd.openxmlformats-officedocument.presentationml.notesSlide+xml"/>
  <Override PartName="/ppt/ink/ink12.xml" ContentType="application/inkml+xml"/>
  <Override PartName="/ppt/notesSlides/notesSlide15.xml" ContentType="application/vnd.openxmlformats-officedocument.presentationml.notesSlide+xml"/>
  <Override PartName="/ppt/ink/ink13.xml" ContentType="application/inkml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552" r:id="rId2"/>
    <p:sldId id="489" r:id="rId3"/>
    <p:sldId id="553" r:id="rId4"/>
    <p:sldId id="554" r:id="rId5"/>
    <p:sldId id="556" r:id="rId6"/>
    <p:sldId id="502" r:id="rId7"/>
    <p:sldId id="491" r:id="rId8"/>
    <p:sldId id="492" r:id="rId9"/>
    <p:sldId id="493" r:id="rId10"/>
    <p:sldId id="494" r:id="rId11"/>
    <p:sldId id="495" r:id="rId12"/>
    <p:sldId id="496" r:id="rId13"/>
    <p:sldId id="498" r:id="rId14"/>
    <p:sldId id="499" r:id="rId15"/>
    <p:sldId id="555" r:id="rId16"/>
    <p:sldId id="503" r:id="rId17"/>
  </p:sldIdLst>
  <p:sldSz cx="9144000" cy="5143500" type="screen16x9"/>
  <p:notesSz cx="6858000" cy="9144000"/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572" autoAdjust="0"/>
    <p:restoredTop sz="86472" autoAdjust="0"/>
  </p:normalViewPr>
  <p:slideViewPr>
    <p:cSldViewPr snapToGrid="0" snapToObjects="1">
      <p:cViewPr>
        <p:scale>
          <a:sx n="75" d="100"/>
          <a:sy n="75" d="100"/>
        </p:scale>
        <p:origin x="-560" y="-52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7" d="100"/>
        <a:sy n="4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D0C4B-511C-6F4A-99F8-33EE77932342}" type="datetimeFigureOut">
              <a:rPr lang="en-US" smtClean="0"/>
              <a:t>2/11/2012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FECA6B-3E83-2A40-9DE8-E53CE0092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3924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5:48:31.8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1831 8499 31,'53'3'32,"-7"-6"1,-4-3-2,-9-7-26,3 4-1,-9-4 0,-4 1-3,-11-2 1,-9 3-1,-11 1-1,-10 0 1,-12 2 0,-9 1-1,-14 0 0,-13 3 1,-7-1 0,-10 4 1,-9-2-1,-1 3 1,2-1 0,4 2 0,7 0 0,12 1-1,9 1 0,15 0-1,44-3 1,-47 10-2,47-10 1,0 0 0,38 23-1,14-18 1,15 0 0,14-5 0,15-1 0,5-6 1,2-4 0,-1-1-1,-7-1 1,-12 0 0,-13 0-1,-11 4 1,-13 0 0,-9 4-1,-13 1 1,-12 2 0,-12 2-1,-15 4 0,-14 0 1,-13 4 0,-14 2-1,-17 1 0,-11 3-1,-15 1 1,-5 1 0,-6 0 0,4-1 0,5 0 0,10-1-1,15-1 2,12-4-1,21-1 1,43-8-1,-45 10 1,45-10 0,0 0 0,49-8 1,3-1-1,18-3 0,14-4 0,12-4 1,12-2-1,5-1-1,1-1-2,-3 5-5,-11-3-30,1 7 0,-14-5-2,-9 4 1</inkml:trace>
  <inkml:trace contextRef="#ctx0" brushRef="#br0" timeOffset="3363.1924">9636 8362 39,'-33'-1'33,"-7"1"-1,-2 5-3,-1-2-29,5 2 1,2 0-1,4 1 0,6 0-1,6-1 1,8-3 0,12-2 1,0 0 0,27-4 1,3-3 0,11-1 0,11-4 1,12 0 0,8-5-1,9-1 0,2 0-1,3-1 0,-2-1-2,-3-1 2,-5 1-2,-10 2 2,-10 2-2,-11 1 2,-11 1-1,-14 2 0,-15 2 1,-16 3-1,-18 6 0,-18 3 0,-16 4 0,-17 5 0,-10 4 1,-7 5 0,-2 4 0,2 4-1,5 2 1,9 0-1,11 1 1,12-2-1,11 0-1,10-4 1,12-3 0,13-4 0,16-7 1,16-4 0,17-8-1,17-6 1,18-6 1,17-3-1,9-6 0,9-4 0,2-2 1,2-1-1,-4 1-1,-4 1 0,-7 4-3,-14-4-8,-5 9-24,-15 2-2,-13 3-1,-19 0 0</inkml:trace>
  <inkml:trace contextRef="#ctx0" brushRef="#br0" timeOffset="5300.3032">10045 5487 31,'-7'-9'33,"7"9"0,-15-15-1,5 6-28,10 9 0,0 0-1,0 0-1,-5 16 0,7 2-1,-1 7 2,3 12-1,-3 13 2,6 16-1,-3 12 0,7 15-1,-1 13-1,5 9 1,0 4-1,5-2-2,1-10 1,4-8-2,1-15 1,-4-16-3,3-16-3,-12-21-19,4-12-10,-17-19 0,0 0 0</inkml:trace>
  <inkml:trace contextRef="#ctx0" brushRef="#br0" timeOffset="6236.3567">1083 5481 41,'0'0'34,"0"0"0,0 0-1,-23 43-29,23-43-1,6 74 0,-1-17-1,5 15 1,1 14-2,5 11 1,1 9 0,4 4-1,1-1-2,2-4 1,-1-9-3,4-5-5,-10-21-20,9-3-8,-4-14-1,-3-12-1</inkml:trace>
  <inkml:trace contextRef="#ctx0" brushRef="#br0" timeOffset="7696.4402">8889 5428 46,'0'0'33,"0"0"-1,0 0 1,0 0-30,1 9 0,1 4 1,4 9-3,-1 13 1,4 17 0,0 16 0,4 19-2,-3 13 2,1 9-3,0 6 1,-2 1 1,0-6-2,-1-9 1,-2-14 0,-3-13-1,1-15 2,-2-13-3,-1-10-1,-3-14-8,4-6-24,-2-16 1,0 0-1,-11-31-1</inkml:trace>
  <inkml:trace contextRef="#ctx0" brushRef="#br0" timeOffset="8405.4808">8775 4394 46,'0'0'31,"17"3"-1,-17-3-1,12 7-26,-4 0-3,-2 5 2,3 3-2,-3 2 1,2 4-1,-1 2 1,-1 1 0,-1 1 0,-1 2 0,-5-1 1,-4 0 0,-8-3 0,-4 1 0,-12-3 0,-5 3 0,-12-5 0,-5 1 0,-5-3 0,0-1 0,3-2-1,5-1 0,8-4-1,10 0 1,13-1 0,17-8-1,6 10 0,18-8 0,13-4 1,10-2-1,13-5 1,9-3 0,6-3 0,6-1 1,2-2-1,-1 1 1,-5 1 0,-4 1-1,-10 2 1,-10 2-1,-10 2-1,-10 1 0,-10 1-1,-11-2-2,-12 9-5,-3-18-14,-7 9-13,-10-6 0,-3 1-1,-11-6 1</inkml:trace>
  <inkml:trace contextRef="#ctx0" brushRef="#br0" timeOffset="8667.4957">8281 4477 70,'-2'-10'36,"17"0"-1,11-11 0,16-1-32,11-1-1,12-1 0,7-1-1,4 2 0,-1 1-1,-5 1-1,-5 5-2,-14 0-3,-2 11-5,-20-6-17,-1 9-5,-13-2-2,-1 5 2</inkml:trace>
  <inkml:trace contextRef="#ctx0" brushRef="#br0" timeOffset="8954.5122">9460 4519 73,'17'25'35,"-5"0"1,2 7-1,-7-10-35,2 12-1,3 4-2,-4-6-3,4 9-11,-8-11-19,1-2 1,-4-10-1,-1-5 1</inkml:trace>
  <inkml:trace contextRef="#ctx0" brushRef="#br0" timeOffset="9868.5644">4621 5213 60,'-17'-8'34,"3"2"0,-2-2 0,3 8-31,2-6-2,11 6 0,-10 6 0,9 9-1,3 12 1,3 16 1,3 20-1,4 23 0,3 22 1,2 17-1,3 14 0,0 7-1,-1-5 1,1-7-2,-4-16 1,-1-21-2,0-21 1,-3-22-2,4-16-3,-8-27-22,6-11-7,-5-17-1,2-14 0</inkml:trace>
  <inkml:trace contextRef="#ctx0" brushRef="#br0" timeOffset="10544.6031">4481 4306 56,'-5'-10'31,"5"10"-1,0 0 0,13-10-27,3 17-1,0 6 0,10 8 1,1 5-1,6 9 0,4 3 0,4 8-1,1 0-1,-3-2 0,-2-4 0,-5-2 0,-8-7 0,-7-3 0,-14-5 0,-12-4 1,-15-1-1,-11-1 0,-13-1 0,-11 1 1,-8 0-1,-4-1 0,-1-2 0,5-2 0,6-2 1,11-2-2,10-3 2,14-2-1,15-8 0,11 5 2,16-15-1,12 3 1,13-5 0,12-2 0,12-5 0,11-1 1,4-2-1,3 1-1,-4-1 0,-4 1 0,-9 5-1,-11-1-2,-9 7-2,-18-4-4,-3 13-11,-18-9-15,-6 5-1,-14-5 1,-5 0-1</inkml:trace>
  <inkml:trace contextRef="#ctx0" brushRef="#br0" timeOffset="10782.6167">4074 4299 79,'7'-23'34,"8"-11"1,15 1-2,10-5-32,10 4-1,8 2 0,0-1-6,7 12-16,-8-6-11,0 8 0,-11-1-1,0 7-1</inkml:trace>
  <inkml:trace contextRef="#ctx0" brushRef="#br0" timeOffset="11355.6495">5156 4332 74,'14'-14'31,"6"-3"1,3-7-10,3 4-22,6 3 1,2 3-1,-1 2 1,-2 6-1,-6 5 1,-5 7-1,-7 6 0,-7 8 1,-10 6 0,-7 8 0,-7 4 0,-5 6 1,-2-1 0,3 0-1,0-5 2,9-4-1,8-8 0,12-7 0,10-9 0,14-8 0,9-7-1,8-5 1,7-5-1,3-5-1,-1 2-2,-4-5-4,1 10-17,-16-5-12,-7 7-1,-15 2 1,-16 9-2</inkml:trace>
  <inkml:trace contextRef="#ctx0" brushRef="#br0" timeOffset="12090.6915">2471 5173 65,'-1'-8'34,"1"8"0,-1 9-3,3 11-30,2 12 1,2 14 1,2 13 0,3 18-2,-1 16 2,0 14-2,-3 7 1,2 7-2,-5-3 2,0-2-3,-2-11 1,0-13 0,-3-18 0,2-16-1,2-14-1,-3-16-2,12-9-9,-12-19-23,14-19 1,-6-15-1,3-14-1</inkml:trace>
  <inkml:trace contextRef="#ctx0" brushRef="#br0" timeOffset="12751.7293">2192 4397 64,'7'21'32,"10"7"2,2-1-1,6 4-32,8 6-1,4-1 1,1 0-1,2-2 1,-4-2-1,-2-4 0,-2-3 1,-8-4-1,-3-4 1,-7 0-1,-9-3 1,-5 0 0,-11 0-1,-10-1-1,-15 1 1,-12 3-2,-12-1 2,-2 0-1,-6-2 0,2 0 1,0-3 0,13-2 0,5-3 1,23-2 0,9-3 0,16-1 0,13-5 1,14-1-1,17-5 1,10-5 0,15-6 1,8-4 1,4-7-1,2-4-1,-4-1 0,-5-3-1,-9 4 0,-13 2-1,-11 5-2,-18 0-4,-2 12-6,-22-5-22,-1 7-2,-17-1 0,-3 3 0</inkml:trace>
  <inkml:trace contextRef="#ctx0" brushRef="#br0" timeOffset="13017.7446">1584 4563 64,'-8'-8'35,"8"-9"2,11-1-2,2-7-33,12 0 0,9-1-1,4-4 1,5 0-1,2 0-1,5 1-3,-6-4-5,10 9-18,-11-7-8,2 5-1,-5 0 0</inkml:trace>
  <inkml:trace contextRef="#ctx0" brushRef="#br0" timeOffset="13716.7845">2689 4409 70,'0'0'34,"12"-10"-1,6-4 0,8-2-32,9 1-1,7 0 1,3 2-1,-1 3-1,-3 7 1,-5 4 0,-7 5 1,-9 8-1,-12 7 0,-11 3 0,-10 3 1,-6 2-1,-4-2 1,-1-1-2,1-3 1,3-4 0,9-7-1,11-12 0,0 0 1,18 2-1,2-10 1,5-3-1,5-2 2,3-1 0,2-1 0,5 1 0,-2 1 0,3 3 0,-1 3 0,-1 5 0,-5 4 0,-2 5 1,-13 7-1,-8 7 1,-13 4 0,-9 6 1,-14 1-1,-7 4 0,-9 0 0,-3 1-1,-3-3-1,1-3-1,4 3-7,-4-7-29,13-5 2,-1-8-4,8-5 2</inkml:trace>
  <inkml:trace contextRef="#ctx0" brushRef="#br0" timeOffset="27483.572">9601 5798 36,'1'-23'33,"1"-1"0,1 0-1,1 1-29,2 2-1,6 7 0,-2 5 0,3 11 0,-1 18-1,2 20 1,-3 23 0,1 22-1,-1 20 0,0 16-1,-2 8 0,-1 2 0,-2-12 0,-1-13 0,-3-23 2,1-18-1,-4-24 2,2-20-1,-1-21 0,-2-28 1,-2-17-2,-1-17 0,-2-20 0,-1-17 1,-1-18-2,-1-8 1,1-5 0,1 5-1,1 9 1,4 17-1,0 19 1,2 17-1,-1 21 0,0 21 0,2 21 0,-7 37 0,3 17 0,2 17 0,3 18-1,0 14 0,3 11 1,2 0 0,2-6-1,1-13 0,2-15 1,-1-17 1,-1-22-1,1-19 0,1-22 0,0-19 1,0-21-1,-2-18 0,-3-21 0,-3-18 1,-4-18 0,-4-9-1,-4-5 1,-4 9 1,0 14-1,0 16 2,2 20-2,1 25 0,2 35 0,3 32-1,0 38 0,5 28-1,0 27 0,3 21-1,3 18 2,3 1-3,2-7 2,0-13 0,3-25 1,-2-23-1,-2-29 2,-1-30-1,-9-28 0,11-28 2,-10-25-2,-3-24 1,-3-24 0,-3-23 0,-3-23 0,0-12 0,0-3 0,-1 11 0,2 17 0,2 23 1,1 29-1,3 32 0,4 50 0,-6 35-1,3 45-1,2 31 0,2 25 0,3 15-1,2 10 1,0-2-1,1-15 1,1-21 0,-3-28 1,2-25-1,-2-27 2,-3-25-2,-2-28 1,1-23 1,-3-29-1,-3-23 1,-1-27 0,-1-26 0,-1-20-1,-1-9 2,2 3-1,0 14 1,3 22-1,2 28 0,0 36 0,2 49 1,1 47-2,1 46 0,1 43-1,5 27-1,4 20 0,1 8 0,1 0 1,3-13-2,-1-22 2,0-29-1,-3-32 2,-3-28 0,-4-29 0,-6-23 1,5-27-1,-7-25 0,-3-29 1,-4-26 0,-2-28 0,-5-22-1,0-11 1,0 3 1,0 16 0,2 19 0,0 29-2,2 40 2,1 47-2,3 54 1,1 52-1,4 38-2,4 29 1,1 18-2,3 12 2,2-2-1,2-13 1,0-26-1,0-33 2,-2-31 0,-3-32 0,0-26 1,-4-26-1,0-40 0,-1-23 0,-4-27 0,-2-28 1,-4-30-1,1-25 1,-3-12 0,3 2 0,1 11 1,0 22-1,2 26 1,4 34-1,2 44 0,1 46-1,6 55 0,-1 38 0,3 25-2,2 17 1,4 11 0,1 4-1,2-7 0,-1-19 2,-1-26-2,-2-27 2,-3-22-1,-2-22 1,-8-27 0,8-19 0,-9-26 1,-3-25-1,-4-26 1,-2-25 0,-4-23 1,1-15-1,-2 0 0,0 8 0,2 18 1,1 22-1,3 33 1,3 42-2,3 45 1,1 48-1,4 39-1,2 30-1,2 15 0,2 17 1,2 0-1,-1-6 1,3-18-2,-1-28 2,-3-27 0,-4-23 1,2-25 0,-6-31 0,5-10 0,-4-32 0,-1-20 0,-1-23 1,-1-21 0,-2-22-1,-1-14 2,4-2-1,-4 10 1,1 16-1,0 24 1,1 29-2,2 42 1,1 49 0,4 44-2,1 35 0,4 24-1,3 17 1,3 8-2,-1-1 2,3-16-1,-1-23 1,-2-26 0,-2-24 1,-5-24 0,-3-27 0,-4-26 2,-4-25-2,-3-24 0,-5-24 0,-4-23 1,0-27 0,-4-16 1,2-10-2,0 3 1,3 12 0,3 22 2,3 25-2,5 35 0,1 44 0,4 46-1,2 47 0,4 35-1,5 25 0,2 15-1,3 10 1,1-5-1,2-13 0,-2-23 0,-2-27 2,-1-27-1,-5-25 0,-3-26 1,-4-25 0,-1-23 0,-4-27 0,-1-20 2,-2-25-2,-2-17 1,-2-14 0,-1 0 1,-2 11-1,2 18 1,-2 24 0,1 32-2,2 38 1,1 39 0,0 37-1,3 19 0,2 12-1,2 5 0,1 1 0,2-8 0,0-12 0,2-18 0,0-17 1,-1-11-1,0-10 0,-1-6 1,-2-6-1,0-8-1,0 0-1,0 0-3,0 0-13,-7-10-18,3-1-1,-7-5 1,4-3-1</inkml:trace>
  <inkml:trace contextRef="#ctx0" brushRef="#br0" timeOffset="28490.6296">9509 3527 82,'-69'-26'32,"-9"6"-1,-4 14-10,-4 8-22,-4 16 0,-4 15 0,-4 19 1,-4 21 0,-2 23 1,1 22-1,1 25 1,2 23-1,11 19 1,8 20-1,13 17 0,14 18 0,14 11 0,14 11 0,16 5 0,12-3 2,14-5-2,11-18 1,13-16 0,12-28-1,16-24 1,13-33-1,10-27 1,11-31-1,12-25 1,9-26-1,5-24 0,4-28 1,-2-24-1,-4-28 1,0-22-1,-7-27 1,-8-21-1,-13-20 2,-11-20-1,-14-16 0,-11-16 2,-13-13-2,-14-10 2,-15-3 0,-9-1 0,-12 3 1,-9 7-1,-11 12 0,-14 16 0,-15 16 0,-11 22 0,-12 15-1,-12 21 0,-14 16-2,-9 20 1,-8 15-2,-6 16 0,-1 17-1,-3 13-2,1 24-9,-7 8-24,14 22-1,-2 9-1,9 16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5:49:30.0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1199 5943 18,'0'0'31,"-43"-4"-1,43 4 0,0 0-24,0 0 0,-42-7-1,42 7-3,0 0-1,0 0 1,0 0-1,0 0 1,0 0 0,0 0 1,0 0-1,0 0 0,0 0 0,0 0 0,0 0-1,0 0 1,0 0-1,0 0 1,-15 40 0,15-40-1,0 0 2,0 0-1,0 0 0,23 48 1,-23-48-1,16 36 0,-16-36 0,26 55 0,-26-55-1,32 72 0,-11-30 0,-5 0-1,1 2 1,-2 0-2,0-2 0,-4-3 0,0-3-2,-4-3 2,-2-6-1,-3-4 1,1-3-1,-2-5 2,1-3-1,-3-3 0,1-9 2,0 0 0,-9 1-1,9-12 1,0 11 1,-12-43 0,12 43 1,-25-74-2,13 26 1,-2-8 0,-2-1 0,2-3-1,1 1-1,-1 2 0,1 6 0,1 4 0,0 6 0,12 41-1,-18-61 2,18 61-2,0 0 1,-17-43-1,17 43 2,0 0-2,-4 39 1,8 9 1,0 18-1,0 18-1,1 14 0,1 11 1,2 3-1,-3-4 0,1-13 1,-3-18-1,-3-18 1,2-22 0,-2-37 1,0 0 0,0 0 0,0 0-1,-23-74 2,8 11-1,0-13-1,-4-13 0,3-7 0,-4 1 0,4 5 0,1 11 0,2 14 0,3 15 0,5 14 0,5 36 0,0 0 0,0 0 1,0 0 0,-7 66 0,9-14-1,3 12 0,-2 11-1,2 6 1,0 4-1,-1 3-2,4-9-1,1 6-22,13-20-12,7-12-2,17-19 1</inkml:trace>
  <inkml:trace contextRef="#ctx0" brushRef="#br0" timeOffset="1096.0627">10363 5871 21,'-5'-28'31,"4"-2"0,0-4-1,-3-2-25,8 4-2,-2-2 1,1 8-1,-3 2-1,0 8 0,-8 5 1,8 11 0,-21 17 0,10 14 0,-6 17-1,2 18 0,-2 19-1,1 14 0,4 8 0,2 2 0,2-3-1,4-9-1,3-14 2,3-18-2,1-21 2,3-16 0,1-16 0,-7-12 0,17-24 0,-8-9 1,-1-17-2,-1-12 2,-1-13-1,-1-11 0,-4-8 0,-1-2 0,-1 1-1,-1 7 1,-2 11 0,0 13 0,-1 11 1,0 15-1,-1 15 1,6 23 0,-9 3-1,5 27 1,1 17-1,1 18 0,2 17-1,3 15 0,2 8 0,1 3 0,2-2 0,2-8-2,0-11 1,-1-16-2,5-11-6,-10-18-28,3-9 0,-11-12-1,-7-11-1</inkml:trace>
  <inkml:trace contextRef="#ctx0" brushRef="#br0" timeOffset="2728.1561">2997 5316 45,'-10'-4'35,"0"3"-2,10 1 1,-17 7-18,11 10-14,6 18-1,2 21 0,3 26-1,3 24 0,2 28 0,3 17-1,0 13 1,0 4-1,0-11-1,0-14 1,-2-23 0,-2-25 0,-2-29 1,-2-22 0,-1-28 0,-4-16 1,6-25 0,-4-18 1,-1-19-1,0-20 0,-3-18 0,0-17 1,-1-11-2,-1-7 2,-1-1-2,1 6 0,-1 7 0,3 15 1,1 19-1,0 18 2,0 16-2,0 17 2,-1 14-2,-1 13 2,3 11-1,-6 30-1,2 14 1,1 26-1,1 28 1,4 27-2,2 24 1,2 11-2,2 3 2,0-6-1,1-14-1,-2-24 1,-3-27 0,-2-26 1,-2-28 0,-3-21 1,3-17-1,-14-30 0,4-17 1,-1-21-1,0-22 0,-2-24 1,3-16-1,3-11 0,1-7 0,3 4 1,4 8-1,4 17 1,2 23-1,1 23 2,0 28-1,1 28 1,-3 35-1,-1 33 2,-4 34 0,0 27-3,-3 22 1,2 16-2,-5 4 1,0 1-1,0-13 1,-1-17-2,0-25 0,0-26 1,3-21-4,-9-32-11,12-21-21,-17-15 0,6-24 1,-9-22-2</inkml:trace>
  <inkml:trace contextRef="#ctx0" brushRef="#br0" timeOffset="3144.1799">2373 4049 69,'-1'31'37,"9"11"0,1 6-2,10 7-28,6 14-7,8 15 1,6 7 0,2 6-2,-1 4-1,0-1 1,-1-7-2,-6-10 1,-1-9-4,-11-21-5,4-8-25,-13-19 2,-3-13-1,-9-13 0</inkml:trace>
  <inkml:trace contextRef="#ctx0" brushRef="#br0" timeOffset="3514.201">1509 4264 75,'105'-85'39,"29"-14"-1,25 2-7,17-3-29,19 9 0,6 15-1,-2 20 0,-5 27 0,-10 22-1,-21 29 1,-21 25-1,-31 22 1,-33 19 0,-36 17 1,-34 12-1,-36 7 2,-32 6-1,-34-3 0,-18-3 0,-14-9-1,-2-8-1,5-10-4,0-18-30,23-11-5,8-24-1,21-18-3</inkml:trace>
  <inkml:trace contextRef="#ctx0" brushRef="#br0" timeOffset="6810.3896">8382 4953 59,'-9'12'35,"11"18"1,-2 19-2,5 24-33,1 28-1,4 26 1,-2 23-1,0 14-1,0 9 0,-3-4-1,0-12 1,-4-18-1,1-25 2,-3-25-1,-1-27 1,2-21 1,-3-26-1,3-15 1,-6-35 0,5-17 0,-2-21-1,0-20 1,0-21-1,-1-17 1,0-11 0,2-5 0,2 2-1,0 8 2,0 10-1,2 18 1,-2 19 0,2 21 0,-3 17 1,-2 21-1,-3 22 0,-1 25 0,-3 27-1,4 24 1,0 29-2,6 24 0,4 25 0,5 16-2,7 9 1,3-5 0,4-10 0,-4-18-1,0-24 1,-3-22 0,-5-26 1,-3-22-1,-4-20 2,-4-23-2,-8-6 1,0-26 1,-4-22-1,-1-19 0,-1-17 0,-1-11 0,2-6 0,2 3 1,3 14-1,2 18 1,3 31 0,3 41 1,1 26-1,1 42-1,0 33 1,2 20-1,0 20-1,-2 8-1,0 4-1,-5-14-1,5-15-4,-11-30-20,6-23-10,-7-30 0,0-31 1</inkml:trace>
  <inkml:trace contextRef="#ctx0" brushRef="#br0" timeOffset="7208.4123">8365 3672 82,'0'0'37,"9"10"-2,4 19 1,5 18-34,3 27-1,4 26 0,4 21 0,2 17-2,0 7 0,-2 0-2,-5-9 1,-3-15-2,-6-24-1,0-21-3,-11-28-4,3-19-24,-8-21 0,-2-19 2,-8-18-1</inkml:trace>
  <inkml:trace contextRef="#ctx0" brushRef="#br0" timeOffset="7600.4347">8214 3811 80,'20'-59'35,"17"-9"0,24-1-1,23-7-33,12 3 0,12 7 1,7 12 0,0 16 0,-7 23 0,-19 25-1,-18 25 1,-26 25-1,-22 21 0,-28 22 0,-24 13-1,-22 12-1,-20 5 1,-14-3 0,-4-6-1,0-12 1,12-14 0,12-18 0,20-13 0,20-15 1,26-13 0,24-12 0,24-9 0,19-6 0,18-8 0,15-8 0,8-7-1,6-5-1,-1-7-2,2 3-4,-12-8-29,2 5-2,-18-3 0,-10 8-2</inkml:trace>
  <inkml:trace contextRef="#ctx0" brushRef="#br0" timeOffset="14944.8548">4411 5528 46,'-3'-14'30,"0"1"1,0-2-2,-3-1-28,7 4 2,0 1-2,-1 11 2,8-10-2,0 19 3,2 8-1,1 20 1,-3 15-1,2 20-1,-6 17 2,0 17-4,-7 11 2,-1 8-2,-6 0 1,1-6-1,-3-14 1,3-13-1,3-20 1,4-17 0,3-19 0,3-18-1,-4-18 0,16-24 1,-6-17-1,-1-20 1,0-18-1,0-19 2,-2-17-2,-1-17 1,-1-5-1,-1-2 0,-1 3 0,-2 12 1,0 14 0,-2 21 0,-3 21 0,-1 21 0,-1 22 1,6 25 0,-13 17 0,9 25 0,5 20-1,3 18-1,3 22 0,2 14-1,3 12 1,1 3-1,-1-3 1,0-10-2,-4-17 1,-1-18 0,-2-22 0,1-17 1,-3-19-1,-3-25 1,0 0 0,3-39 0,-3-12 1,-1-20-1,-1-18 1,-2-17 0,1-15-1,2-9 0,0 1 0,2 3 0,1 12 0,-1 17 1,1 20-1,-1 20 1,0 16 0,0 19 0,-1 22 0,-3 15-1,0 22 0,0 18 0,0 22-1,1 19 1,-1 24 0,-1 15-1,2 11 0,2 0 0,0-3 1,1-11-1,0-17 1,0-19-2,2-23 1,0-23-1,1-16-3,-4-34-17,0 0-14,3-36 0,1-15-1,-6-21 0</inkml:trace>
  <inkml:trace contextRef="#ctx0" brushRef="#br0" timeOffset="15600.8923">4312 4386 50,'-20'-10'30,"-2"-3"0,3 2-1,5-1-24,-1-2-1,7 1-2,2 1-1,5 1-1,2 1 1,-1 10 1,13-8 1,1 13-1,0 4 2,7 11 1,1 7 0,9 12-1,4 8 0,8 14-1,2 8-1,8 11-2,1 2 1,4 3-1,-2-3-1,0-5 1,-7-10 0,-5-12 0,-6-14 0,-7-10 2,-8-18 0,-4-14-1,-6-19 1,-5-14 0,-2-17 0,0-16 0,-3-19 0,1-17 0,2-13 0,1-5-1,4 0 1,3 5-1,1 5 0,3 13 0,1 14-1,2 15 0,0 11 0,-1 13 0,-1 9-3,-4 6-1,6 16-22,-8-4-10,2 9-2,-9 0-1,-6 9-1</inkml:trace>
  <inkml:trace contextRef="#ctx0" brushRef="#br0" timeOffset="21470.228">3320 7190 6,'-4'13'26,"4"-13"1,20 1 0,-2-6-18,11 1-6,9-2-2,6 2 1,5 1 0,-1 0 0,1 2 1,-6-2 0,-3 3 1,-10-2 1,-2 3 1,-12-4 0,0 6-1,-16-3 0,12-3 1,-12 3-3,-14-6 1,-6 1-2,-10 4 0,-10-4-1,-13 4 0,-7 0 0,-5 2-1,-6 2 2,1 3-1,2 1 0,6 2 0,8 1 0,8 0 0,9 1-1,10 1 0,11-3 0,11 0 0,15-3 0,15-1-1,15-3 1,14-3 0,14-2 1,12-4-1,6-2 1,3-3-2,0-1 1,-6-1 0,-7 0 1,-10 2-1,-11 1 0,-12 2 0,-11 0 0,-8 6 1,-9-1 1,-6 2-1,-9 2-1,0 0 1,-23 6 0,-5 3 0,-8 1-1,-11 4 1,-12 2-1,-7 2 0,-6 2 0,0-2 1,2 0-1,9-4-1,6-2 1,12-3-1,12-2 1,16-3 0,15-4 0,17-1 0,18-3 0,16-4 0,16-2 1,13-4-1,12-4 0,8-3 0,5-2 1,-1 0-1,-7 0 1,-10 1-1,-10 2 0,-12 4-1,-14 4 2,-12 4 0,-14 2 0,-13 6-1,-12 0 1,-17 10-1,-13 1 0,-15 5 1,-12 3 0,-12 2-1,-8 0 0,-5-1 1,0-2-1,1 0 0,6-4 1,9-5-1,11-2-1,7-1 1,11 0-1,8-3 1,7-1 0,10-1 0,12-1 0,10-10 1,14 1-1,10-6 0,10-3 1,7-2 0,6-3-1,5 0 1,0 1 0,-3 2-2,-4 3-1,-7 4-1,-1 12-13,-13-3-21,-4 7 0,-12-2-1,-5 2 0</inkml:trace>
  <inkml:trace contextRef="#ctx0" brushRef="#br0" timeOffset="23282.3317">3766 8166 44,'0'0'33,"-12"-11"0,5 0-1,2 0-29,-2 0-1,4-1-1,-1 2 0,-3 0-1,-3 2 0,-4 4 0,-4 3 0,-6 5 1,-5 4-1,-3 5 1,-2 4 0,-1 6 0,0 6 2,6 7-1,4 4 1,10 7-2,8 5 2,11 4-2,7-3 1,10 0-1,7-10-1,6-7 1,1-14 0,2-14 0,-2-17 0,-3-13 0,-3-13 0,-5-10-1,-7-10 1,-6-7-1,-5-8 1,-6-5-1,-7-3 0,-3-1-1,-5 2 1,-1 0 0,-1 10 1,1 9 0,3 13-1,2 10 0,2 10 0,6 11 1,3 14-1,0 0 1,10 17-1,0 3 0,1 10 1,0 10-1,3 12 0,1 9 1,0 6-1,3 5 1,-2 1 0,3-3 0,2-5-1,1-9 0,1-10 0,-2-10-1,-1-9 1,-4-9-3,1-4 0,-7-12-5,6 3-22,-16-5-6,11-16-1,-11 0 1</inkml:trace>
  <inkml:trace contextRef="#ctx0" brushRef="#br0" timeOffset="23530.3459">4109 8268 65,'14'30'37,"-3"-4"-1,5 4 0,-4-3-36,5 2-2,1-1 0,-1-6-4,2 5-7,-13-14-16,6-1-6,-12-12-1,14 4 1</inkml:trace>
  <inkml:trace contextRef="#ctx0" brushRef="#br0" timeOffset="24264.3879">5026 7216 53,'-31'4'33,"2"-2"1,6 5-9,2-10-17,10 6-3,3-2-3,8-1-1,0 0 0,15 14 1,6-6-1,12 2 1,10 0 1,16 0 0,15 0-1,15 0 1,13-4-1,14 0 0,13-6 0,10 0-1,8-4 0,9-1 1,4-4-1,6-1 0,-1-1 0,7-2-1,-3-3 1,-1 2-1,-7-2 0,-3 1 1,-10-1-1,-9 1 0,-12 3 0,-18 1 0,-16 4-1,-15 1 1,-17 3-1,-16 2-1,-16 2 0,-16-3-2,-13 2-3,-9 3-24,-6 3-6,-15-6-2,-6 8 1</inkml:trace>
  <inkml:trace contextRef="#ctx0" brushRef="#br0" timeOffset="25071.434">6378 8144 27,'11'-7'33,"-8"-1"0,-3-1 1,-6-6-19,-1 5-8,-9-3 0,2 3-3,-7-2-2,0 5-1,-3 3 0,0 6-1,-2 5 0,2 8 1,0 6-1,1 9 2,5 9-1,5 6 1,6 2 0,9 1 0,7-3-1,10-4 1,6-10 0,10-9-2,5-14 1,2-12 0,-1-9 0,0-11-1,-6-11 0,-6-6 0,-7-8 0,-10-8 0,-9-5-1,-7-5 1,-8-2 0,-5 0 0,-2 1-1,-4 3 1,2 9 0,3 9 1,1 11-1,5 11 1,3 7-2,4 10 2,5 8 0,0 17-1,6 4 2,3 10-2,4 9 2,5 12-2,2 10 2,5 6-2,3 4 2,3 0-1,2-1-1,4-5 0,1-7 0,0-9 0,-1-10-2,-2-10-1,1-4-2,-6-15-8,4-1-23,-11-9 0,0-3 0,-6-7 0</inkml:trace>
  <inkml:trace contextRef="#ctx0" brushRef="#br0" timeOffset="25480.4574">7040 8203 44,'6'-13'33,"1"-3"-1,1-1 0,1-8-25,2 4-5,1-1 1,2 2-3,1 2 0,2 3 0,-2 4 0,2 5 0,-1 6 0,-3 7 0,-3 8 1,-4 8 1,-9 7 0,-6 11 1,-8 3 1,-4 5-1,-6-2 1,2 2-1,0-6 0,6-3-1,6-8 0,9-5-1,9-8 1,11-4-1,7-7 1,10-5-1,7-5 0,8-4 1,2-4-1,5-3-1,-1-3 0,2-2-2,-2 5-4,-10-6-21,1 10-10,-11 0-1,-4 5-1</inkml:trace>
  <inkml:trace contextRef="#ctx0" brushRef="#br0" timeOffset="33884.9381">3390 2271 72,'-34'-44'33,"-10"2"0,-4 7-1,-17 3-29,-1 6-2,-7 9 0,-6 9-1,-10 18-1,-10 10-1,-10 19 0,-13 15-1,-3 23 0,-12 17 0,-11 27 0,-15 21 1,-9 22 0,3 28 2,-1 24 2,12 25-2,4 24 2,18 24-1,16 16 1,29 10 0,29 6-1,19 2 0,23-8-2,20-11 1,21-17 0,22-17 1,22-26 1,27-20-1,21-29 0,25-27 1,23-32-1,19-27 0,19-32 1,17-30-2,11-33 0,-3-33 1,-2-32 0,-8-32-1,-9-32 1,-13-29 1,-15-29-1,-19-27 2,-16-23-1,-17-18 0,-13-15 0,-12-11 2,-15-11 0,-10-13 0,-13-14 0,-9-10-1,-14-8 0,-9-9-1,-21-2-1,-16 8 1,-26 15-1,-25 30-1,-26 36 0,-32 39-1,-29 46 1,-32 53 1,-29 50-2,-28 47 0,-20 44-1,-13 36-1,-6 35-2,-4 17-17,18 30-18,24 2-3,31-1 1,26-10-1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5:50:26.1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18854 7811 12,'-10'-17'28,"2"8"1,-6-4-1,-4 1-25,-3 1 1,-6-1-1,-5 4-1,-10 2 0,-8 5 0,-12 4 2,-5 10 0,-12 5 1,-2 16 1,-11 9-1,0 19 1,-8 11 0,7 18 0,2 16-2,11 14 0,11 7 0,20 3 0,17-4-1,28-3 0,27-13-1,26-13 0,26-21-1,25-20 1,19-23-2,16-20 1,13-23-1,9-20 0,1-20 0,0-14 0,-7-17 0,-11-15-1,-17-9 0,-14-7 0,-21-3 0,-22-2 1,-22 5-1,-24 3 0,-23 11 0,-18 14 0,-18 16 0,-17 14-2,-11 24-8,-17 10-24,-6 17-2,-12 9 1,-3 10-2</inkml:trace>
  <inkml:trace contextRef="#ctx0" brushRef="#br0" timeOffset="2148.1228">15419 3764 60,'9'-20'33,"-8"-6"0,1 0-1,-7-2-29,-2 4-1,-13 2 0,-8 6-2,-14 7 0,-13 7 0,-14 10-1,-12 10 1,-11 10 0,-7 14 0,-3 12 1,-2 14 0,1 13 0,7 12 0,4 13-1,13 10 0,15 4 0,19-2 0,20-9-1,23-11 1,27-21-2,24-18 2,32-27 1,21-25-1,20-27 1,13-19 0,8-18 1,5-16-1,-3-12 1,-6-12-1,-16-9 2,-12-4 0,-17-1 0,-17 3 0,-19 4 0,-17 10 0,-23 10-2,-16 18 0,-20 21-1,-24 20-4,-17 31-15,-30 12-16,-12 25-2,-22 12-1,-10 19-1</inkml:trace>
  <inkml:trace contextRef="#ctx0" brushRef="#br0" timeOffset="3617.2068">17279 3870 63,'-16'-40'35,"-2"-9"0,2 6-1,-1-1-30,3 8-1,0 7-2,-3 10-2,-8 14 0,-6 13 0,-10 17 0,-8 12-1,-7 20 1,-6 15 0,-4 15 0,-1 15 0,6 7 0,7 4 0,18-2 0,21-5 0,18-14 0,23-12 1,22-20 0,26-20 1,22-24 0,17-18 0,11-23 1,8-14-1,5-20 1,5-11 0,-4-14 1,-8-10-2,-16-9 1,-16-4 0,-21 2 0,-21 5 0,-28 6-1,-26 11 0,-29 16 0,-29 20-1,-26 24-2,-26 15-8,-16 31-25,-23 10 0,-8 19-2,-14 8-1</inkml:trace>
  <inkml:trace contextRef="#ctx0" brushRef="#br0" timeOffset="10360.5925">2406 10606 55,'0'0'34,"10"-2"-1,3-5-2,8 6-29,14-2-1,12 1 0,9-1 1,11-1-1,7 0 0,4 1-1,0 0 1,-3 1-1,-9-1 0,-8 2 1,-11-1 0,-10 2 2,-15-1-1,-11 3 0,-11-2 0,-10 2 0,-13 1 0,-8 2 0,-16 1-1,-8 2 0,-10 2-2,-11 0 2,-6 2-2,-4 0 1,-3 0 0,1 1 0,2-3-1,8 0 1,8-2 0,13-1 0,10-3-1,12 0 2,16 1-1,19-5 1,19 6 0,17-4 1,16-2 0,14-2 0,10-4 0,11-2 0,6-5 0,1-4-1,-7-1 1,-6-2-2,-9-1-1,-13 0 0,-8 5-3,-17-5-7,-7 9-26,-21-3 0,-10 6-1,-22-1 0</inkml:trace>
  <inkml:trace contextRef="#ctx0" brushRef="#br0" timeOffset="10951.6264">1017 10330 51,'0'0'36,"0"0"-2,0 0 1,0 0-32,-28 45-2,31-4 1,2 12-2,3 14 1,0 11-1,-4 7 2,0 3-2,-2 0 2,3-2-1,1-8 1,0-8 0,1-14 0,3-12 1,-10-44-1,53 50 1,-9-44 0,13-11-1,13-10 1,18-7-1,5-7 0,6-4 0,2-1-2,-2 0 1,-13 4 0,-10 5 0,-14 5-2,-16 6 2,-15 4-2,-7 3 1,-13 5-1,-11 2-2,0 0-3,0 0-21,0 0-11,-14-1-1,14 1 0</inkml:trace>
  <inkml:trace contextRef="#ctx0" brushRef="#br0" timeOffset="11988.6857">2657 2678 78,'0'0'36,"-12"-15"0,12 15-1,11-9-34,11 9-1,15 1 1,14 2 0,11 1 0,10 3-1,10-1 2,12-1-2,7-2 2,7 0 0,2-6-1,-4 0 0,-6-5 0,-4 0 1,-9-2-2,-8 2 2,-13-1-2,-14 2 1,-11 0 0,-12 2 0,-15-1 0,-14 6 0,-17-8-1,-17 7 0,-14 2 0,-15 1 0,-16 2-1,-12 0 1,-4 3-1,-6-1 0,-1 1 1,3 0 0,0-1-1,9-1 1,8-1-1,9 1 0,10-2 1,11 1 0,11-2 0,10 0-1,18-2 2,13 0 0,20-5 0,15-1 1,13-4 0,13-2 0,9-5 0,9-3 0,5-3 0,-1-1-2,-2 0 0,-9 0-1,-8 5-4,-16-8-17,-4 14-14,-24-6-1,-12 8-1,-24-4 0</inkml:trace>
  <inkml:trace contextRef="#ctx0" brushRef="#br0" timeOffset="12361.707">1195 2470 72,'0'45'36,"24"-5"-1,12 2 0,11 14-35,15 11 1,12 7-1,5 4 1,3-3-3,-2-3 1,-13-12-2,1-4-4,-17-22-12,-7-5-16,-15-17-1,-9-9 1,-17-16 0</inkml:trace>
  <inkml:trace contextRef="#ctx0" brushRef="#br0" timeOffset="12770.7304">943 2269 65,'28'-46'38,"13"5"0,11-4-1,5 6-35,17 11 0,6 8 0,-1 12-1,-3 17-1,-13 15 1,-14 16-2,-16 17 0,-20 15 1,-17 14-2,-15 6 1,-9 1 0,-6-4 0,3-6 2,12-11-1,14-19 2,20-15 0,21-20 1,23-14 1,20-16-1,19-11 0,13-12 0,12-8 1,0-6-3,4-1 0,-4 3-5,-8-4-21,0 19-11,-16 4-1,-12 18-1,-23 8-3</inkml:trace>
  <inkml:trace contextRef="#ctx0" brushRef="#br0" timeOffset="32550.8618">3010 9218 35,'-26'1'34,"7"2"2,-3-5-2,11 7-24,-4-10-3,15 5-2,0 0-3,11-8-1,7 6 0,9 0-1,6 1 0,11 0 1,6 0-1,9 1 0,11-4 0,10-1 1,5-4-1,4-2 1,5-4-1,-1 0 1,-2 0 0,-6 3 0,-11 3 0,-11 3 0,-13 3 0,-11 5 0,-15 5 0,-15 4 0,-16 3 0,-14 3 0,-16 0 1,-12 1-1,-12 0-1,-13 0 1,-11-3-1,-6-2 0,-7-1 1,-2 0-1,-4 0-1,-3 2 1,-1 2 0,5 3 0,7-1 0,9 2 0,10-2 1,10-1-1,21-2 0,16 0 0,19-2 0,21-3 0,21-4 0,20-2 1,23-5-1,20-4 1,15-4 0,17-7 0,9-5 0,5-4 0,1-4 0,-4-2-1,-4 0 1,-9 0 0,-13 3-1,-13 0 0,-14 2 1,-13 5-1,-16 2 1,-19 2-1,-16 0 0,-17 2 0,-20 3 0,-17 2 0,-16 4 0,-20 3 0,-15 4-1,-12 10 1,-16 8 0,-14 7-1,-10 8 1,-4 4 0,-8 7-1,-1 1 2,0 1-1,7-4 1,13-6-1,19-4 0,18-8 0,20-6 1,26-7-1,25-7 0,22-5-1,35-5 1,18-4 0,21-3 0,20-6 1,16-1 0,13-5-1,8-1 1,4-3 1,3-1-2,-5-2 1,-8 1 0,-9 2-1,-10 2 0,-14 3 1,-17 4-1,-19 4 0,-18 4 0,-23 4 0,-26 5-1,-29 7 1,-26 4-1,-28 7 0,-23 2 1,-20 4-1,-12 2 1,-7-1 0,6-1 1,11-4-1,20-3 0,25-6 0,24-4 1,23-3-1,26-1 0,21-1-1,38-4 0,13 2-1,15-4-3,27 12-21,5-9-13,19 4-1,0-1 0</inkml:trace>
  <inkml:trace contextRef="#ctx0" brushRef="#br0" timeOffset="34803.9906">3141 3867 29,'-9'-21'26,"-4"-1"3,-2 2-2,-1 3-18,-8-3-1,5 9 0,-12-5-2,4 10 1,-8-5 0,5 10-2,-5-3-1,6 6 0,1-1 0,6 2-2,6 3-1,7 6 0,9 1 0,10 1-1,16 1 1,13 0-1,14 0 1,15-2-1,11-5 2,16-4-1,10-7 0,8 0 3,2-7-2,3-1 2,-3-4-1,1 1 1,-9-1-2,-9 4 1,-18-1-1,-14 4-1,-22 0 0,-20 5-2,-24 3 1,-41-4 0,-20 5-1,-24 0 1,-23 0-1,-19 0 0,-15 1 1,-12-1 0,-8 1-1,-1 3 1,-2 0-1,0 3 1,4 3-1,6 1 0,13 3 1,13 2-1,21 0 1,19-3-1,24 1 1,27-3-1,28-4 1,29-1 0,31-6 1,28-3-1,25-4 1,24-5 1,20-3-2,10-1 3,11-3-3,5-1 2,-6 3-1,-3 1 1,-10 2-1,-12 3-1,-17 0 1,-16 4-1,-19 2 0,-20 1 1,-25-2-1,-20-2 1,-24-2-1,-22-1 0,-24-2 0,-21-2 1,-23-2-2,-19 0 1,-13 2-1,-17 4 1,-13 5 0,-6 6-1,-3 6 1,-1 5-1,6 5 0,8 3 0,15 1 1,20 2-1,25-1 0,21-1 1,28-3 0,33-2-1,33-4 1,26-2-1,26-5 2,23-4 0,22-6 0,16-2-1,13-5 2,2 0-1,5-1 1,1 1-1,-6 1 1,-6 2-2,-11 4 1,-12 1-1,-12 0 1,-19 2-1,-20 1 0,-21-1 0,-26 0-1,-29 2 1,-22-1-1,-28 2 1,-23 1 0,-23 0-1,-22 0 0,-16 3 1,-10 1-1,-11 1 0,-4 2 0,-4 2 1,2 4 0,7-1-2,5 2 2,12 1-3,14 0 3,22-3-1,19-3 1,20-2-1,26-6 1,36-3 1,17-4 0,32-5 3,25-5-2,25-1 2,22-4-1,18 1 1,11-1-2,4 4-1,4 9-4,-7-1-12,2 20-24,-21-4-2,-14 8-2,-15-5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5:51:40.4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5096 12576 59,'-14'-10'34,"3"7"0,-8-3-2,-1 2-29,-5 2-3,-4 4 0,-4 3-2,-6 4 1,1 4-1,-6 2 1,0 4 0,0 3 0,3 0 0,3 3 2,7 1-2,8-1 2,6-3 0,10 0 0,8-3-1,9-5 2,8-1-2,9-5 1,11-3 0,5-3-1,5 0 1,6 0-1,2 3 0,1 2 1,-2 4 2,-3 4-2,-8 3 2,-6 6-1,-7-1 1,-7 5 0,-13 0 1,-7 3-2,-11 0 0,-7 1 1,-12-4-2,-5-1 1,-8-1-1,-3-1 0,-2-5-1,2-4 0,1-3-1,2-9-2,9 3-2,-1-8-8,20-3-23,-4-6-1,14-3 0,1-4 0</inkml:trace>
  <inkml:trace contextRef="#ctx0" brushRef="#br0" timeOffset="568.0325">5412 12818 71,'22'20'37,"-3"-2"0,4 15-1,-7-5-34,4 13-2,3 8 1,-3 3 0,-2 2 0,-3-2 0,-5-2 1,-2-9-1,-6-6 1,-2-35-1,-3 46 2,3-46-1,-13 11 0,4-20-1,-4-13-1,-1-9 1,-1-13 0,-1-11 0,0-11-3,0-6 1,3-4 1,7 5-2,4 4 1,6 8 0,5 7 0,9 12-1,5 9 2,8 13 0,4 9 0,1 6 1,-1 9-1,-2 7 2,-4 6-1,-6 9 0,-8 5 1,-10 4 0,-6 1 0,-6-1-1,-5-2 1,-2-1-1,-3-4-2,-1-7 0,3-4-1,-1-6-2,5 0-1,-2-7-6,15 4-18,-2-10-8,0 0 0,3-9 1</inkml:trace>
  <inkml:trace contextRef="#ctx0" brushRef="#br0" timeOffset="975.0558">5937 12980 59,'26'-6'34,"0"-3"-1,5-4 0,-2-4-26,5-1-4,1-4-2,0 1 1,-6-7-3,-4 3 1,-6-2 1,-5 2 0,-9-1 1,-6 4 0,-10 1 2,-4 6-2,-10 6 1,-1 6 1,-7 5-1,0 8-1,0 10 0,4 8 0,3 5-1,8 9 0,6 5 1,10 1-2,11 0 1,10-5-1,8-7 0,7-7-1,9-8-1,5-13 0,8-5-6,-11-14-14,10-4-15,-11-7 0,0-2 2,-11-6-2</inkml:trace>
  <inkml:trace contextRef="#ctx0" brushRef="#br0" timeOffset="1291.0739">6608 12919 62,'22'7'31,"6"-4"2,1-8-1,5-7-25,2-5-5,6-7 0,-1-6-1,0-1 1,-8-3 0,-3 3-2,-9-1 3,-8 5-1,-15 2 2,-8 11-1,-17 5 0,-4 10 1,-11 6 0,-1 13-1,-7 8 0,2 9-1,7 8-1,5 6 0,10 4-1,9 0 0,13 1-2,6-9-4,22 1-23,2-17-8,13-10-1,2-16 1</inkml:trace>
  <inkml:trace contextRef="#ctx0" brushRef="#br0" timeOffset="1787.1022">7678 12669 86,'-21'-10'39,"8"9"0,-13-3-2,8 8-27,-1 9-12,3 12 1,4 12-2,3 7 1,5 7-1,6 3 1,7 0-1,5-6 2,3-7 0,5-14 1,3-13 1,3-14 0,1-12 0,-1-12 1,-3-12 0,-1-10 0,-1-11-1,-5-8 0,-4-13 0,-5-10-1,-9-6 0,-7-5 2,-1-1-1,-1 10 0,-1 11 0,0 13 0,4 23 1,6 27 0,5 25-1,6 31-1,2 29 0,5 18 1,2 17-1,2 10 0,0 3-2,1-10 1,4-9-1,-2-16 0,2-18-3,-9-27-18,6-18-15,-9-24 0,-2-17 0,-15-20-1</inkml:trace>
  <inkml:trace contextRef="#ctx0" brushRef="#br0" timeOffset="2840.1625">574 7373 12,'-8'-41'33,"8"41"-1,0 0 1,-23-48-28,23 48 2,0 0-2,-33-47-2,33 47 0,0 0-1,-40-8 0,40 8-1,0 0-1,-49 45 1,49-45 0,-20 70 0,15-22 1,8 7 0,9 4 0,10 0 0,7 0 1,9-8-1,5-5 0,0-14 0,1-10-3,0-13 0,-4-13-3,-40 4-5,60-36-22,-60 36-6,37-69 0,-24 26 0</inkml:trace>
  <inkml:trace contextRef="#ctx0" brushRef="#br0" timeOffset="3868.2213">630 7077 31,'0'0'38,"-58"7"-3,58-7 2,-58 13-35,58-13 0,0 0 0,-42 56-1,42-56-1,3 72 1,11-25 0,10 6 1,0-1-1,6-2 1,5-6-1,0-7 1,-35-37-2,69 37 1,-69-37-1,54-11 0,-54 11 0,38-51 0,-30 14 0,-5-6-1,-7-4 1,-5-2-2,-4 0 2,-1 2-1,-3 6 0,3 6 0,14 35 0,-22-49 1,22 49 0,0 0 1,0 0-1,0 0 1,0 0-1,0 0 0,0 0 0,0 0 1,0 0 0,0 0 0,0 0 0,0 0 0,0 0 1,40 25-1,-40-25 0,0 0 0,0 0 0,0 0 0,31 43 0,-31-43-1,0 0 2,0 0-2,47 32 2,-47-32-1,0 0 0,50 23 0,-50-23 0,0 0 0,46 18-1,-46-18 1,0 0-1,0 0 1,0 0-2,0 0 1,0-37-1,0 37 1,-27-54 0,6 17-1,-2-6 0,-1-1 0,2-1 1,1 4 0,0 3 0,21 38 0,-26-56 0,26 56 0,0 0 1,0 0-1,0 0 1,0 0-1,54 26 1,-54-26 0,45 54 0,-45-54-1,45 53 1,-45-53-1,34 37 1,-34-37-1,0 0 1,0 0-1,0 0 0,-1-35 0,1 35 1,-31-66-2,12 26 1,2-3-1,1 2 1,6 2 0,10 39 0,-18-61-1,18 61 2,7-35-1,-7 35 1,0 0 0,45-6 0,-45 6 0,47 17 0,-47-17 1,41 23-1,-41-23-1,0 0 0,45 31 0,-45-31-2,0 0-2,0 0-12,0 0-23,0 0-1,0-54 0,-10 16 0</inkml:trace>
  <inkml:trace contextRef="#ctx0" brushRef="#br0" timeOffset="4185.2394">669 5756 51,'-46'-42'38,"0"8"0,-4 1-1,3 6-37,7 6 1,40 21-1,-75-31-1,75 31 2,-58-4-1,58 4 0,0 0 0,-37 63 1,44-18 0,11 11 1,15 12 0,12 9 0,13 5 0,9 6 0,3 0-1,0-4 1,-2-7-1,-8-5-3,-2-12 1,-11-12-1,-13-7-2,-34-41-10,36 41-26,-36-41 0,0 0 2,0 0 0</inkml:trace>
  <inkml:trace contextRef="#ctx0" brushRef="#br0" timeOffset="4954.2834">766 6410 54,'0'0'39,"-24"-48"1,24 48-2,25-70-37,-6 21-1,1-6 1,6-4-2,-2-3-1,-4 5-1,-2 1 0,-8 10 0,-5 8 1,-5 38 0,-12-46 1,12 46 1,-41-8 0,41 8 2,-58 25 0,58-25-1,-62 54 1,34-17 0,1 9-1,9 4 2,11 5-1,11 2 0,8 2-1,7-5 0,10-5 1,8-9-1,9-11 1,-2-14-1,3-15 0,-3-12-1,-4-10 1,-40 22 0,62-71 0,-46 29 0,-9-5-1,-11-1 0,-12 1-1,-7 0 0,-3 4 1,1 5-1,25 38 0,-50-63 0,50 63 0,-28-38 1,28 38-1,0 0 1,0 0 1,0 0-1,42 6 1,-42-6-1,49 31 1,-49-31 0,59 47 0,-59-47 1,66 59-1,-66-59 1,51 59-1,-51-59 1,36 51 0,-36-51 0,0 0 0,0 0-1,0 0 0,0 0-1,-42-33 1,14-11-2,0-13 1,0-6-1,2-2 1,5-1-1,7 3 0,6 8 1,13 7 0,-5 48 0,28-57 0,-28 57 1,43-24-2,-43 24 1,46-6-2,-46 6 0,0 0-1,42 0-4,-42 0-11,0 0-21,-22-41 0,22 41-1,-44-53 2</inkml:trace>
  <inkml:trace contextRef="#ctx0" brushRef="#br0" timeOffset="5190.2969">617 4824 59,'0'0'39,"-63"-20"0,63 20 0,-2 43-34,23-2-2,14 11-1,16 12-1,11 11 0,8 6-1,13 2 1,0-2-1,10-4-1,-2-9 0,-6-12-1,-8-14-2,-6-9-1,-14-20-13,-11-6-20,-15-14-1,-22-4 0,-20-8 1</inkml:trace>
  <inkml:trace contextRef="#ctx0" brushRef="#br0" timeOffset="5361.3067">915 5434 65,'0'0'41,"-41"-5"1,41 5-1,7-53-32,8 9-6,21-13-1,10-10-2,15-12-4,10 5-7,7-8-27,3 11-1,-3 3-1,-5 21 0</inkml:trace>
  <inkml:trace contextRef="#ctx0" brushRef="#br0" timeOffset="5719.3272">1151 7868 67,'0'0'40,"0"0"0,0-59-4,23-35-36,19-26-1,11-29 2,16-25 1,10-19 0,13-16-1,4-9 0,3-5-3,-9 8 1,-11 2-6,-6 22-30,-19 15-1,-13 30-2,-20 25 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5:52:09.4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8260 3543 62,'0'0'33,"-15"-17"-1,16 5 0,3-8-29,12 0-1,12-6 0,14-2-2,11-2 0,9-1 1,8 3-1,5 3 2,-1 3-2,-1 8 2,-7 5-1,-8 11 2,-13 8 0,-9 11-1,-16 9 0,-12 12 0,-12 9 0,-12 7-1,-14 6 0,-8 2 0,-8 0 0,-2-4 0,1-6 0,6-9 0,6-10 1,11-5-1,13-11 2,14-7-1,12-7 0,16-6 0,9-4 1,13-2-1,7-4 0,9-2 0,5 0 0,0 0-2,-1 5 0,-5 1-4,3 16-20,-13-6-13,-4 8-2,-14-3-1,-6 4-2</inkml:trace>
  <inkml:trace contextRef="#ctx0" brushRef="#br0" timeOffset="2548.1457">8516 4847 50,'-27'-5'31,"3"0"2,-1-1-3,11 1-28,-3 2-1,8 1-1,9 2-2,-12-2-1,12 2 1,0 0 1,12 0 1,7-5 1,10-4 2,16 1 0,9-6 1,14 1 0,4-3 0,9 3 0,-4 2-1,-4 6-2,-13 6 1,-11 7-1,-18 7 0,-15 13 0,-19 7 0,-17 7-1,-14 7 0,-12 6 1,-12 3-1,-4 2 2,-3-2-1,3-5 0,8-7 0,10-5 1,9-9-1,16-4 1,9-9-1,16-5 1,12-6-1,16-2 1,13-7 0,13-2-2,14-3 1,9-3-3,7 3-1,-5-4-7,3 11-26,-19 0-2,-10 9 0,-19 1 0</inkml:trace>
  <inkml:trace contextRef="#ctx0" brushRef="#br0" timeOffset="3558.2035">8105 6419 30,'0'0'31,"11"-19"0,2 7-1,8-4-29,2-3-1,9 0 1,8-3-1,10 0 1,10-1-1,6 3 1,2 0 0,1 7 1,-3 3 0,-4 10 1,-14 2 0,-8 13 1,-21 8-1,-12 13 1,-19 8-1,-14 13-1,-19 5 0,-8 6 0,-6 2 0,-2-2 0,3-5 0,9-5 0,10-10 0,16-8 0,20-8 0,16-8 0,16-8-1,14-6 0,10-8 1,11-5-1,5-8 0,6-3-1,3 0-4,-6-3-27,7 7-6,-13 1-2,-8 2 0</inkml:trace>
  <inkml:trace contextRef="#ctx0" brushRef="#br0" timeOffset="6311.361">8672 7701 23,'1'-13'33,"0"3"0,-3-2-1,0 0-27,1 3-2,0 2-1,1 7-1,2-11 0,-2 11 0,0 0 0,0 0 1,0 0-1,-11 17 2,-2 2 0,-6 8-2,-8 5 2,-4 10-1,-8 4 1,-2 6-1,-2-1 1,4 0-1,3-6-1,7-6 1,8-7-1,9-6 0,8-8 0,12-7 0,9-7 0,9-4-1,7-2 1,8-1 0,3-1 0,3 1-1,2 0 0,-2 2 0,1 0 0,-2 1 0,-2 1 0,-1-1-1,1 0 0,0 1 0,0 2-2,-2-3-1,0 7-5,-11-7-21,3 6-5,-8-4-1,-6 1 1</inkml:trace>
  <inkml:trace contextRef="#ctx0" brushRef="#br0" timeOffset="6644.38">9003 7666 54,'0'0'37,"0"0"-1,7 20-1,-3 8-35,-4 20-1,1 17 1,-2 13 0,-2 13 0,0 6-1,-2 3 2,-1-4-2,3-9 1,3-13-1,6-13-2,0-15-3,11-3-11,-4-17-17,1-5 0,-3-10-1,-11-11 6</inkml:trace>
  <inkml:trace contextRef="#ctx0" brushRef="#br0" timeOffset="7483.428">8399 8874 43,'0'0'33,"-3"11"1,-3 2-2,-4 1-29,0 11-2,1 7 0,1 8 1,-2 5-1,3 4 0,0-2 1,1 0 0,2-7-1,3-5 2,2-8 0,5-5 0,1-6 1,10-3-1,2-5 0,11 0 0,7-5 0,7 1-1,7-5-2,6 0 0,3-3-1,-1 1 0,-2-2-1,-5-1 0,-6 2-1,-8-1-1,-6 4 0,-11-5-3,-1 10-4,-20-4-20,17-1-2,-17 1-2,0 0 2</inkml:trace>
  <inkml:trace contextRef="#ctx0" brushRef="#br0" timeOffset="7806.4465">8933 8797 64,'0'0'37,"-3"14"1,3 4-3,4 6-35,-2 14 0,5 15 0,-2 14 0,-1 14 1,0 10 1,-3 5-2,0 3 2,-2-2-1,-2-4 1,1-8-2,2-8-1,0-9-2,-1-10-5,9-4-26,-8-8 0,4-3 0,-5-7-1</inkml:trace>
  <inkml:trace contextRef="#ctx0" brushRef="#br0" timeOffset="8939.5113">8232 10477 63,'-8'13'32,"-2"5"-1,-4 2 0,1 7-30,1 4 0,1 9-1,-1 6 0,5 1 0,-3-2 1,7-3 1,3-8 1,9-5 1,5-12 1,16-6-1,10-13 1,17-2-1,9-9 0,10 0-1,4-2-1,2-1-2,-3 4-1,-7 0-2,-8 9-5,-19-3-23,-5 8-3,-17-4-1,-5 4-1</inkml:trace>
  <inkml:trace contextRef="#ctx0" brushRef="#br0" timeOffset="9204.5264">8908 10363 83,'-12'20'39,"1"6"-1,2 19 0,-6 14-36,6 25-2,7 19 2,1 15-2,1 10 0,3 1-1,4-6-3,-1-15-4,14-11-27,-9-27 0,3-15-1,-4-22-1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5:52:31.5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5974 11694 36,'9'-3'31,"-9"3"-1,0 0 1,11-5-13,-11 5-16,0 0 1,10 14 0,-4 5 0,-5 5 0,3 15 1,-3 6 0,3 16 0,-6 7 0,3 14 0,-5 9-2,2 4 0,0-3 0,1-4-1,-1-6 0,2-10 0,0-10-1,2-10 1,0-15 0,3-8 0,-2-8-1,1-4 2,-2-6-2,0-3 1,-2-8-1,0 0 0,4 8 0,-4-8-1,0 0-1,3-9-2,6 10-8,-6-12-23,7 2 0,-3-5-2,4 2 2</inkml:trace>
  <inkml:trace contextRef="#ctx0" brushRef="#br0" timeOffset="655.0374">6155 12897 53,'0'0'30,"-11"8"1,11-8-3,0 0-25,0 0 0,0 0 0,0 0 0,19-2 0,-6 9 2,9 7-1,8 7 1,10 8 0,5 7 0,10 5-2,7 2 0,5 2-2,1-5 0,-1-2 1,-9-8-2,-4-9 0,-7-7 0,-9-5 0,-10-4-1,-8-8-2,-3 2-2,-12-9-7,7-1-22,-14 0-1,-1-6 0,-8-2 0</inkml:trace>
  <inkml:trace contextRef="#ctx0" brushRef="#br0" timeOffset="1177.0673">6115 12909 9,'11'-12'22,"-8"4"3,-3 8 0,9-10-16,-11 0 0,2 10 0,-4-9 0,4 9 0,-20 11 0,4 12-2,-13 6 2,0 14-2,-15 13 1,2 14-2,-10 5 0,0 6-2,-2 2-1,6-4-1,3-3-2,7-6 1,5-12-1,8-6-2,6-12 0,19-40-2,-15 61-3,15-61-8,0 0-22,0 0-1,0 0 0,0 0 1</inkml:trace>
  <inkml:trace contextRef="#ctx0" brushRef="#br0" timeOffset="4054.2319">8872 12168 63,'8'-18'34,"-15"-7"1,2 8 0,-11-5-25,4 9-2,-8-2-3,-1 4-2,-4 5 0,-4 8-2,-4 10-1,-5 15-1,-4 14 1,-3 21-1,2 16 0,3 20 1,4 9-2,9 7 2,13 0-1,12-12 2,15-10-2,15-18 0,10-21 1,5-23 0,9-18 0,0-16 0,-1-15 0,-2-9 0,-7-6-1,-9-2 1,-9-1 0,-9 4 0,-11 4 0,-7 8 0,-10 3 1,-9 13 0,-8 5 0,-7 6 0,-4 4-1,-2 7 0,-1 6 1,0 0-2,11 6 0,3-1-1,9 3-3,4-6-6,20 4-24,0-8 0,16-7-1,2-10 1</inkml:trace>
  <inkml:trace contextRef="#ctx0" brushRef="#br0" timeOffset="4550.2602">9333 12656 70,'0'0'34,"-9"-4"0,-3 4 0,-8-2-33,1 5 1,-1 5-1,-1 9 0,3 11-2,4 6 1,5 7 0,8 4 0,8-1 0,8-1 0,7-9 1,6-14-1,3-14 1,4-19-1,-1-18 0,-4-15 1,-5-14-1,-8-14 1,-9-12 0,-5-8 0,-5-8 0,-5-1 0,-4 7 0,1 7 0,0 16 0,4 15-1,2 23 0,1 23 0,1 31 0,0 23 0,1 23 0,-1 16 0,-1 9 0,2 7 0,1 2-1,3-4-1,3-5 0,0-9-3,12-2-21,-4-14-9,5-6 0,-4-14-1</inkml:trace>
  <inkml:trace contextRef="#ctx0" brushRef="#br0" timeOffset="4761.2723">9645 12692 68,'1'25'35,"-3"-2"-2,6 11 0,-4 2-32,4 3-2,1 1 1,0-1-3,7-4-3,-8-9-7,12-4-20,-7-11 0,7-6-1,-5-13 1</inkml:trace>
  <inkml:trace contextRef="#ctx0" brushRef="#br0" timeOffset="5454.3119">9925 12734 65,'3'42'35,"-8"1"0,6 6-1,-8-5-31,7-3-1,3-10 0,0-7-1,-1-7 0,-2-17 0,12-2-1,-3-15 0,2-9 0,1-2 0,2-10 0,2-2 0,3-2-1,0 6 0,-3 6 0,-1 8 1,-3 8 0,-1 12-1,-2 13 1,-3 6 0,-2 7 0,-2 2 0,0 2 2,-1 0-2,-1-5 2,2-6-2,-2-5 2,2-3-1,-2-9 0,0 0 0,0 0-1,14-20 1,-7 0-2,1-3 2,1-8-2,1-1 1,2-1 1,-1 3-1,-2 2 0,0 5 0,-1 6 0,-2 7 0,-6 10 0,12-2 0,-6 11 0,0 2 0,2 3 0,1 1 0,2 0 0,2-2 1,1-3-1,4-5 1,-1-7 0,5-5-1,-3-4 1,3-5 0,-5-2 0,1-1 0,-4 3 0,-3 2-1,-2 1 1,-4 5-1,-5 8 0,10 4 0,-4 6 0,0 4 0,3 4-1,0 4 0,6 2-1,-1 0 0,6 1-4,-6-8-9,10 4-21,-11-8-1,2 2 1,-15-15-2</inkml:trace>
  <inkml:trace contextRef="#ctx0" brushRef="#br0" timeOffset="5721.3272">8904 13746 83,'-62'64'40,"36"-22"2,26-42-1,49-7-39,40-38 0,41-16-2,35-9-1,20-11 0,19-4 0,7 4-1,1 6-2,-19 15 0,-19 13-2,-27 11-3,-11 15-29,-31 6-1,-17 7 0,-24 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5:52:54.4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9488 3989 49,'-16'-4'30,"-1"-6"0,2 2 0,-1-5-23,7 6-1,-1-3-2,10 10-2,-6-15-1,6 15 0,10-10 0,2 7 0,4 0 0,7 3 1,4-1 1,10 2 0,5-2 1,9 2-1,3-3 1,5 1-2,2-3 1,2 1-1,-1-3 0,-1 0 0,-4 1-1,-4 1 0,-5-1 0,-3 2 0,-5-1 0,-4 3-1,-7-1 1,-7 2-1,-6-1 1,-6 2-1,-10-1 0,0 0 1,0 0-2,0 0 0,0 0-2,-13-2-6,13 2-25,0 0-1,0 0-1,-5-11 1</inkml:trace>
  <inkml:trace contextRef="#ctx0" brushRef="#br0" timeOffset="1388.0794">9410 5478 50,'-9'-7'35,"9"7"1,-7-17-3,13 7-31,7 3-1,10 6 0,11 0-1,6 1 0,15 1 0,8 0 0,6 0-1,4 0 1,4-2 0,0 0-1,0-2-1,-5-4-4,2 7-10,-13-5-17,-6 1 0,-10 0-1,-15-1 3</inkml:trace>
  <inkml:trace contextRef="#ctx0" brushRef="#br0" timeOffset="2422.1386">9272 7055 36,'-12'2'33,"12"-2"1,-11-2-2,11 2-30,14 4 0,8 0-1,7 1 0,9 0 0,7-1-1,7 0 1,7-3 0,7-2-1,1-4 1,1-2-1,0-2-1,-3-5-6,7 1-25,-7 2-2,-5-2 0,-10 2-2</inkml:trace>
  <inkml:trace contextRef="#ctx0" brushRef="#br0" timeOffset="4513.2582">9403 8323 18,'-25'-1'31,"-2"0"0,-1 1 0,5 3-24,-2-3-2,6 2-2,1 0-1,6 0-1,4-3 0,8 1 1,0 0 1,0 0-1,8-6 1,8 6 1,3-2-2,7 3 2,5-1-1,8 4 0,2-1-1,7 1 0,4 0-1,7 0 0,4-4 0,4-1 0,0-4-1,-2 0 0,-1-4 1,-4 0 0,-6-1 0,-9 0 0,-9 1-1,-5 2 1,-10 1-1,-3 0 0,-7 5-2,-11 1-3,14 3-7,-14-3-23,-3 12 0,3-12-1,-10 19 1</inkml:trace>
  <inkml:trace contextRef="#ctx0" brushRef="#br0" timeOffset="5222.2987">9350 9827 40,'-15'12'31,"15"-12"-1,-7 8 0,7-8-24,0 0-3,15-2 2,6 1-2,5-5 1,9 3 0,3-5 0,10 2 0,7-2-1,7 2 0,2 0-1,1 2-1,-1 2 0,-2 0 0,-4-1 0,-3 2 0,-9-1-1,-7-2 1,-5 1 0,-2-2-1,-6 0-1,-4 0-1,-3 2-1,-8-3-4,7 11-15,-18-5-13,15 7 1,-15-7-2,2 14 1</inkml:trace>
  <inkml:trace contextRef="#ctx0" brushRef="#br0" timeOffset="5970.3415">9443 11447 72,'-18'0'35,"18"0"0,-8-8 0,8 8-31,17-15-2,1 6 1,5-2-2,9-2 0,5 1 1,11 2-1,6-1-1,1 4 1,1 1 0,0 3-1,-5 3 0,-2 3-1,-3 2 0,-8 1-3,0 8-8,-9-7-24,4 4 0,-7-7-2,0-2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5:53:14.4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12065 3440 49,'2'-11'29,"-4"2"1,1-1-1,-3-5-23,5 5-1,-5-5 0,4 2-1,-5-2-1,1 2 1,-5-1-2,-1 3 2,-6-2-1,0 4 1,-7-1-2,2 3 2,-5 1-2,0 5 0,-2 1 0,0 5-2,-4 5 2,-3 6-2,-2 7 1,-2 5-2,-3 9 2,-1 6 0,2 8 0,2 7 0,4 4-1,5 6 0,8 1 0,8 3 1,9-1-1,8-2-1,11-7 1,9-7 0,11-8 0,8-8 0,10-12 0,5-11 0,7-11 1,5-10-1,0-10 0,0-9 1,-3-7 0,-2-7-1,-5-9 1,-1-2 0,-10-8 0,-3-4 0,-9-3 0,-7-1 0,-8-3 1,-9 5-1,-11 3 0,-10 6 0,-12 6 0,-10 11 0,-11 10 0,-6 9 0,-9 9-1,-4 7 1,-2 6-1,1 6 1,4 2-2,5 2 0,7 2-1,5-3-3,14 5-6,-1-6-24,17 2-1,1-7-1,13 3-1</inkml:trace>
  <inkml:trace contextRef="#ctx0" brushRef="#br0" timeOffset="1173.0671">12054 4755 32,'-15'-8'30,"-1"-1"-1,-3-2-1,-4 1-25,2 3-1,-5-1 0,-2 4 0,-5-1-1,-3 5 2,-7 0 0,0 6 2,-8-2-1,4 9 1,-3-1 0,5 8-1,-3 6-1,7 8-1,0 7-1,5 11 0,3 9-1,5 10 0,5 7 0,8 5 0,8 0 0,10-1 0,8-6 0,14-10-1,12-10 2,13-13-2,11-13 2,11-12-2,8-14 1,6-9 1,5-11 0,4-8 0,0-10 0,-3-4 1,-4-9-2,-6-3 2,-10-6-1,-4-3 1,-12-3-2,-12-2 1,-13-2 1,-14 0-1,-12 0 1,-11 3 0,-13 2 0,-12 4 1,-13 2-1,-6 6 1,-8 8-2,-4 7 0,-4 7 0,-3 7-2,-1 10 0,-1 6-3,4 14-5,-8 0-21,11 14-7,-5 3 0,7 9 0</inkml:trace>
  <inkml:trace contextRef="#ctx0" brushRef="#br0" timeOffset="3102.1774">11463 6437 19,'-11'-9'29,"11"9"-1,-18-14-13,9 6-12,3 0-1,-3 0 0,9 8-1,-16-14 0,8 6 1,0-3 1,6 0-1,1-5 1,9 0 1,3-6-1,9-1 0,5-4 0,10 2 0,6-3-1,7 2 0,3 3 0,4 6-1,0 5 0,2 6 0,-3 9 0,-1 9 0,-8 10-1,-1 9 1,-8 8 0,-3 8 0,-8 3 0,-7 3 0,-7 2 1,-7-1-1,-9-3 0,-8-2 1,-11-3-1,-8-3 1,-11-3 0,-6-2-1,-6-6 0,-4-4 1,-4-5-1,4-5 0,3-7 0,7-5 0,6-6-1,7-4 0,10-3 0,8-2 0,10-1 0,9-1 0,8 1-1,9 1 1,12 1 0,7 4 0,7 3 1,4 4-1,2 4 0,2 1 1,-4 5 0,-3 2-1,-7-1 1,-5 0-1,-5-2 1,-5-2-1,-3-2 0,-6-3-1,-2 1-1,-12-6-4,20 8-8,-20-8-22,0 0 1,0 0-2,8 14 4</inkml:trace>
  <inkml:trace contextRef="#ctx0" brushRef="#br0" timeOffset="4521.2586">11719 7654 10,'-1'-11'30,"1"11"-1,-4-12 2,-2 5-24,6 7 0,0 0-1,0 0-1,-3-11-1,3 11 0,0 0-1,0 0 1,0 0-1,8 9 0,-8-9 1,9 24-2,-3-1 1,3 13 0,-3 10-1,3 16 1,-4 7-2,3 8 1,-1 4-1,-1 1 1,-1-5-1,-2-6 0,0-8 0,-1-10 0,-1-11 0,-1-8 0,-2-10 0,2-6 0,-2-5-1,1-5 1,1-8-1,0 0 0,0 0-1,0 0-1,0 0-3,4-12-6,7 7-25,-6-4-1,4 5 0,-9 4 0</inkml:trace>
  <inkml:trace contextRef="#ctx0" brushRef="#br0" timeOffset="6624.3789">11659 9026 21,'0'0'12,"-11"-7"0,11 7 0,0 0-1,0 0 0,0 0-2,0 0-2,-4-9 0,4 9-1,0 0-2,0 0 0,0 0 0,0 0-2,0 0 1,8-5-1,-8 5 1,0 0-1,0 0 0,12-5 1,-12 5-2,0 0 1,10-5 0,-10 5-1,0 0 0,9-2 0,-9 2 0,0 0 0,0 0 0,0 0 0,0 0 0,0 0 0,0 0 0,0 0 0,9-3 0,-9 3 0,0 0-1,0 0 1,0 0-1,0 0 0,9-2 1,-9 2-1,0 0 1,0 0-1,0 0 1,0 0-1,0 0 1,0 0 0,0 0-1,0 0 1,0 0-1,0 0 1,0 0-1,0 0 0,0 0 1,0 0-1,9-2 1,-9 2-1,0 0 0,0 0 1,0 0-1,0 0 1,0 0-1,0 0 0,0 0 1,0 0 0,0 0 0,0 0-1,0 0 1,0 0-1,0 0 1,-10-10-1,1 7 1,-2 0-1,-5 0 0,-3 2 0,-5 1 0,-2 1 0,-3 5 0,-3 4 1,-1 5-1,-1 6 0,0 8 0,2 10 0,1 12 1,5 11 0,5 12 0,6 12 0,8 6 0,8 5 1,10-2-1,11-7 0,12-8-1,13-14 0,10-15 1,8-19-1,9-15 0,3-17 0,7-14-1,1-14 2,-1-14-1,-1-8 0,-7-12 0,-7-9 0,-11-7-1,-9-3 1,-12-3-1,-13 0 0,-15 4 1,-13 2-1,-14 8 1,-11 6-1,-7 8 1,-8 8 0,-8 7 0,-3 11 1,-5 3-1,0 8 0,2 5-1,1 4-1,9 10-5,-3-4-10,15 15-20,-1-2 1,14 10-2,-2-2 1</inkml:trace>
  <inkml:trace contextRef="#ctx0" brushRef="#br0" timeOffset="7902.452">11540 10731 15,'-9'3'27,"-4"-4"1,13 1-1,-13 0-21,13 0 0,-9-2 0,9 2-1,-9-5 0,9 5 0,-3-9-1,2 0-1,8 0 0,0-7 0,4 0-2,6-5 1,6-3-1,4-3 1,4 0 0,2-3 0,5 3 1,2 1-2,3 4 2,-1 6-2,2 9 1,-1 8 0,1 10-1,-4 12 0,1 11 0,-3 11 1,-5 11-1,-5 6 0,-4 5 0,-8 2 0,-5 2-1,-10-2 2,-8-3-1,-10-4 0,-7-5 0,-6-8 1,-6-3 0,-6-9-2,-1-7 1,-1-10-1,2-6 1,4-9-1,5-8 0,5-5 0,5-6 0,10-2 0,6-4 0,7 0 0,6-2 0,6 1 0,9-1-1,6 3 1,5 2 0,5 3 1,4 5-1,2 4 0,3 5 0,-2 2 1,1 6-1,-2 3 1,-3 2-1,-3 1 0,-3 2 1,-3-1-1,-4 0-1,-3 2 0,-4-5-5,6 6-25,-11-8-6,1 3 0,-16-13-1</inkml:trace>
  <inkml:trace contextRef="#ctx0" brushRef="#br0" timeOffset="10956.6267">12870 1583 61,'-11'4'27,"2"-2"2,9-2-4,-9 3-23,9-3 0,13-6 0,-3 2-1,0 0 0,3 0 0,-4 1 0,1 2 2,-10 1 0,9-1 1,-9 1 0,0 0 0,-11 0 0,11 0 1,-19 9 0,7-1-2,-2 5-1,2 8 0,-3 9-1,3 12 1,0 9-2,0 6 1,3 4-1,1 4-1,-3-2 1,2-5-1,1-8 1,0-11 0,-1-9 0,1-9 0,0-10 0,8-11 1,-17-8 0,9-10 0,0-9 0,2-9 1,1-10-1,2-5 0,3-7 0,2-2 0,2 3 0,1 2-1,0 4 0,2 5 0,0 6 1,0 6-2,-1 7 1,0 6-1,2 4 1,0 6-1,-8 11 1,17-1-1,-9 14 1,1 9 0,0 10 0,-2 13 1,-1 10-2,-2 6 2,-1 5-1,-2 1 0,0-4-1,0-6 0,-1-9 1,1-13-1,0-14 1,3-12 0,-4-9 0,10-23 1,-6-10 0,-1-12 1,-2-12-1,0-10 0,-1-7 0,-2-6-1,-2-1 2,1 2-2,-1 9 2,1 12-1,0 11 0,2 11 0,-1 14 0,2 14-1,0 8 0,2 26-1,0 6 0,1 8 0,1 9 0,1 13 1,0 6-1,2 4 2,-1-1-2,1-4 2,1-6-2,1-8-1,4-9-1,-1-16-3,8-2-19,-8-21-10,3-3 0,-11-12-2,-1 0 1</inkml:trace>
  <inkml:trace contextRef="#ctx0" brushRef="#br0" timeOffset="12070.6904">10942 1470 66,'1'-11'28,"0"3"-1,-1 8 0,0-10-24,0 10-2,0 0 2,-3 18-2,4 1 1,-2 11-2,2 10 2,-3 13-2,1 10 3,-2 7-2,1 5 2,-3 1 0,0 0 0,0-9 0,0-4-1,-1-15 1,4-8-1,0-12 0,3-7 0,-1-21 0,0 0 0,10-13 0,-3-13 0,-2-15-1,3-10 1,1-15 0,2-8-1,1-10-1,-2-1 0,1-1 1,1 3-2,-2 7 2,0 12-2,-2 12 2,-2 12-1,-2 12 0,-1 13 1,-3 15-1,10 4 0,-4 17 1,2 11-2,1 10 1,3 9 0,3 12 0,0 8 1,2 5-2,-2-2 2,-3-3-2,0-7 1,-3-10 0,-4-10 0,-2-12 0,-2-13-1,-1-19 1,0 0 0,-14-31-1,4-7 2,-2-12-1,-2-10 1,-3-11 0,-2-5-1,-1-2 1,1 3-1,0 7 1,4 7-1,0 12 1,4 11-1,2 10 1,3 9 0,2 10-1,4 9-1,3 16 1,2 9-1,2 10 1,-1 11-1,3 10 0,1 13 2,1 7-3,-1 4 3,4 1-3,-2-7-5,10 6-22,-6-15-4,4-1-1,-6-16-1</inkml:trace>
  <inkml:trace contextRef="#ctx0" brushRef="#br0" timeOffset="26641.5238">11400 12051 12,'0'0'24,"0"0"-1,-2 8-1,2-8-4,0 0-2,0 0-3,0 0-2,0 0-3,0 0-2,0 0-2,0 0-1,0 0-1,16-8-1,-2 2 1,5-1-1,6-5 1,7-1 0,3-3-1,2 0 1,0-3-1,-2 2-1,-2 1 0,-6 0-1,-4 4 0,-8 1-3,-1 7-5,-11-9-6,7 13-16,-10 0-3,0 0-1,0 0 1</inkml:trace>
  <inkml:trace contextRef="#ctx0" brushRef="#br0" timeOffset="27199.5557">11448 12103 37,'-12'12'33,"7"3"1,-5 0-2,3 7-20,-2-1-9,2 11-1,-3 4 0,-1 11-2,-4 1 2,1 4-1,-5-1 1,4 1 1,-3-7-1,6-5 1,-1-10-1,8-8 0,2-8-1,8-5 0,5-6 0,5-6 0,5-2-1,4 0 0,6-3 0,2 1 0,5-1 0,4 2 0,2 0 0,2 2 0,2 2 0,1 2 0,2 4 0,-3 4 0,-1 4 0,-5 7 0,-5 6 0,-7 3 1,-8 5-1,-10 3 1,-11 2 2,-11 4-1,-13-2 1,-10-2 0,-15-3 0,-13 0 0,-12-3 0,-5-3-1,-8-4-2,0-7 0,2-4-1,-2-7-2,10-2-4,3-8-14,18-1-18,1-10 0,16-2 0,0-7 0</inkml:trace>
  <inkml:trace contextRef="#ctx0" brushRef="#br0" timeOffset="27737.5865">11128 11437 71,'-86'9'39,"-16"7"-2,-7 23-1,-8 18-35,-2 24-1,2 29 1,6 24 0,7 24-1,10 21 0,17 16-1,23 9 2,21 8 0,24 0 0,24-2 0,23-11-2,25-15 2,25-25 0,21-21-1,20-26 0,23-28 2,17-28-2,17-36 2,10-31 2,0-31-2,1-27 0,-9-29 1,-9-20 0,-20-19-1,-21-19-2,-24-15 0,-22-6-1,-23-11 1,-21 4 0,-23 2 0,-18 12-1,-22 0 1,-24 14 0,-25 18 2,-21 19-2,-25 25 0,-24 20-1,-25 21 0,-17 14-2,-12 22-1,-5 1-12,12 16-23,0-7 0,17 4-1,15-11-1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5:54:21.4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12012 3197 62,'-9'-17'30,"-5"3"0,-7-2-1,-4 1-29,-5 5 0,-4 6 1,-7 5-1,-7 6 0,-8 10-1,-5 6 1,-5 10 1,-5 10 0,-4 10 2,3 10 0,-1 7 0,9 11 1,4 5 0,15 10-1,7 2 0,19 2-1,15-4-1,18-4 1,19-12-2,19-11 1,19-17-1,17-19-1,12-20 2,8-18 0,4-18 0,5-18-1,-4-15 2,-3-13 0,-13-15 0,-11-12 0,-13-12 0,-12-5-1,-17-3 0,-12 2 0,-18 3 0,-15 6 0,-17 12-1,-14 15 1,-18 19-2,-13 16 0,-11 24-2,-18 9-17,-1 27-14,-13 9-1,2 19-1,-5 6-1</inkml:trace>
  <inkml:trace contextRef="#ctx0" brushRef="#br0" timeOffset="2446.1399">11707 4801 35,'0'-13'31,"1"0"0,-2 0-1,1 13-26,-1-13-1,1 13-1,3 8-1,-3 8 0,-1 12 0,-2 11-1,-2 13 1,-1 13-1,-1 8 1,2 3-1,-1-2 1,3-4-1,0-7-1,2-12 2,1-13-1,2-15 2,-2-12-1,0-11 1,0 0-1,-1-26 1,-2-7 1,2-6-1,-1-13 0,1-8-2,2-6 2,3-4 0,0 2 0,3 5 0,-2 9-1,1 10 1,0 10-2,-1 11 2,-1 13-2,-4 10 1,1 18-1,-4 10-2,-3 13 2,-1 11-2,-1 13 1,-2 5 0,-1 1 0,1-5 0,2-9 0,1-8 1,2-12 0,3-12 0,4-17 1,-2-8-1,12-15 1,-4-11-1,4-10 1,1-11 0,0-9 0,3-10-1,-1-6 2,0 0-1,-3 4 1,-3 9-1,-2 10 1,-3 12-1,-3 14 0,-1 23 1,-8 15-1,-1 20-2,-4 19 1,0 18-1,-2 15 0,-1 12-1,3 6 1,1-1-3,6-6 1,3-10-2,9-7-4,-5-25-22,12-10-5,-3-19-1,2-12 1</inkml:trace>
  <inkml:trace contextRef="#ctx0" brushRef="#br0" timeOffset="3440.1968">11530 6209 24,'-22'-3'32,"-2"4"0,-5 1-2,-3 4-29,0 8 1,-4 9-1,2 10 1,0 12 0,3 14 0,3 13 1,10 14-1,6 5 1,15 4-1,14-6 0,14-9-1,15-12 0,16-18 2,10-21-2,8-19 1,4-22 1,4-13 0,-8-16 0,-1-8 0,-13-11 0,-9-5 0,-17-8-2,-11-3 1,-15-3-1,-13 3 0,-15 3-1,-15 7 0,-16 8-1,-15 11 0,-12 14-1,-10 12 0,-2 23-6,-9 5-29,9 18 1,1 5-2,9 9 1</inkml:trace>
  <inkml:trace contextRef="#ctx0" brushRef="#br0" timeOffset="5480.3135">11824 7621 25,'-1'18'31,"-1"-4"1,1 8-2,-1 7-25,-1 10-6,3 13 1,-1 7 0,2 3 1,1 1-1,2-3 0,-1-8 0,1-8 2,0-14 0,2-7 1,-3-13 1,-3-10 0,0 0 0,10-16-1,-11-9 1,3-7-1,-1-10-1,1-7-2,-1-7 1,0-5-1,-1-1 1,0 0-1,-1 5 0,-2 8 1,0 10-1,-2 7 1,0 8 0,0 13-1,5 11 0,-12 14 1,6 17-1,0 13 0,1 14 0,2 11 0,2 6 0,3 0 0,4-3 0,2-9 0,1-11-1,3-14 2,0-14-1,1-13 0,-1-13 1,-1-8 0,-3-12 0,-2-9 0,0-11 0,-2-7-1,0-8 1,-3-8-1,-1-1 0,-1-2 1,-2 4-1,0 10 0,-1 9 0,1 8 1,-1 12-1,0 15 0,4 10 0,-9 30 0,6 11-1,0 15 1,3 17-3,-1 8-3,12 16-23,-4-6-6,5-3 0,-1-12 0</inkml:trace>
  <inkml:trace contextRef="#ctx0" brushRef="#br0" timeOffset="7279.4164">11846 9187 26,'2'-17'30,"-2"1"1,-2-3-2,-1 3-27,-2-2 0,0 4 0,-5 0-1,-4 3-1,-6 0 1,-8 6 0,-10 4 0,-6 7 1,-10 7 1,-1 10 1,-7 9-1,6 12 1,1 11 1,10 12-1,9 4 0,16 6-1,15-3-1,17-7-1,17-9 0,17-14 0,14-18-1,13-19 0,9-19 1,5-15 0,-2-13 2,1-10-2,-10-9 1,-8-5-1,-13-7 2,-11-1-2,-15 0 1,-11 2-1,-15 3-1,-11 6 0,-13 8 0,-8 9-1,-10 14-1,-5 9-1,-1 16-1,-4 7-5,12 21-21,-6 4-5,10 17-1,0 1 0</inkml:trace>
  <inkml:trace contextRef="#ctx0" brushRef="#br0" timeOffset="8216.47">11994 10457 22,'-7'-22'28,"-3"-2"0,1 0 0,-3 2-25,-4-1 1,1 4-2,-8 5 0,-2 5-1,-6 6 0,-9 8 0,-7 9-1,-5 11 2,-8 7 2,1 16 1,-2 10 0,6 19 0,4 9 1,17 13-1,10 2 1,23 5-3,16-5-2,19-5 0,17-16 0,14-19-1,13-22 1,8-19 0,7-22 1,4-19-1,-3-16 2,-1-13-1,-10-16 0,-7-8 1,-13-9-1,-12-2-1,-14 1 0,-16 2 0,-15 5-1,-14 5 0,-16 9-1,-10 11 1,-10 10-3,-7 8 0,-2 13-5,-8 0-21,7 19-6,-2 0-2,7 13 2</inkml:trace>
  <inkml:trace contextRef="#ctx0" brushRef="#br0" timeOffset="9162.5241">11140 12344 57,'-14'-15'35,"1"-11"-1,7 0 0,-2-10-33,10-5-1,9-3 0,7-4 0,10-4-1,8-2 0,10-1 2,6 2-2,11 7 1,6 5 0,4 12 0,2 18 1,0 19-1,-3 23 1,-7 25-1,-7 22 0,-13 23 0,-12 15 2,-16 11-1,-11 4 0,-19 1 2,-13-2-1,-16-9 1,-9-9 0,-14-17-1,-2-12 1,-4-15-1,2-16-1,3-18 0,7-16 0,11-20-1,10-13 0,17-11 0,12-7-1,12-10 1,14 0 0,14-1 0,12 3 0,11 3-1,7 6 1,7 5-1,2 4 1,1 8-1,-2 4 2,-5 5-2,-5 5 2,-7 2-1,-6 5-1,-6 2 2,-8 3-3,-3 3 0,-8-1-3,3 9-8,-12-9-24,5 1 0,-17-14 0,19 7-1</inkml:trace>
  <inkml:trace contextRef="#ctx0" brushRef="#br0" timeOffset="9710.5554">11601 11386 56,'-107'2'34,"-8"20"0,-12 16 0,-1 26-33,0 26-1,6 28 1,7 27 0,15 22 1,19 28 0,28 14 0,28 10 0,29 2 0,27-7 1,30-15 0,29-27-1,29-25-1,22-39 1,17-34 0,12-40-1,9-34 2,3-35-2,1-30 1,-8-29 1,-12-27-1,-16-26-1,-18-15-1,-27-22 0,-23-12-1,-29-6 2,-31 5-3,-29 5 1,-31 20 1,-34 19-1,-29 23 1,-23 33-1,-25 28-1,-15 28-1,-16 13-13,0 30-20,-7 7-2,10 14 0,0 1-1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5:54:45.3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5197 7435 1,'0'0'1,"-2"-12"21,2 12 2,3-15-12,-5 1 1,5 6-1,-6-7-1,3 15-1,-2-17 0,2 17-2,-3-11-2,3 11-2,0 0-2,0 0-2,-12 20 0,6 2 0,-1 6 1,0 11 0,2 10 1,1 10 0,0 3 1,6 5-1,3-2 0,4-5-1,4-7 1,4-10-1,3-14-1,3-11 2,2-15-1,-1-12 1,0-11-1,1-8 0,-2-8 0,-1-6 0,-3-5-1,-4 2 1,-2 3-1,-2 7 0,-5 8 0,0 9 1,-6 18-1,11 9 1,-3 17 0,3 14 0,5 9 0,5 6-1,5 1 1,4-2-1,4-9 2,1-11-1,2-15 0,0-14 1,0-19 0,-1-13-1,-2-12 0,-1-11 0,-5-10-1,-3-7 1,-3-4-1,-7 0 1,-6 5-1,-5 7 1,-7 9 1,-2 12-1,-3 8 0,1 9-1,7 21-4,-13-15-18,13 15-14,0 0-1,15-7-2,-7-6 1</inkml:trace>
  <inkml:trace contextRef="#ctx0" brushRef="#br0" timeOffset="856.049">4548 1931 50,'2'-26'27,"1"3"-1,-1 0 1,-2 1-23,3 7-1,-2 1 0,-1 14 1,0 0 1,13 18 0,-9 8 0,5 17-1,-2 9 1,8 15 0,-2 3-1,6 10-1,-2-3-2,4-5-1,1-8-3,-4-15-5,7-8-24,-10-17 0,-3-13-1,-10-20-1</inkml:trace>
  <inkml:trace contextRef="#ctx0" brushRef="#br0" timeOffset="1340.0767">4377 1916 79,'27'-31'34,"15"0"0,6-6-1,12 2-26,2 6-5,3 11 0,-5 11 0,-7 16-1,-13 14 0,-10 13 0,-18 10-2,-13 5 0,-10 4 1,-9-3-1,-3-3-1,0-9 1,2-9-1,5-11 0,9-12 1,7-8 0,12-8 1,6-3-1,4-1 1,4 0 2,1-1 0,3 5-1,-2 3 1,3 7 0,-2 5 0,-1 5 1,-3 5-2,-4 6 0,-4 4 0,-8 5 1,-11 4-1,-10 4 0,-11 0 0,-10 1 0,-9-2-1,-6 0 1,0-5-2,0-4 1,7-6-3,4-7-2,17 2-16,0-18-15,20-1 1,-1-20-1,19 0 0</inkml:trace>
  <inkml:trace contextRef="#ctx0" brushRef="#br0" timeOffset="1968.1126">5471 1908 71,'1'-13'31,"-1"13"2,0 0-2,0 0-25,6 16-2,1 11-1,-3 7-1,2 9 0,-1 4-1,2 3 0,-2-4-1,-1-4 1,-2-10 1,1-10-1,-3-22 1,0 0-1,12-23 0,-6-11 0,0-9 1,2-11-2,4-8 1,2-1-1,2 3 1,3 8-1,0 12 0,2 17 0,-1 19 0,1 20 1,-2 17-1,-2 14 1,0 6-1,-3 2 1,0-3 0,-1-6-1,-1-12 1,2-14-1,-1-17 1,1-14 0,-1-13-1,0-11 1,-2-15 0,3-8-1,-1-6 2,1 3-1,0 6 1,3 12-1,4 13 1,4 18-1,3 24 0,3 21 0,2 16-1,1 12-2,2 13 0,-5 2-4,4 19-23,-17-8-9,-3 7 1,-17-7-1</inkml:trace>
  <inkml:trace contextRef="#ctx0" brushRef="#br0" timeOffset="2888.1652">4369 6850 53,'0'0'35,"-3"-13"-1,0 5-1,2 0-32,2-1 1,3 0-1,-2-1 1,0 0-1,-1 0 1,0 3 1,-4-4 0,3 11 1,-7-17-1,7 17 1,-10-15-1,10 15 0,-11-13-1,11 13 0,-8-10 0,8 10-1,0 0 0,-2-10 0,2 10-1,12 1 1,2 5-1,5 7 1,8 6-1,5 9 1,5 9 0,7 9-1,5 4 1,4 4 0,1 3 0,-2-1 1,-3-4-1,-1-5 1,-6-7 0,-6-6 0,-6-8-1,-7-3 1,-5-9-2,-6-3 1,-3-3-1,-9-8 1,9 5-1,-9-5 0,0 0-2,-6-10 0,6 10-2,-17-21-3,17 21-17,-20-28-16,7 8 0,-5-6-1,4 0 1</inkml:trace>
  <inkml:trace contextRef="#ctx0" brushRef="#br0" timeOffset="3542.2026">4994 6478 57,'-11'-5'35,"11"5"1,-15-17-2,10 1-31,3-3-2,5-2 0,3-5 0,3-4-1,5-5 0,6-3 0,6 0 0,3 2 0,4 4 0,4 7 0,2 11 0,3 12 1,1 15 0,-2 14 0,-2 13 0,-4 13 0,-7 10 0,-5 8 0,-11 3 1,-11 3-1,-10-2 0,-11-3 1,-8-3-1,-5-7 0,-5-11 1,-1-10-1,2-13-1,4-12 0,5-15 0,7-12 0,10-13 0,9-7 0,10-6 0,9-2 0,11-1 1,9 1-1,7 4 0,6 5 1,1 3-2,1 3 1,-5 5-1,-5 3 0,-6 4-2,-8 0-1,-2 11-13,-15-10-21,-3 5 2,-9-5-2,-3-2 0</inkml:trace>
  <inkml:trace contextRef="#ctx0" brushRef="#br0" timeOffset="4277.2447">5119 3074 75,'1'-17'34,"1"5"-1,-6-2-1,0 5-29,4 9-1,0 0-1,-13 4 0,3 14 1,-4 12-1,-3 14 0,-7 19 1,-5 21 0,-8 16 1,-7 18-2,-7 10 2,-1 10-2,-5 1 1,0-3 0,-3-6 0,3-12 0,4-12-1,4-11 0,4-16 0,6-12 0,3-14 0,6-10 0,7-10-2,4-11-1,6-7-1,2-11-3,11-4-15,3-15-15,7-6-1,-1-12-1,9-5 1</inkml:trace>
  <inkml:trace contextRef="#ctx0" brushRef="#br0" timeOffset="4653.2662">5490 3645 76,'17'-14'35,"7"1"1,-5-9-1,9 4-29,-2-5-3,5 0-1,-2 0-1,1-1-2,-1 4-2,-7-4-4,3 12-8,-14-7-18,3 7-2,-12-3 0,-2 15 0</inkml:trace>
  <inkml:trace contextRef="#ctx0" brushRef="#br0" timeOffset="5131.2935">5511 3674 78,'-24'41'35,"-1"-7"0,5 3-2,1-2-29,7 1-2,3-2 0,3 1-2,2-7 1,1-6-1,1-3 0,2-4 1,0-5-1,0-2 0,0-8 1,0 0-1,0 0 0,13-7 0,-2-2 1,7-1-1,6-3 0,5-1 0,10 0 0,6 3 0,7 2 0,5 6 0,3 5 1,5 10-1,3 5 0,-4 9 0,-7 3 1,-5 7 0,-12 2 0,-9 4 0,-16-1 0,-13 1 1,-18-1 0,-14 0 0,-12-2 0,-12 0-1,-11-2 0,-10 1 0,-8-4-2,-6-7-2,2 6-10,-10-13-24,9 0-2,-6-10 0,7-1-1</inkml:trace>
  <inkml:trace contextRef="#ctx0" brushRef="#br0" timeOffset="15916.9104">2476 4926 57,'-100'43'32,"2"11"0,-3 11-2,5 15-29,5 19-2,8 17 1,9 23 0,9 20-1,14 23 0,19 20 0,20 21 1,23 16 1,23 13-1,26 6 2,34-1-1,27-2 2,27-12-1,26-10 1,20-19 0,21-19-2,16-23 2,16-19 0,6-26 0,9-24 0,4-34 0,1-27 1,1-35-1,-2-29 0,-7-30 0,-5-28-1,-16-26 0,-12-20-1,-27-17 0,-21-17-1,-29-11-2,-27-15 3,-31-13-2,-33-12-1,-29-8 1,-29-11 0,-26-7 1,-27-4-1,-25-3 2,-24 5-2,-21 5 2,-20 9 0,-22 7 1,-18 14 0,-21 10 0,-16 17 1,-19 16-1,-10 18 2,-15 21-2,-12 24-1,-10 26 1,-9 28-2,-6 34-1,-2 29-1,5 30-1,1 26-2,9 28-4,11 12-28,34 20-5,27 0-1,36-1-1</inkml:trace>
  <inkml:trace contextRef="#ctx0" brushRef="#br0" timeOffset="31444.7986">5403 12510 65,'-11'6'34,"11"-6"1,-13-10-1,3 1-32,10 9-1,-14-13 1,0 9-1,-5 3 0,-7 7 0,-8 5 0,-7 6-1,-8 5 0,-4 3 0,-1 5-1,2-1 1,8-1-1,7-3 0,10-3 0,12-3 2,13-6-2,12-3 1,12-3 0,10 0 0,9 2 0,7 0 2,7 1-2,4 3 2,2 2 0,0 3 0,-5 3 1,-4 2-2,-8 5 2,-9 0-1,-14 2 0,-9 5-1,-16 2 1,-11 1 0,-12 3 0,-9-2 0,-10-2 0,-7-5 0,-5-1-1,-4-8 1,1-8-1,3-6-1,3-6 0,8-8-2,7-6-1,9-3-3,18 0-9,2-8-24,20-1 0,4-4 0,17 1 0</inkml:trace>
  <inkml:trace contextRef="#ctx0" brushRef="#br0" timeOffset="31958.828">6143 12752 76,'-2'-16'37,"-13"-3"0,0 8 0,-16-2-32,0 5-1,-7 2-1,-1 6-1,-5 5-2,0 10 1,1 10-1,5 8 0,6 13 1,8 6-1,8 8 1,11 0 0,9 1-1,13-12 2,10-7-1,11-13-1,9-16 0,5-14 1,3-12 0,-2-12 0,-4-11-1,-7-3 2,-12-4-1,-11-1 0,-16-2 0,-11 4-1,-11 1-1,-7 6-1,-3 8-1,-4 5-2,6 15-6,-8-1-27,19 17 1,0 2-1,17 7 1</inkml:trace>
  <inkml:trace contextRef="#ctx0" brushRef="#br0" timeOffset="33062.8911">6596 12724 84,'3'-11'38,"-7"-5"-1,5 6 0,-9 1-34,8 9-1,0 0 1,-6 15-1,1 10 0,2 10 0,-2 11-1,5 8 0,-2 8 0,3 3 1,1 0-1,3-4 0,2-6-1,3-10 1,2-10-1,-1-8-1,1-7 1,1-8 0,-1-7 0,-2-5-1,0-2 0,-10 2 1,10-2-1,-10 2 1,0 0 0,0 0-1,0 0 1,0 0 0,0 0 0,0 0 1,0 0-2,0 0 1,0 0 0,0 0 1,0 0-1,0 0 0,0 0 0,0 0-1,0 0 2,0 0-1,0 0 0,0 0 0,0 0 0,0-10 0,0 10-1,-9-7 1,9 7 0,-12-12-1,12 12 1,-13-11-1,6 3 1,-1 0 0,2-1 0,0-2-1,2-1 2,-2 1-1,2-3 0,0-2 0,2-4 0,0 0 0,1-3 0,2-2 0,1-3-1,2-2 1,0-1 0,3 3 1,-2 3-1,2 0 0,0 3 0,1 3 1,0 4-1,0 4 0,2 1 1,0 2-2,0-4 1,3 2 0,1-3 0,0 1-1,3 1 1,-2-1-1,0 0 1,0 2 0,-1 4 1,-3 0-1,-2 3 1,-9 3 0,11-5 0,-11 5 0,0 0 0,0 0 0,0 0 1,-17-7-2,4 7 1,-1 1 0,-6 2-1,1 6 1,-5 5 0,0 4 0,0 9-1,2 9 1,5 9 0,4 6 0,5 9 0,7 0 1,8 1-1,10-3-1,5-2 1,7-13-1,3-4 0,-32-39 0,78 48-1,-34-40 0,0-6 1,-6-8-2,3-6 1,-5-4-1,-1-5-3,-9-5-6,8 1-26,-21-2-3,3-3 0,-9-3 1</inkml:trace>
  <inkml:trace contextRef="#ctx0" brushRef="#br0" timeOffset="33310.9053">7188 12879 102,'1'16'38,"8"9"2,-6-4-3,4 8-37,2 5 1,0 3-1,-2 0 0,-1 4 0,-2-3-2,-1-6 1,-3-32-3,1 57-4,-1-57-18,7 42-12,0-34 0,-7-8 0,26-18 0</inkml:trace>
  <inkml:trace contextRef="#ctx0" brushRef="#br0" timeOffset="33693.9272">7589 13116 97,'0'39'40,"4"-3"-2,-6-13 0,5 1-38,5-11 0,-8-13 0,14 0 1,-11-18-2,2-8 2,-1-5-1,-2-15 0,-1-7 0,-2-9 1,2-3-1,1 4 1,1 5-1,1 9 1,3 8 0,2 14-1,5 18 1,3 19-1,0 16 1,2 14-1,3 9 0,-1 13 0,1 6 0,1 5 0,-4-8-1,2-1 0,-2-12-1,1-7-2,-8-12-6,-12-35-28,0 0-2,18 35 1,-36-43 0</inkml:trace>
  <inkml:trace contextRef="#ctx0" brushRef="#br0" timeOffset="34119.9516">7651 13118 73,'-1'-16'40,"12"1"-2,2-9 1,12 2-20,3-7-19,5-3 1,5 1-2,1-1 1,1 1-1,-1 2 0,-1 2 0,-2 3 1,-6 4 0,-3 3 0,-3 3 1,-5 6-1,-2 1 1,-1 8 1,-5 7-1,-1 6 0,-2 7 1,4 8-2,-3 11 2,0 6-2,-4 8 2,-1 1-2,0 3 2,1-2-1,0-3 1,-1-10-1,8-9 1,-12-34 0,42 44-1,-9-38 0,12-5 0,9-4 0,6-4-1,5-1 0,-1-6 0,0-2-2,-4 1-2,-10 0-2,-5 6-13,-21-7-22,-5 2-1,-21-3 1,-7 4-1</inkml:trace>
  <inkml:trace contextRef="#ctx0" brushRef="#br0" timeOffset="35169.0116">822 12467 54,'0'0'35,"0"0"1,0 0-2,0 0-33,0 0 0,0 0-1,-17 55 1,21-11-1,-2 13 2,-1 9 1,-4 9 0,-2 2 0,-2-1 2,-2-6-2,2-7 1,3-9 0,2-11-1,2-43-1,13 48-1,-13-48 1,0 0-1,59 6 0,-59-6 1,70-24 0,-23 6 0,7 1 0,8-1-1,5-3 1,3 3-1,-1 4 0,-1 2 0,-10 3-1,-4 4 1,-14 0-1,-7 1-1,-13 4 0,-5-1-2,-5 2-2,-10-1-15,0 0-20,9-8 1,2-4-2,0-7 0</inkml:trace>
  <inkml:trace contextRef="#ctx0" brushRef="#br0" timeOffset="36405.0823">11397 12546 22,'9'0'15,"-9"0"-1,18-3-1,-18 3 0,16-7-2,-16 7 0,16-7-1,-13-1-2,7 7 0,-9-7-1,-1 8 0,7-11-1,-7 11 0,-1-13-1,1 13-1,-7-14-1,7 14-1,-22-8 0,3 9-1,-10 8 0,-6 8-1,-6 7 1,-5 10 0,-5 16 0,1 13 1,0 8 0,9 5 1,11 2 0,16-6 0,13-4-1,16-8 1,15-16 0,16-16-1,12-16 0,13-12-1,6-12 0,4-9-1,1-10-2,-7-10-7,2 2-29,-20-8-2,-10-4 0,-20-6-1</inkml:trace>
  <inkml:trace contextRef="#ctx0" brushRef="#br0" timeOffset="37867.1659">288 7716 29,'0'0'37,"0"0"1,0 0-4,0 0-33,57 42 1,-57-42 0,55 41 0,-55-41 0,80 60 0,-35-27 0,-2 0 0,-1-4 0,-42-29-1,70 49-1,-70-49 1,45 24-2,-45-24 0,0 0 0,0 0-2,0 0-4,3-48-10,-3 48-20,-37-41 0,37 41-1,-50-40 24</inkml:trace>
  <inkml:trace contextRef="#ctx0" brushRef="#br0" timeOffset="38071.1776">366 7943 1,'0'0'20,"-48"22"10,48-22-16,0 0-2,-49-25 0,49 25-1,-2-64 0,9 17 1,5-18-2,7-4-2,3-7-4,5-2-5,-1 10-8,-5-4-28,0 11 1,-2 7-3,-7 15 17</inkml:trace>
  <inkml:trace contextRef="#ctx0" brushRef="#br0" timeOffset="38321.1919">421 8097 38,'0'0'40,"16"53"0,-16-53-1,0 0-38,56-55 1,-23 14-1,-1-6-1,-1-6-2,4 4-4,-4-9-18,-6 12-13,-5 1-1,-6 6-1</inkml:trace>
  <inkml:trace contextRef="#ctx0" brushRef="#br0" timeOffset="38573.2063">686 7516 52,'0'0'40,"31"65"-2,-31-65-1,31 61-38,-31-61-3,41 45-6,-41-45-23,0 0-5,43 14-1,-43-14 1</inkml:trace>
  <inkml:trace contextRef="#ctx0" brushRef="#br0" timeOffset="38956.2282">810 6998 43,'-44'13'37,"44"-13"0,-47 41-1,47-41-37,-60 61 1,60-61-1,-45 62 1,45-62 0,-27 57 1,27-57-1,1 40 1,-1-40 1,0 0-2,58 14 1,-58-14-1,62-10 1,-62 10 0,73-14 0,-73 14 0,68-4 1,-68 4-1,59 13 1,-59-13 0,0 0 0,40 55-1,-40-55 0,-3 53-1,3-53-1,-25 47-3,25-47-8,-41 11-27,41-11 1,-32-37-2,19-1 4</inkml:trace>
  <inkml:trace contextRef="#ctx0" brushRef="#br0" timeOffset="39202.2423">929 6651 41,'0'0'37,"-51"51"-1,25-16 0,5 9-35,1 6 0,9 4 1,9 2-2,4 0 0,7-6 0,2-7-2,5-4-1,-16-39-4,33 40-3,-33-40-17,0 0-8,53-42-1,-53 42 3</inkml:trace>
  <inkml:trace contextRef="#ctx0" brushRef="#br0" timeOffset="39580.2639">1058 6524 40,'-21'-51'37,"21"51"0,0 0-2,-45-12-30,45 12-4,-31 36 0,31-36-2,-25 61 1,15-25-1,4-1 0,6-35 0,-6 60 1,6-60 2,-1 35-2,1-35 1,0 0 0,0 0 0,0 0 0,0 0 0,19-38 0,-19 38 0,0 0 0,28-40 0,-28 40 1,0 0-1,58-16 0,-58 16 1,59 3-1,-59-3 0,62 9 0,-62-9-1,56 4-1,-56-4 0,0 0-2,41-31-5,-41 31-21,-8-45-7,8 45 0,-28-78-1</inkml:trace>
  <inkml:trace contextRef="#ctx0" brushRef="#br0" timeOffset="39816.2774">737 5646 52,'0'0'39,"0"0"1,0 0-1,0 0-35,22 69-1,11-25 0,6 5-2,3 2 0,8-1 0,3-5-1,-3-3-2,1-11-4,-8 2-24,2-11-9,-4 0-1,-6-8 1</inkml:trace>
  <inkml:trace contextRef="#ctx0" brushRef="#br0" timeOffset="40624.3236">0 11083 30,'0'0'39,"0"0"2,0 0-2,0 0-27,0 0-10,7 44 0,38-17 0,8 7-1,3 6 1,0 3-1,2 1 0,-2-2 0,-7-2 0,-9-9 0,-40-31 1,58 37 0,-58-37-1,39-7 2,-39 7-1,24-47 0,-13 12 0,3-6 0,3-1 0,-1-2 0,3 2-1,1 1 0,6 1 0,-3 3-2,1 2 0,0 0-1,0-3-1,-2-2-4,-3-16-20,-5 6-14,1-13 1,-4-4 1</inkml:trace>
  <inkml:trace contextRef="#ctx0" brushRef="#br0" timeOffset="41475.3723">860 831 63,'0'0'31,"-41"18"1,41-18-2,-42 52-31,12-7 0,-1 18 1,-6 15-1,1 19 3,-1 16 3,4 17-1,8 7-1,10-7 2,14-7 0,12-19 0,15-22 2,15-32-4,13-32 1,12-40-2,4-30 2,3-30-2,5-21-1,5-15 1,-1-14-2,-5-1-1,-8-3-9,-6 13-28,-5 10 0,-9 17-2,-15 17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5:56:06.0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9187 809 76,'0'0'32,"-31"-53"1,31 53-2,-31-40-27,31 40-1,-36-40-1,36 40-2,-49-37 0,49 37 0,-68-26-1,27 17 0,-10 6 0,-5 6-1,-11 6 1,-6 7-1,-7 5 1,-4 8 1,-3 10 0,-4 6 0,1 16 0,-2 11 1,7 10-1,3 13 1,7 9 0,5 11-2,13 8 3,8 12-2,15 0 1,14 3-2,15 3 1,14 0-1,16-4 2,16-4-1,13-8 0,14-9 0,12-8 0,11-10 2,14-11-2,9-12 2,10-10-1,5-12 0,11-14 0,4-14 0,5-14 1,1-16 0,-2-14-1,-3-16 1,-6-11-1,-8-12 1,-12-10 0,-13-13 0,-10-10 1,-11-10-1,-11-9 0,-13-8-1,-9-8 2,-11-9-1,-8-4-1,-11-5 1,-12 0-1,-13 1 1,-13-2-2,-16 8 2,-18 9-2,-19 15 1,-21 14-2,-22 18 2,-20 17-1,-17 17-1,-13 20 0,-6 15-1,-1 12-3,11 5-20,4 11-11,21 2-1,14 2-1,24 0 0</inkml:trace>
  <inkml:trace contextRef="#ctx0" brushRef="#br0" timeOffset="3376.1932">5891 2241 59,'-20'5'30,"-3"0"0,-1 2-1,-5-1-28,0 7-2,6 8 1,-1 5 0,-1 8 0,-1 7 1,-1 8 0,-2 7-1,-2 12 1,-1 11-2,-4 11 1,-1 10-2,0 13 1,-5 11-3,0 16 0,-5 9-2,1 16 1,-6 6 0,1 16 0,-5 4 1,-1 10 1,-5 4 2,0 5 2,1 5 1,-2 2 0,8 5 1,2 2-1,8 5 1,3 5-1,10 4-1,4 38 1,6-27 1,6 4-1,7 5 0,3-3 0,8 6 0,6 1 1,9 5-2,9-32 1,11 34-1,8-5 0,11 0-2,6-2 2,7-4 0,7-4 0,3-9-1,1-6 1,1-9-2,1-6 3,0-9 0,-2-9 0,3-12 0,-2-13 0,3-13 0,0-21 0,3-17 1,-3-20-2,1-19 1,2-27 0,-1-19 0,-2-24-1,1-17 1,-1-23-1,-1-21 0,-3-25 1,-1-21 0,-3-18 0,-3-19-2,-4-22 0,-5-18 0,-4-19-1,-7-14 2,-6-10-3,-3-12 0,-9-10-2,-4-10 3,-7-10-1,-6-13 0,-9-6 0,-7-3 0,-7-2-1,-8-2 1,-9 3 0,-10 1 1,-4 6-2,-9 5 2,-5 3 0,-4 2 1,-1-1 0,1-5 2,1-4-1,5-3 1,6-4 0,7 1 1,4 2 0,11 5-1,1 3 0,6 9-1,-2 10 1,0 13-1,-5 15 0,-4 15-1,-7 14-1,-10 12 1,-7 15-1,-5 14 1,-9 12 0,-4 13 1,-5 11 0,-1 10 2,-2 11-1,2 11 0,-2 10 0,2 11 1,-2 13-3,3 11 1,1 13-3,0 4-4,14 19-27,-1 1-1,13 8-1,5-2-2</inkml:trace>
  <inkml:trace contextRef="#ctx0" brushRef="#br0" timeOffset="11845.6776">13413 3522 48,'0'0'31,"0"0"-2,0 0 1,-11 2-24,5 14-4,-3 5-1,-2 8-1,-4 6 0,-2 6 0,-3 1 0,0 0 0,1-7 1,3-3 0,0-8 2,7-4 1,9-20 1,0 0 0,10-18 0,18-9 2,8-18-2,16-8 0,10-14-2,14-9 1,8-7-3,5-1-1,2 1-1,-1 4 0,-6 11-1,-9 8-1,-7 15-3,-13 5-3,-3 26-15,-19 0-10,-5 21 0,-16 3-1,-4 15 1</inkml:trace>
  <inkml:trace contextRef="#ctx0" brushRef="#br0" timeOffset="12820.7333">13108 7947 19,'-6'-9'19,"-5"-4"-2,5 5-2,-6-8-3,5 7-2,-5-5-2,6 5-1,-4-5-2,3 7-1,-2-1 0,9 8-2,-16 0 0,8 9-1,-2 7 0,-1 8 0,0 5-1,0 0 1,0-1 0,4 1 1,1-9 1,7-5 1,-1-15 1,23-21 0,2-15-1,16-13 1,8-18-2,14-11 0,10-12-2,9-5-1,2 3 0,-1 8-3,0 9-1,-10 10-2,-3 22-5,-18 7-12,-7 21-12,-16 11 1,-9 14-1</inkml:trace>
  <inkml:trace contextRef="#ctx0" brushRef="#br0" timeOffset="13454.7696">13203 9296 7,'0'0'29,"0"0"-3,0 0 2,0 0-20,0 0-7,0 0 0,0 0 1,0 0 0,0 0 1,0 0 1,0 0 0,0 0 0,0 0 0,0 0 0,8 8-1,-8-8-1,-1 8 1,-1 2 0,0 8 0,-3 7 0,-1 11 0,-5 7 0,0 9 0,-5 2 0,4 2 1,-3-7-1,6-7 0,6-19 1,12-16 1,13-27-1,19-23-1,19-22-1,15-16 0,17-15-1,11-10-2,10-1-1,4 1-2,4 15-3,-16 4-22,-2 19-7,-19 9 0,-14 17-1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5:56:34.6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9222 753 74,'-18'-51'32,"-2"6"2,-12 8-3,-1 1-22,-7 3-4,40 33-1,-79-58-1,38 31-2,-2 2 0,-1 6-1,-2 6 1,-9 8-2,-9 14-1,-12 13 1,-12 14-2,-15 21 1,-14 24 1,-16 26 0,-6 24 1,2 21 0,5 19 0,12 14 1,15 18-1,24 8 2,27 5-1,30-4 0,28-5-2,25-4 1,27-13 0,25-12-1,23-16 1,15-20 0,17-21-1,15-21 1,10-24 0,9-20 0,8-23 1,2-21 1,3-27 0,7-21 0,-1-25 1,-4-21-1,-4-24 1,-5-20 0,-13-21-1,-12-18 0,-16-14-1,-20-12 1,-22-11 0,-16-5-1,-24-3 1,-18-6 0,-20 7 1,-15 10-2,-20 16 2,-13 15-1,-19 20 0,-15 16-1,-16 22 1,-12 22-1,-11 23-2,-12 19-1,-4 22-8,-11 20-28,7 18-1,-8 21-2,2 14-1</inkml:trace>
  <inkml:trace contextRef="#ctx0" brushRef="#br0" timeOffset="4351.2488">9877 4824 10,'0'0'23,"0"0"0,0 0-4,-9 10-14,6 1-2,0 5-1,-4 5-1,-1 4 0,-2 0 1,2 2 1,2-6 2,5 2 0,-4-12 3,14-4 1,-2-18 0,19-6 0,1-19-1,18-3 1,0-16-2,15-5-2,6-10-2,9 0 0,4-1-3,0 2-2,7 12-13,-9-1-17,-1 9-1,-12 2-1,-8 5 0</inkml:trace>
  <inkml:trace contextRef="#ctx0" brushRef="#br0" timeOffset="7662.4382">10090 6076 2,'0'0'28,"-9"9"-1,5 4 1,-8 5-22,3 4-6,1 4 1,-1 2 0,1 1 2,-2-3 0,7-3 2,3-12 1,14-10 1,4-21 1,22-12-1,11-21 0,20-7-2,9-22 0,14-7-4,8-5-3,0-4-30,8 3-1,-11 2-1,-14 2-1</inkml:trace>
  <inkml:trace contextRef="#ctx0" brushRef="#br0" timeOffset="9622.5503">9857 10683 38,'-10'-5'30,"-1"-1"-1,1-6 0,4 4-24,-3-4-3,9 12 1,-9-15-2,9 15-1,-4-7 0,4 7 0,0 0 1,0 0-1,0 0 1,-5 15 0,0 3 0,0 4 1,-2 3 0,4 2 1,0-2 0,8-2 1,4-10-1,11-9 0,8-16 1,12-11-2,11-15 0,10-10-1,10-8-2,9-7-1,7-2-2,1-7-2,10 9-10,-8-5-17,3 9-2,-8-3 2,-2 6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11T15:57:20.9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11435 12177 6,'-11'1'28,"11"-1"-2,-14-6 1,14 6-19,-1-9-5,1 9 0,11-7-1,-2 2-1,3 3 1,4-2 1,7 4 1,2-2 1,12 8 0,2-8 0,14 4 0,3-9 0,13 3-2,7-7 0,13 2 0,3-5-1,10 1 1,6-2-1,9 6 0,7 2 1,6 5-1,1-1 1,1 4 0,-1 0-1,4-1 1,-5-2-1,-1 0 0,-11-4 1,-8-2-1,-7-2-1,-9-1 0,-9-1-1,-14-1-2,-13 3-1,-14-1-1,-5 10-11,-17-11-19,-6 4 0,-17-10-1,-6 1 0</inkml:trace>
  <inkml:trace contextRef="#ctx0" brushRef="#br0" timeOffset="821.0469">2985 4798 48,'-25'-40'35,"4"8"0,-3 2-2,7 7-25,-2 6-5,19 17 0,-8-6-1,12 19-1,5 13-2,4 15 0,4 22 0,3 24 1,3 26 0,-1 25 0,-2 28-1,-1 19-1,-4 16 1,-1 8-1,-4 3 2,-2 0-1,-2-2 1,4-6 1,-3-11 1,5-4 0,2-12-1,7-4 2,1-9-2,7-11 0,4-11-2,1-15-2,8-9-3,-6-16-27,10-8-2,-4-20-1,-3-20 0</inkml:trace>
  <inkml:trace contextRef="#ctx0" brushRef="#br0" timeOffset="3454.1975">16604 11500 54,'13'-8'33,"-6"-5"-1,2 0 0,-7-5-27,3 1-4,-3-2 2,2 1-1,-3-1 0,-1 5 0,-5 0 0,-4 5 0,-9 1 0,-5 8 0,-9 5 0,-6 8 0,-6 4-1,-5 6-1,0 4 1,1 4 0,4 3-1,6 1 0,8-1 0,10-2 0,8-4 0,11-2-1,10-5 2,9-4-2,11-4 2,7-4-2,8-3 1,7-1 0,4 0 0,2 2 0,-2 4-1,-4 2 1,-7 3 1,-7 4 0,-11 1 0,-10 4 1,-14 0 0,-10 2 1,-17-1-1,-7 0 1,-13-2 0,-6-1-1,-6-2 0,-4-5 0,2-3-2,2-5 0,9-3-3,5-5-1,14 2-4,1-12-11,28 10-17,-9-10 0,30 5 0,6-7 0</inkml:trace>
  <inkml:trace contextRef="#ctx0" brushRef="#br0" timeOffset="3891.2225">17279 11589 73,'-7'-10'33,"-4"8"1,-8-4-3,-1 0-31,-3 3-1,-2 2 2,-6 3-1,0 4 2,-3 5 1,2 6-1,0 5 3,4 9-2,4 2 1,9 6-2,8-3 0,13 0 0,8-7-2,12-6 1,5-9-1,7-8 1,1-11 0,-1-8 0,-6-5 0,-6-5 1,-11-1-1,-10-2 0,-9 0 0,-9 2-1,-7 3-1,-4 1 0,2 7-3,-1 0-2,11 11-3,-1-5-9,17 16-19,-4-9 2,31 16-1,-5-10 1</inkml:trace>
  <inkml:trace contextRef="#ctx0" brushRef="#br0" timeOffset="4216.2411">17717 11620 78,'0'0'36,"1"-8"-1,-1 8-1,-19-6-34,4 2 2,-4 2-1,-4 2-1,-3 4 2,-2 6-2,-3 5 2,3 7-1,0 6 0,7 7 0,5 1 1,12 5-1,7-4 0,8-2 0,11-5-1,4-9-1,5-7 0,2-12-3,4-5-1,-11-15-8,10 4-23,-12-12 1,1 5-1,-10-8 1</inkml:trace>
  <inkml:trace contextRef="#ctx0" brushRef="#br0" timeOffset="4445.2542">17910 11611 71,'14'10'35,"-8"-1"2,7 12-1,-8 0-27,3 7-7,-1 2 0,3 3-1,-1-1-2,-1-3 0,1-2-3,-3-8-1,5 3-2,-11-22-11,15 17-17,-15-17 0,23 1 1,-8-10-1</inkml:trace>
  <inkml:trace contextRef="#ctx0" brushRef="#br0" timeOffset="4926.2817">18320 11666 78,'7'13'35,"-7"-13"0,-9 2-1,9-2-34,-18-1-1,7-1 2,-1 1-1,-3-2 1,1 2-1,0 1 1,0 5 1,3 2-1,2 5 1,4 5-1,4 3 0,4 3-1,6-2 1,3 0-1,6-3 0,2-7 1,5-5 0,-1-7 0,-1-6 0,-1-6 0,-2-1 0,-5-1 0,-3-1 0,-4 2 0,-3 4 0,-5 10-1,0 0 1,2 9-1,-2 10 0,1 7 0,2 5 0,1 2 0,2 2 0,5-3-1,1-6 0,3-7-1,0-13-2,6-8-3,-5-22-10,8 0-19,-5-17 0,5-5 0,-4-14 0</inkml:trace>
  <inkml:trace contextRef="#ctx0" brushRef="#br0" timeOffset="5121.2929">18796 11151 58,'9'-3'37,"5"27"0,-5 14 0,5 23-15,-3 9-17,4 13-1,3 5-2,2 3-2,1-2 0,1-9-2,1-10-1,-5-17-5,7-9-28,-14-22-1,-4-12-1,-15-24 1</inkml:trace>
  <inkml:trace contextRef="#ctx0" brushRef="#br0" timeOffset="6076.3475">923 6843 39,'0'0'37,"0"0"-1,-39 28 0,39-28-34,-6 36-1,6-36 0,32 76 1,-4-18 0,9 15 0,11 9 0,8 7 0,5 1-2,-1-4-1,1-8 1,-5-14-4,-5-13-3,-14-26-19,-4-14-10,-10-17 0,-11-13 0</inkml:trace>
  <inkml:trace contextRef="#ctx0" brushRef="#br0" timeOffset="6292.3599">918 7148 50,'0'0'41,"-1"-64"-2,15 12 0,7-17-39,10-9 2,8-5-2,9-5-3,-2 8-5,-2-1-28,4 13-1,-5 8-1,-17 16 0</inkml:trace>
  <inkml:trace contextRef="#ctx0" brushRef="#br0" timeOffset="6506.3721">943 7272 56,'3'40'41,"-3"-40"0,0 0-2,55 16-37,-55-16-2,73-51 0,-21 12-2,10-4-2,2-12-6,4 2-26,-4-5-3,-3 4 2,-7-3-2</inkml:trace>
  <inkml:trace contextRef="#ctx0" brushRef="#br0" timeOffset="6670.3815">1643 6694 61,'6'28'39,"8"10"0,-3 1-1,5 3-39,6 4-2,0-5-3,9 8-19,-10-14-13,5-5 1,-7-12-1</inkml:trace>
  <inkml:trace contextRef="#ctx0" brushRef="#br0" timeOffset="7032.4022">2031 6569 39,'6'-22'39,"-10"5"-1,4 17-1,-22-7-17,3 15-21,0 8 0,-4 3-1,2 6 1,0 2-2,4 1 1,2 0 0,9-3 0,3-5 1,9-4 0,3-6 1,11-3-1,3-2 1,4-2 0,4 3 0,2 1 2,2 4-1,-7 4 1,0 8 1,-12 2 0,-4 6 0,-10 2-1,-6 1 1,-8-4-3,-7-2-1,-1-4-3,-11-11-3,11-2-16,-8-20-14,7-7 0,1-15 0</inkml:trace>
  <inkml:trace contextRef="#ctx0" brushRef="#br0" timeOffset="7293.4171">2493 6349 56,'5'-16'34,"-5"16"2,-19-8-1,-2 18-32,-10 4 0,-1 8-2,0 6-1,-1 8-1,5 6-1,7 3 1,7 2 0,8 0 1,10-6-1,8-4-1,7-8 0,4-15-1,11-7-6,-10-20-15,12-8-9,-3-13-1,6-6 0</inkml:trace>
  <inkml:trace contextRef="#ctx0" brushRef="#br0" timeOffset="7648.4374">2782 6126 61,'11'-24'34,"-10"5"1,-1 19-12,-19-3-17,7 17-2,-10 7-1,2 10-2,-2 8-2,6 7 1,2 3-1,5-1 2,7-4-2,3-5 1,8-8 0,5-10 1,4-11-1,3-7 1,0-9 0,5-2 0,-2-3 0,0 0 0,-1 0 0,2 3 0,-4 3 0,1 1-1,0 3 1,-3 1-1,0 0-1,-4-2 0,1 1-1,-7-7-3,-1 3-2,-13-13-12,3 2-16,-10-9-1,-1-5 1,-5-9 2</inkml:trace>
  <inkml:trace contextRef="#ctx0" brushRef="#br0" timeOffset="7821.4473">2668 5477 64,'-14'-57'37,"16"25"2,7 16-1,21 30-28,10 15-4,16 21-4,8 20-1,11 15-3,9 19-4,-6 0-22,11 13-10,-5-5-2,3-1 1</inkml:trace>
  <inkml:trace contextRef="#ctx0" brushRef="#br0" timeOffset="9451.5406">3812 3503 89,'-23'-23'37,"-1"9"0,15 21-1,6 12-35,12 23-1,10 30 0,8 26-1,9 37-1,7 24 0,4 31-2,2 21 1,3 22 0,-4 10 1,-6 5-2,-5-3 3,-8-10 0,-6-12 1,-8-18 2,-2-25-1,-6-33 1,-2-32-2,-1-36 2,1-37 0,-5-42-1,10-36 0,-5-45-1,-3-39 2,0-38-1,-2-34 1,0-32-1,-3-20-1,0-20 2,0-9-1,0 5-1,-1 12 2,-1 20-1,-2 27 0,-6 25-1,-2 30 1,-5 33 0,-2 30 0,-4 29 1,2 24-2,0 29 1,6 30 0,11 39 0,9 37-1,16 45 1,11 38-1,8 37-1,10 32 0,3 66 0,4-11 0,-6 15-2,-9 1 2,-13-2-2,-12-6 1,-9-11 1,-8-22 0,-7-71-1,-7-9 0,0-45-3,-4-52-2,11-51-28,-10-57-2,0-47 0,-10-42-3</inkml:trace>
  <inkml:trace contextRef="#ctx0" brushRef="#br0" timeOffset="9940.5685">2629 2840 86,'-105'-42'38,"-12"9"0,0 19-2,-16 14-37,-1 15-1,3 24 0,-4 18 1,13 17 0,9 12 1,20 10-1,17 2 1,31-3-1,32-7 1,33-16 1,36-11 0,24-17 0,27-10 1,16-13-1,21-2 2,2-3-1,3 6 0,-6 7 2,-9 12-3,-15 12 0,-16 13 0,-25 11 0,-28 13-1,-25 10 0,-26 5 1,-27 6-1,-21-7 0,-21-9-2,-15-14 0,-7-20-5,-8-36-19,4-26-14,-3-42 1,8-35-1</inkml:trace>
  <inkml:trace contextRef="#ctx0" brushRef="#br0" timeOffset="10177.5821">1551 2407 90,'43'102'40,"5"37"1,12 42-3,3 29-38,9 18-2,4 8 0,-2-11-2,-5-20-1,-9-36-1,-5-35-4,-23-53-11,2-44-15,-17-46 0,-4-42 0,-15-39 1</inkml:trace>
  <inkml:trace contextRef="#ctx0" brushRef="#br0" timeOffset="10367.593">1846 2237 91,'-3'-12'40,"16"58"0,7 77 0,16 16-37,13 44-1,22 33 0,13 29-2,12 11-3,11 5-2,2-21-10,11-42-23,-2 2-2,9-28-1,-14-30 2</inkml:trace>
  <inkml:trace contextRef="#ctx0" brushRef="#br0" timeOffset="15085.8628">16159 4177 56,'-52'-38'33,"-3"4"0,-6-2-1,-1 5-31,2 4 1,-3 8-1,-3 6-1,-3 9 0,-9 7-1,-7 10 1,-8 12-2,-10 9 2,-14 12-1,-8 9-1,-10 11 0,-10 9 1,-5 12-1,-8 7 2,-1 9-2,1 7 1,3 9-1,5 7 2,8 8 0,9 11-1,12 9 1,9 11-1,7 12 2,10 10-2,9 7 2,12 10 0,9 4 0,15 3 1,13 0 0,20 3-2,19-2 2,20 1 0,22 0-1,15 0 0,21-1 0,17-4 0,18-4 0,12-5 2,18-14-1,18-10 0,14-15 0,17-15 0,16-17 0,10-13 1,13-20-1,9-12 0,8-14-1,4-13 1,4-12 0,-1-10 0,-2-13-1,0-12 1,-6-13-1,-1-15 0,-10-16-1,-4-19 1,-10-20-1,-8-18 0,-8-21-1,-11-19 1,-11-18-1,-9-17 1,-12-13-1,-12-11-1,-13-5 0,-14-8 0,-19-1 1,-15-4-1,-20 0 2,-19 0-1,-24 0 0,-22 2 2,-19-1 0,-22 3-1,-17-2 0,-18 1 0,-15 2 0,-16 3 0,-10 3-2,-8 6 1,-12 5 1,-8 11 1,-11 8 0,-8 16 0,-11 12 0,-11 14 1,-13 14-1,-10 13 1,-10 15 0,-12 14-2,-10 13 1,-6 11 0,-1 12 0,-2 9-1,3 11 0,7 5-2,13 12-6,8 1-26,25 9-2,13-3 0,19 4-2</inkml:trace>
  <inkml:trace contextRef="#ctx0" brushRef="#br0" timeOffset="18702.0697">8021 3374 50,'-49'23'29,"-8"6"-1,-4 10-1,-8 13-27,-2 17 0,-2 18-1,-6 22 0,-4 20 0,-2 23 0,-3 18 0,1 20-2,-1 16 2,3 50-2,2-15 2,6 41 0,9-4 1,7 19 1,11 16-1,14 16 4,14 9-2,16-33 2,17 29-1,15-38 1,18 8 0,13-25 1,18-16-1,15-31 0,19-19 1,11-21-2,21-18 1,17-20-2,17-17 0,19-22-2,14-20 0,7-27-1,14-20-2,7-29 2,3-23-2,2-28 1,-1-29 0,-1-33 0,-1-31 1,-7-32 0,-5-28 0,-8-28 1,-6-23 1,-7-26 0,-4-15 0,-11-14 1,-1-9 0,-3-9-1,-7-7 0,-4-8 0,-4-7 0,-9-3-1,-9 0 0,-13 2-1,-19 2 0,-21 4 1,-25 2-1,-23 10 1,-30 8 1,-27 9 0,-27 12 2,-26 10 0,-19 17 0,-26 17 1,-16 26 0,-28 24 0,-19 34 1,-30 30-2,-22 36 0,-27 39 0,-22 33-1,-26 39 0,-23 29-2,-15 34-1,-13 25 0,-4 28-1,-5 17-2,7 22-1,3 8-11,22 22-19,13 9-2,20 11 1,18 2-2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F613FF-FA51-2E46-B75F-2E30DA801C81}" type="datetimeFigureOut">
              <a:rPr lang="en-US" smtClean="0"/>
              <a:t>2/11/2012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E74D86-F2B3-A841-9E08-51A65C18E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7945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Big thing is that we  learned</a:t>
            </a:r>
            <a:r>
              <a:rPr lang="en-US" baseline="0" dirty="0" smtClean="0"/>
              <a:t> to think better.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70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431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04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139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3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2210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5452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161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762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0608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9269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3097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8759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6129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3990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Big thing is that we  learned</a:t>
            </a:r>
            <a:r>
              <a:rPr lang="en-US" baseline="0" dirty="0" smtClean="0"/>
              <a:t> to think better.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70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B0311-0B4F-BD41-8464-8A944D5B0AA3}" type="datetime1">
              <a:rPr lang="en-US" smtClean="0"/>
              <a:t>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58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08190-C6D8-6545-893E-F49F95846AB7}" type="datetime1">
              <a:rPr lang="en-US" smtClean="0"/>
              <a:t>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650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1FB72-3A4F-DA45-B2F9-EAB9A609850B}" type="datetime1">
              <a:rPr lang="en-US" smtClean="0"/>
              <a:t>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56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483B-D53C-C348-AC27-1A18140652F5}" type="datetime1">
              <a:rPr lang="en-US" smtClean="0"/>
              <a:t>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92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E2075-7029-D94B-B28C-5D1C7714FC28}" type="datetime1">
              <a:rPr lang="en-US" smtClean="0"/>
              <a:t>2/11/2012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64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5BAD-E85C-8042-9EA8-42145CC5BBB4}" type="datetime1">
              <a:rPr lang="en-US" smtClean="0"/>
              <a:t>2/11/2012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44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84A8A-C0E5-2B4D-AFDA-C63584482AAD}" type="datetime1">
              <a:rPr lang="en-US" smtClean="0"/>
              <a:t>2/11/2012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70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B362A-F770-1347-8160-4A0F4E58727D}" type="datetime1">
              <a:rPr lang="en-US" smtClean="0"/>
              <a:t>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010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093E-A11E-6440-A981-B85FF4AD00C2}" type="datetime1">
              <a:rPr lang="en-US" smtClean="0"/>
              <a:t>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13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AD48B-965B-1B4B-96F7-3062994E58B5}" type="datetime1">
              <a:rPr lang="en-US" smtClean="0"/>
              <a:t>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57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4725-818C-0140-850B-44C872181ABD}" type="datetime1">
              <a:rPr lang="en-US" smtClean="0"/>
              <a:t>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51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F69F1-52E5-5E48-B31D-DC51E7B37508}" type="datetime1">
              <a:rPr lang="en-US" smtClean="0"/>
              <a:t>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9724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319300" y="4798592"/>
            <a:ext cx="419371" cy="21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792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customXml" Target="../ink/ink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customXml" Target="../ink/ink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customXml" Target="../ink/ink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3549036"/>
            <a:ext cx="7772400" cy="1102519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4124551"/>
            <a:ext cx="6400800" cy="131445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40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Content Placeholder 2"/>
          <p:cNvSpPr>
            <a:spLocks noGrp="1"/>
          </p:cNvSpPr>
          <p:nvPr>
            <p:ph idx="1"/>
          </p:nvPr>
        </p:nvSpPr>
        <p:spPr>
          <a:xfrm>
            <a:off x="67736" y="4112685"/>
            <a:ext cx="4775200" cy="3394472"/>
          </a:xfrm>
        </p:spPr>
        <p:txBody>
          <a:bodyPr>
            <a:normAutofit/>
          </a:bodyPr>
          <a:lstStyle/>
          <a:p>
            <a:pPr marL="0" indent="0" algn="ctr">
              <a:buFontTx/>
              <a:buNone/>
            </a:pPr>
            <a:r>
              <a:rPr lang="en-US" sz="3600" dirty="0" smtClean="0">
                <a:latin typeface="Arial" charset="0"/>
                <a:ea typeface="ＭＳ Ｐゴシック" charset="0"/>
                <a:cs typeface="ＭＳ Ｐゴシック" charset="0"/>
              </a:rPr>
              <a:t>Spatial Choice Models</a:t>
            </a:r>
            <a:endParaRPr lang="en-US" sz="36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84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2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74132" y="2252139"/>
            <a:ext cx="3183467" cy="16933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285067" y="2438409"/>
            <a:ext cx="44034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H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423333" y="2438412"/>
            <a:ext cx="342061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61080" y="1231200"/>
              <a:ext cx="3433320" cy="18298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8840" y="1218240"/>
                <a:ext cx="3448440" cy="1854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1104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3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74132" y="2252139"/>
            <a:ext cx="3183467" cy="16933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285067" y="2438409"/>
            <a:ext cx="40748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3334" y="2438412"/>
            <a:ext cx="2032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</a:t>
            </a:r>
            <a:endParaRPr lang="en-US" sz="32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49840" y="717120"/>
              <a:ext cx="3481200" cy="23853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7960" y="702360"/>
                <a:ext cx="3502080" cy="241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3472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4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61" y="558800"/>
            <a:ext cx="7541336" cy="3708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3333" y="4767263"/>
            <a:ext cx="2458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Andrew </a:t>
            </a:r>
            <a:r>
              <a:rPr lang="en-US" dirty="0" err="1" smtClean="0"/>
              <a:t>Gelman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339480" y="735120"/>
              <a:ext cx="6682320" cy="33206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3360" y="722160"/>
                <a:ext cx="6701040" cy="334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6180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771978"/>
            <a:ext cx="770466" cy="4281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4100" y="2607733"/>
            <a:ext cx="1096433" cy="6749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717" y="1862669"/>
            <a:ext cx="622300" cy="82973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52400" y="423333"/>
            <a:ext cx="4030133" cy="39285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k 1"/>
              <p14:cNvContentPartPr/>
              <p14:nvPr/>
            </p14:nvContentPartPr>
            <p14:xfrm>
              <a:off x="97200" y="1723320"/>
              <a:ext cx="2804760" cy="30823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5680" y="1717200"/>
                <a:ext cx="2822400" cy="3102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4457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259141"/>
              </p:ext>
            </p:extLst>
          </p:nvPr>
        </p:nvGraphicFramePr>
        <p:xfrm>
          <a:off x="482594" y="461850"/>
          <a:ext cx="3586649" cy="37334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26231"/>
                <a:gridCol w="1460418"/>
              </a:tblGrid>
              <a:tr h="53335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Attribute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IDEAL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Cheese</a:t>
                      </a:r>
                      <a:r>
                        <a:rPr lang="en-US" sz="2000" baseline="0" dirty="0" smtClean="0"/>
                        <a:t> Slices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Patties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Tomatoes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Ketchup</a:t>
                      </a:r>
                      <a:r>
                        <a:rPr lang="en-US" sz="2000" baseline="0" dirty="0" smtClean="0"/>
                        <a:t> (TBSP)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Mayo</a:t>
                      </a:r>
                      <a:r>
                        <a:rPr lang="en-US" sz="2000" baseline="0" dirty="0" smtClean="0"/>
                        <a:t> (TBSP)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Pickles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917800" y="1173960"/>
              <a:ext cx="485640" cy="29883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12040" y="1162080"/>
                <a:ext cx="495360" cy="3005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282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9434374"/>
              </p:ext>
            </p:extLst>
          </p:nvPr>
        </p:nvGraphicFramePr>
        <p:xfrm>
          <a:off x="482594" y="461850"/>
          <a:ext cx="3586649" cy="37334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26231"/>
                <a:gridCol w="1460418"/>
              </a:tblGrid>
              <a:tr h="53335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Attribute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IDEAL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Cheese</a:t>
                      </a:r>
                      <a:r>
                        <a:rPr lang="en-US" sz="2000" baseline="0" dirty="0" smtClean="0"/>
                        <a:t> Slices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Patties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Tomatoes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Ketchup</a:t>
                      </a:r>
                      <a:r>
                        <a:rPr lang="en-US" sz="2000" baseline="0" dirty="0" smtClean="0"/>
                        <a:t> (TBSP)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Mayo</a:t>
                      </a:r>
                      <a:r>
                        <a:rPr lang="en-US" sz="2000" baseline="0" dirty="0" smtClean="0"/>
                        <a:t> (TBSP)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Pickles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005560" y="4206960"/>
              <a:ext cx="1943280" cy="7801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93320" y="4196160"/>
                <a:ext cx="1959480" cy="80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8095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8426794"/>
              </p:ext>
            </p:extLst>
          </p:nvPr>
        </p:nvGraphicFramePr>
        <p:xfrm>
          <a:off x="482594" y="461850"/>
          <a:ext cx="3586649" cy="37334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0985"/>
                <a:gridCol w="1037832"/>
                <a:gridCol w="1037832"/>
              </a:tblGrid>
              <a:tr h="53335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Attribute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IDEAL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Big Mac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Cheese</a:t>
                      </a:r>
                      <a:r>
                        <a:rPr lang="en-US" sz="2000" baseline="0" dirty="0" smtClean="0"/>
                        <a:t> 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Patties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Tomatoes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Ketchup</a:t>
                      </a:r>
                      <a:r>
                        <a:rPr lang="en-US" sz="2000" baseline="0" dirty="0" smtClean="0"/>
                        <a:t> 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Mayo</a:t>
                      </a:r>
                      <a:r>
                        <a:rPr lang="en-US" sz="2000" baseline="0" dirty="0" smtClean="0"/>
                        <a:t> 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Pickles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318480" y="1384920"/>
              <a:ext cx="403560" cy="27363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08400" y="1375560"/>
                <a:ext cx="425520" cy="2756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4108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7919491"/>
              </p:ext>
            </p:extLst>
          </p:nvPr>
        </p:nvGraphicFramePr>
        <p:xfrm>
          <a:off x="338663" y="461850"/>
          <a:ext cx="4368804" cy="37334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7447"/>
                <a:gridCol w="980452"/>
                <a:gridCol w="1063438"/>
                <a:gridCol w="897467"/>
              </a:tblGrid>
              <a:tr h="53335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Attribute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IDEAL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Big Mac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|DIFF|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Cheese</a:t>
                      </a:r>
                      <a:r>
                        <a:rPr lang="en-US" sz="2000" baseline="0" dirty="0" smtClean="0"/>
                        <a:t> 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Patties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Tomatoes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Ketchup</a:t>
                      </a:r>
                      <a:r>
                        <a:rPr lang="en-US" sz="2000" baseline="0" dirty="0" smtClean="0"/>
                        <a:t> 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Mayo</a:t>
                      </a:r>
                      <a:r>
                        <a:rPr lang="en-US" sz="2000" baseline="0" dirty="0" smtClean="0"/>
                        <a:t> 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Pickles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598560" y="471960"/>
              <a:ext cx="1060920" cy="46422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85600" y="457920"/>
                <a:ext cx="1079640" cy="4669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6613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394068"/>
              </p:ext>
            </p:extLst>
          </p:nvPr>
        </p:nvGraphicFramePr>
        <p:xfrm>
          <a:off x="338663" y="461850"/>
          <a:ext cx="4368804" cy="37334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7447"/>
                <a:gridCol w="980452"/>
                <a:gridCol w="1063438"/>
                <a:gridCol w="897467"/>
              </a:tblGrid>
              <a:tr h="53335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Attribute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IDEAL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BKW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|DIFF|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Cheese</a:t>
                      </a:r>
                      <a:r>
                        <a:rPr lang="en-US" sz="2000" baseline="0" dirty="0" smtClean="0"/>
                        <a:t> 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Patties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Tomatoes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Ketchup</a:t>
                      </a:r>
                      <a:r>
                        <a:rPr lang="en-US" sz="2000" baseline="0" dirty="0" smtClean="0"/>
                        <a:t> 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Mayo</a:t>
                      </a:r>
                      <a:r>
                        <a:rPr lang="en-US" sz="2000" baseline="0" dirty="0" smtClean="0"/>
                        <a:t> 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Pickles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780000" y="1074240"/>
              <a:ext cx="785880" cy="39027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68120" y="1062000"/>
                <a:ext cx="811080" cy="392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9105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11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717" y="1862669"/>
            <a:ext cx="622300" cy="82973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52400" y="423333"/>
            <a:ext cx="4030133" cy="39285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0" y="299160"/>
              <a:ext cx="4242240" cy="45111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1520" y="291600"/>
                <a:ext cx="4257720" cy="453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80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981709"/>
              </p:ext>
            </p:extLst>
          </p:nvPr>
        </p:nvGraphicFramePr>
        <p:xfrm>
          <a:off x="338663" y="461850"/>
          <a:ext cx="4368804" cy="37334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7447"/>
                <a:gridCol w="980452"/>
                <a:gridCol w="1063438"/>
                <a:gridCol w="897467"/>
              </a:tblGrid>
              <a:tr h="53335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Attribute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IDEAL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Big Mac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BKW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Cheese</a:t>
                      </a:r>
                      <a:r>
                        <a:rPr lang="en-US" sz="2000" baseline="0" dirty="0" smtClean="0"/>
                        <a:t> 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?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Patties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?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Tomatoes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?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Ketchup</a:t>
                      </a:r>
                      <a:r>
                        <a:rPr lang="en-US" sz="2000" baseline="0" dirty="0" smtClean="0"/>
                        <a:t> 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?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Mayo</a:t>
                      </a:r>
                      <a:r>
                        <a:rPr lang="en-US" sz="2000" baseline="0" dirty="0" smtClean="0"/>
                        <a:t> 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?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Pickles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?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616400" y="216360"/>
              <a:ext cx="3523680" cy="43477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06320" y="204120"/>
                <a:ext cx="3537000" cy="4372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8097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558555"/>
              </p:ext>
            </p:extLst>
          </p:nvPr>
        </p:nvGraphicFramePr>
        <p:xfrm>
          <a:off x="338663" y="461850"/>
          <a:ext cx="4368804" cy="37334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7447"/>
                <a:gridCol w="980452"/>
                <a:gridCol w="1063438"/>
                <a:gridCol w="897467"/>
              </a:tblGrid>
              <a:tr h="53335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Attribute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IDEAL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Big Mac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BKW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Cheese</a:t>
                      </a:r>
                      <a:r>
                        <a:rPr lang="en-US" sz="2000" baseline="0" dirty="0" smtClean="0"/>
                        <a:t> 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Patties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?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Tomatoes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?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Ketchup</a:t>
                      </a:r>
                      <a:r>
                        <a:rPr lang="en-US" sz="2000" baseline="0" dirty="0" smtClean="0"/>
                        <a:t> 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Mayo</a:t>
                      </a:r>
                      <a:r>
                        <a:rPr lang="en-US" sz="2000" baseline="0" dirty="0" smtClean="0"/>
                        <a:t> 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53335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Pickles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?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663280" y="128880"/>
              <a:ext cx="1255320" cy="37558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50320" y="115560"/>
                <a:ext cx="1271520" cy="3780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0191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3" y="90410"/>
            <a:ext cx="6587067" cy="47953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3333" y="4767263"/>
            <a:ext cx="230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Michael </a:t>
            </a:r>
            <a:r>
              <a:rPr lang="en-US" dirty="0" err="1" smtClean="0"/>
              <a:t>Tofias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316080" y="671760"/>
              <a:ext cx="6741360" cy="37126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5280" y="658080"/>
                <a:ext cx="6764400" cy="3732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5633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3549036"/>
            <a:ext cx="7772400" cy="1102519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4124551"/>
            <a:ext cx="6400800" cy="131445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48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VIOUS_ACTIVE_SLIDE" val="503"/>
</p:tagLst>
</file>

<file path=ppt/theme/theme1.xml><?xml version="1.0" encoding="utf-8"?>
<a:theme xmlns:a="http://schemas.openxmlformats.org/drawingml/2006/main" name="Office Theme">
  <a:themeElements>
    <a:clrScheme name="Custom 12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</TotalTime>
  <Words>229</Words>
  <Application>Microsoft Office PowerPoint</Application>
  <PresentationFormat>On-screen Show (16:9)</PresentationFormat>
  <Paragraphs>175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Model Thinking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Model Thinking</vt:lpstr>
    </vt:vector>
  </TitlesOfParts>
  <Company>university of michigan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Model?</dc:title>
  <dc:creator>spage Page</dc:creator>
  <cp:lastModifiedBy>scott</cp:lastModifiedBy>
  <cp:revision>69</cp:revision>
  <dcterms:created xsi:type="dcterms:W3CDTF">2011-12-29T12:04:42Z</dcterms:created>
  <dcterms:modified xsi:type="dcterms:W3CDTF">2012-02-11T16:11:11Z</dcterms:modified>
</cp:coreProperties>
</file>