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notesSlides/notesSlide7.xml" ContentType="application/vnd.openxmlformats-officedocument.presentationml.notesSlide+xml"/>
  <Override PartName="/ppt/ink/ink2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3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4.xml" ContentType="application/inkml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74" r:id="rId2"/>
    <p:sldId id="475" r:id="rId3"/>
    <p:sldId id="488" r:id="rId4"/>
    <p:sldId id="342" r:id="rId5"/>
    <p:sldId id="344" r:id="rId6"/>
    <p:sldId id="482" r:id="rId7"/>
    <p:sldId id="358" r:id="rId8"/>
    <p:sldId id="484" r:id="rId9"/>
    <p:sldId id="485" r:id="rId10"/>
    <p:sldId id="487" r:id="rId11"/>
    <p:sldId id="501" r:id="rId12"/>
    <p:sldId id="483" r:id="rId13"/>
    <p:sldId id="551" r:id="rId14"/>
  </p:sldIdLst>
  <p:sldSz cx="9144000" cy="5143500" type="screen16x9"/>
  <p:notesSz cx="6858000" cy="9144000"/>
  <p:custDataLst>
    <p:tags r:id="rId1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72" autoAdjust="0"/>
    <p:restoredTop sz="86472" autoAdjust="0"/>
  </p:normalViewPr>
  <p:slideViewPr>
    <p:cSldViewPr snapToGrid="0" snapToObjects="1">
      <p:cViewPr>
        <p:scale>
          <a:sx n="75" d="100"/>
          <a:sy n="75" d="100"/>
        </p:scale>
        <p:origin x="-72" y="-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4" d="100"/>
        <a:sy n="3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D0C4B-511C-6F4A-99F8-33EE77932342}" type="datetimeFigureOut">
              <a:rPr lang="en-US" smtClean="0"/>
              <a:t>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ECA6B-3E83-2A40-9DE8-E53CE0092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924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19:28.33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934 3173 38,'0'0'31,"-28"-54"0,28 54 0,-37-44-31,37 44-1,0 0 1,-43-34 0,43 34-1,0 0 0,0 0 0,-35 38 1,35-38 0,-6 61 0,5-20 0,1 8 1,-2 7 0,0 8-1,0 3 1,1 6 0,-1 3 0,-2 5 2,1 1-1,-1 6 2,3-2-1,0 3 0,3 0 1,-2 6-2,3-1 0,2 5 0,3 1-2,2 4 0,-1 4 0,1 5-1,-2 2 0,-1 1 1,-3 4-1,1-2 0,-3 1 0,-2 1 1,0 1 0,-3-1-1,2-2 1,-1 5 0,1 1 0,-1 3 1,-1 1-1,1 2 1,1 2-1,0 7 1,-2 0-1,0 2 0,0-3 0,-2 1 0,2-3 0,0 0 0,-4-3 0,2-3 1,0-2-1,-1 1 0,0 0 0,1 5 1,-2 2 0,-1 2 0,0 2 0,-2 2-1,3 3 1,0-3 0,-1 0 0,1-3 1,0-3-1,0-1 0,3-1 0,-1-1 0,-2 0 0,0 0 0,6 2 0,-4 3 0,2 1 0,-1-2 0,0 0 0,2-3 0,2-1 1,1-6 0,0-6 0,6-3-1,0-7 0,1-3 0,6-7 0,-1-4 0,2-7-1,0-4 0,-2-6-1,-2-7 1,0-6 0,-3-10 0,-3-6 0,-3-9 0,-2-42-1,2 59 1,-2-59-2,0 0-4,-7 41-31,7-41-1,0 0 0,0 0-2</inkml:trace>
  <inkml:trace contextRef="#ctx0" brushRef="#br0" timeOffset="2891.1653">6790 414 25,'-9'-36'27,"9"36"0,0 0 1,-48-39-15,48 39 0,-56-24-3,16 15-4,1 3-1,-9 5-1,-2 8-2,-8 7 0,-1 7-1,-6 7-1,-1 10-1,-4 8 1,2 9 2,0 10-1,6 16 1,4 17 0,9 15-1,8 15 1,11 8-1,11 11 1,13 8-1,11-2-2,15-10 2,15-15-1,17-14 1,12-18 0,16-13 1,12-20 0,16-15-1,12-17 1,10-13-1,3-17 1,7-8-1,4-16 1,0-13-2,-4-13 1,-10-12 1,-10-11-1,-10-10 0,-11-8 0,-16-8 0,-16-10 0,-13-7 1,-16-9 0,-14-6-1,-16 4 0,-14-1 0,-16 10 1,-13 6 0,-17 16-1,-12 13 0,-16 20-1,-14 18 1,-11 13 0,-10 14 0,-5 9-1,-3 9-1,1 7 1,5 5-3,13 2-4,7 4-30,29-2 0,11 1-1,57-18-1</inkml:trace>
  <inkml:trace contextRef="#ctx0" brushRef="#br0" timeOffset="3621.2071">10093 448 92,'-51'-19'35,"-18"5"-1,-5 2-2,-15 2-29,-5 9-2,-8 8 0,-5 9-2,-3 7 0,1 8 0,4 10-1,2 14 0,8 13 1,10 20-1,10 14 0,14 13 1,16 15-1,12 8 3,17 9-2,17 1 3,17-4-1,21-12 2,19-14 0,25-13 0,20-21 1,20-13 0,20-26-1,20-18 0,14-19 0,14-21-3,9-18 2,-2-18 0,-1-18-1,-1-14-1,-12-11 1,-15-9-2,-17-13 1,-23-4 1,-26-6 0,-21 1-1,-31 7 0,-29 5 1,-31 11-1,-23 8 2,-30 17-2,-21 10 2,-14 17-2,-11 11 0,-3 8-2,-2 6-7,18 5-27,1 4-1,21 2-1,9 5-2</inkml:trace>
  <inkml:trace contextRef="#ctx0" brushRef="#br0" timeOffset="11031.6309">5947 3366 9,'0'0'21,"-10"-2"-1,10 2 1,0 0-15,-10-1 0,10 1 0,0 0 0,-9 0 0,9 0 1,0 0 0,-10-6 0,10 6 0,0 0-2,6-10 0,-2 1-2,8 2 0,1-3-1,6-1 1,1-1-2,6 0 1,-1 2-1,0 1 1,-1 3-2,-2 4 1,-8 6 0,-5 7-1,-8 7 2,-9 8-2,-9 6 2,-5 6 0,-9 1 1,0 4 0,-2-4-1,4-2 0,2-8 0,8-4 0,6-8-1,7-3 0,7-6 0,-1-8 0,20 9 0,-1-8 0,3-1 0,5 0 0,3-2-1,3 1 0,0 0 0,-1 1 0,0 1-2,-4-2-3,2 7-6,-10-9-22,6 3 0,-5-7-1,3 0 1</inkml:trace>
  <inkml:trace contextRef="#ctx0" brushRef="#br0" timeOffset="11486.657">6670 3351 68,'10'-10'32,"-12"1"1,2 9-2,-11-13-28,2 9 0,-3 1-1,-4 4-2,-3 2 0,-4 6 1,-2 3-1,1 7 0,-1 2 1,5 4 0,1 2 0,6 3 1,6-1-1,8 0 1,5-5-1,7-2 1,6-7-1,6-4 0,4-10 0,5-5 0,-1-9 0,0-4 0,-5-5 0,-3-1 0,-6-2 0,-9 1 0,-9 1 0,-7 3-1,-7 3 1,-8 1-1,-2 5 0,-1 1-1,0 5 0,1 1-2,8 8-5,-4-7-13,14 13-13,5-10 0,4 11-1,-4-11 1</inkml:trace>
  <inkml:trace contextRef="#ctx0" brushRef="#br0" timeOffset="11946.6833">7248 3243 71,'12'2'33,"-12"-2"-2,-9 6 1,-8-2-29,1 6-2,-8 3 1,-2 4-3,-2 5 2,0 4-2,1 4 1,3 3 0,4 1 1,6 2 0,6-3 0,8-3 1,7-4-1,8-5 1,4-8 0,7-7-1,3-8 1,4-6-1,-2-9 0,0-1 0,-7-6 0,-4-1 0,-11 0 0,-6 2 0,-6 1 0,-5 5 0,-7 2-1,-1 3 0,1 3 0,0 2-2,7 6-1,-2-1-4,12 11-10,-2-9-16,5 11-2,-5-11 1,21 10-1</inkml:trace>
  <inkml:trace contextRef="#ctx0" brushRef="#br0" timeOffset="12458.7126">7792 3285 74,'8'8'33,"-8"-8"-1,-10 7-1,-1-1-32,-3 2 0,0 5 0,-5 3 1,0 4-2,-1 2 2,2 6-1,2 3 2,4 2 0,5 2 1,6-1-1,7-2 1,5-6 0,9-1 0,4-10 0,7-7 0,2-8-1,3-7 1,-1-10-1,-2-5 1,-5-6 0,-5-3 0,-9-3 0,-5 1-1,-10 0 1,-4 3-1,-10 3 1,-3 4-2,-6 4 1,-1 5-1,-3 3 0,0 4 0,3 5-2,1-1-1,5 9-5,-3-5-21,14 9-7,-3-6 1,11 6-1</inkml:trace>
  <inkml:trace contextRef="#ctx0" brushRef="#br0" timeOffset="13691.7831">9070 3294 10,'0'0'24,"3"-8"1,-3 8 2,-1-9-10,1 9-4,0 0-4,0 0-2,0 0-1,0 0-1,0 0 0,-5 15-1,3 0 1,3 12-2,-2 3 1,3 9 0,-3 3-1,3 5 0,-3 0-2,3-3 1,-1-3-1,1-6-1,-2-6 1,1-6-1,0-6 0,0-6 0,1-2-2,-2-9-1,6 9-6,-6-9-24,12-3 1,-12 3-1,19-14 1</inkml:trace>
  <inkml:trace contextRef="#ctx0" brushRef="#br0" timeOffset="14495.8291">9522 3407 41,'-28'6'26,"5"1"0,1-3-1,7-1-16,2 1-9,13-4 1,0 0-1,0 10 0,10-4 1,2-1 0,6 3 2,1 0-1,7 4 1,0-2-1,6 5 1,0 1-1,4 2 0,1 1 0,2 5-1,-2-1 0,-3 3 0,-6 2 0,-6 1 0,-8 0 0,-7 1 1,-11-5 1,-4 0 0,-7-7 1,-2-1-1,-6-10 1,4-4-1,-3-9 0,3-6-1,1-8-1,3-3 1,2-5-1,4-2 0,4-1 0,4-2 0,4 1 0,3 1 0,4 1 0,1 0-1,2 0 1,2 1-1,-3 1 1,1 2-1,-3 2 0,0 3 0,-3 3 1,-2 4-1,-2 3 0,-3 3-1,0 8 0,0 0 0,0 0-1,0 0-2,5 8-2,-5-8-7,8 15-20,-8-15 1,14 17-1,-14-17 0</inkml:trace>
  <inkml:trace contextRef="#ctx0" brushRef="#br0" timeOffset="15080.8625">10467 3360 65,'-9'1'28,"-2"-1"0,-5 1-2,-3 3-27,-1 1-1,1 8-1,-4 0 1,0 6 0,-2 4 1,1 6 2,3 5 1,-1 0 2,6 6 2,-2-4-1,10 6 1,0-8-1,11 0-1,4-10 0,8-5-2,2-10 0,9-7-1,0-11 0,2-8 0,-2-7 1,-2-4-1,-8-5 1,-5-1 0,-9 0-1,-6 4 0,-8 2 0,-3 6 0,-4 4-1,1 5-2,2 7-3,-3-1-10,10 12-18,-3-1 0,11 5-1,1-9 1</inkml:trace>
  <inkml:trace contextRef="#ctx0" brushRef="#br0" timeOffset="15513.8873">10730 3472 70,'14'2'31,"-14"-2"0,12 5-1,-12 5-27,1 4-1,-2 4 1,1 5-1,-2 6-1,1 1 1,0 6-1,4 2 0,1-4 1,5 0-1,2-6 1,4-3 0,4-7 1,4-5-2,1-9 2,2-5-1,0-8 0,-1-5 0,-2-5 0,-5-4-1,-5-4 1,-6-2-1,-7-2 0,-8 0 0,-8 0 0,-5 2-1,-6 2 0,-3 2 0,-2 6-1,-1 2-1,4 6-5,-7-6-10,9 13-18,-5-4 1,6 8-2,-6-6 1</inkml:trace>
  <inkml:trace contextRef="#ctx0" brushRef="#br0" timeOffset="16291.9318">9411 3453 60,'-1'9'29,"1"-9"-1,0 0-1,0 0-27,0 0-3,13 8 0,-13-8 1,13 4 0,-5-2 1,2 1 0,0-1 1,-10-2 2,19 3 1,-19-3 1,22-4 1,-13-3-1,7 1 1,-2-6-1,6 0-1,-2-2 0,3 1-1,-2 2-1,-1 0 0,-3 3-1,-2 3 0,-2 2 0,-3 5 1,-8-2-1,13 10 1,-13-10 0,21 12 0,-6-7 0,5 1 0,0-4 0,1 0-1,1-2 1,-3-1-1,-4 2 0,-6 1 0,-9-2-1,-1 10 0,-5 0-5,-7-4-24,10 2-2,3-8 0,0 0-2</inkml:trace>
  <inkml:trace contextRef="#ctx0" brushRef="#br0" timeOffset="19720.1279">6529 4798 38,'0'0'29,"1"-13"1,-1 13-1,2-11-24,-2 11 0,1-10-1,-1 10-2,0 0 0,-1-8 0,1 8-1,0 0 0,-7 12 1,-2 0-1,0 5 1,-6 4-1,-1 6 1,-3 2 0,1 2 0,1-1 0,2-1 0,3-5-1,5-2 0,4-6 1,8-4-1,4-5 0,6-1 1,7-6 0,7-1 0,5-4 0,9 0 0,2-2-1,3 2 1,1-1-2,-3 1 1,-2 2-1,-4 0 0,-7 1 0,-6 2 0,-4 0-1,-7 0 1,-2 2-1,-5-3-1,1 6-5,-10-5-11,0 0-17,0 0 0,0 0-1,0 0 1</inkml:trace>
  <inkml:trace contextRef="#ctx0" brushRef="#br0" timeOffset="20108.1501">6867 4706 68,'20'-1'36,"-20"1"-2,18-2 1,-18 2-33,14 13-2,-5 1 1,3 8 0,-1 9-1,1 7 1,-3 8-1,-1 7 1,-1 3-1,0 1 2,-3-3-1,-2 0 0,-1-9 0,0-4 1,-1-6-1,2-7 0,-1-4 0,1-2-1,0-3 1,0-2-1,2-2-1,0-2-1,1 3-2,-5-16-10,13 15-21,-13-15-2,13 2 0,-13-2 0</inkml:trace>
  <inkml:trace contextRef="#ctx0" brushRef="#br0" timeOffset="21319.2194">9097 4834 58,'0'0'33,"-9"-3"0,9 3-1,6-19-31,10 5-1,7-2 1,6-4-1,8-1 0,2 0 1,6 0-1,1 2 1,-2 4 0,-1 4 0,-4 5 0,-5 5 0,-6 4 1,-3 7 0,-11 3 0,-4 6 0,-9 1 0,-5 5 0,-9 0 0,-3 6 0,-10-1-1,-2 0 0,-2-2 0,1-2-1,0-4 0,3-2 0,4-4 0,6-6-1,4-2 0,12-8 1,-10 10-1,10-10 1,0 0-1,17 1 1,-3-2 0,7-1 0,4-1 0,5 0 0,2-1 0,2 3 0,1 1 0,1 0 0,0 5 0,-4 2 0,0 3-1,-3 4 1,-4 0 0,-3 4 1,-5 2-1,-5 1 0,-8 4 0,-6 2 1,-6 1 0,-9 1 0,-7-1-1,-4 2 1,-6-3 0,-5 0 0,-5-6 0,-2-4-1,-2-5 0,-2-5-2,1-1-5,-9-10-26,8 2-3,-4-6-1,2 0-1</inkml:trace>
  <inkml:trace contextRef="#ctx0" brushRef="#br0" timeOffset="27431.569">6304 6263 1,'-8'-11'16,"8"11"10,-9-12-8,1 1-5,8 11-2,-10-15-2,10 15-1,-6-12 0,6 12-2,0 0-1,0 0 0,0 0-2,-2 16 1,0 2-1,4 10 0,-2 4 1,2 10 0,-2 2-1,5 7 1,-4-2-1,3 1 0,-2-5 0,0-3-1,-2-4 0,-1-4-1,-1-3 0,0-3 0,-1-4-1,1-3 0,0-2-1,1-4 0,1-3-2,0-12-3,11 12-15,-11-12-14,16-17 0,-8 0 0</inkml:trace>
  <inkml:trace contextRef="#ctx0" brushRef="#br0" timeOffset="27840.5924">6801 6166 10,'0'0'26,"-15"5"1,15-5-2,0 0-18,-15 10 0,14 0 0,-4 1-2,5 5 0,-3-1 1,5 7-1,-5 0-1,3 4-1,-2-2 0,0 2-1,-3-4-1,0-3-1,2 0-4,-4-9-6,8 1-21,-1-11-1,-1 8 0,1-8-1</inkml:trace>
  <inkml:trace contextRef="#ctx0" brushRef="#br0" timeOffset="28073.6057">7035 6222 35,'1'27'35,"-3"2"-1,-2 5 0,-4 0-21,0 6-14,4 6-4,-5-4-14,4 3-14,-3-3 0,2-7-2</inkml:trace>
  <inkml:trace contextRef="#ctx0" brushRef="#br0" timeOffset="28475.6287">7041 6654 26,'24'-14'31,"4"-5"-1,8 1 0,6 0-26,0 0-2,2 6 0,-4 3-3,-5 6-1,-6 11 2,-11 5 0,-14 6 2,-8 6 2,-12-1 1,-4 7 1,-9-1 0,5 5 0,-6-7-1,10 3 0,1-3-2,9-2-1,6-3-1,9-4 0,7-3-1,4-3 0,4-4 0,1-2 0,2-2 0,2-3 0,-2-1 0,-1-2-1,-1 0 0,-2-6-2,7 8-12,-4-11-20,5 0 0,1-3 0,4-2-2</inkml:trace>
  <inkml:trace contextRef="#ctx0" brushRef="#br0" timeOffset="29467.6854">9078 6295 43,'0'0'34,"0"0"0,-1-16-1,23 3-32,0-1-1,10-3 0,7-1 0,5-1 0,9 1 0,1 2-1,3 2 1,-1 3-1,-2 3 1,-3 3 0,-5 4 0,-5 3 0,-11 4 2,-7 1-1,-9 4 1,-8 4 0,-10 0-1,-5 5 1,-9-1-1,-2 4 0,-6 0 0,-2 0-1,0 1 0,-1-1 0,2-2 0,2-3 0,3 0 0,3-4 0,5-3 0,4-1 0,5-2 0,5-8 0,10 11 0,5-7 0,5-1 0,8 0 0,5 1 0,8-1 0,5 0 0,4 4 0,0 4 0,0 3 1,-4 4-1,-5 3 0,-6 2 1,-6 4 0,-13 1 1,-7 1-1,-13-1 1,-8 3-1,-12-3 1,-9 3 1,-11-2-1,-7 1 0,-10 0-1,-3 0 0,-4-4-1,-1-3 0,4 2-7,-6-10-29,10-1-1,0-7-1,5-5-1</inkml:trace>
  <inkml:trace contextRef="#ctx0" brushRef="#br0" timeOffset="34954.9993">6321 7823 38,'0'0'32,"-10"-6"-2,10 6 1,0 0-27,0 0 0,0 0-1,0 0-2,-1 10 0,0 4 0,0 8 1,-3 3 0,2 7 1,-3 1 0,1 3 0,-5-3-1,5-2 1,-2-5-2,3-5 0,1-5-2,-1-8-3,6 2-3,-3-10-4,0 0-18,0 0-5,0 0 1,9 0-1</inkml:trace>
  <inkml:trace contextRef="#ctx0" brushRef="#br0" timeOffset="35324.0204">6837 7844 60,'1'14'36,"-1"6"-1,-7 4 0,-7 7-34,-1 8-1,-4 6 0,-7 4 1,-6 6-1,-2 1 0,-4-1 0,-1-2 1,-2-5-1,3-5 0,3-6-1,7-6-1,1-11-4,13-1-9,-1-13-18,15-6-1,-11-8 0,14-4 0</inkml:trace>
  <inkml:trace contextRef="#ctx0" brushRef="#br0" timeOffset="35695.0416">6810 8256 48,'10'7'32,"-5"5"0,-4 2 0,-11 2-30,4 5 1,-7 1 0,-1 4 0,-5-2-1,2 3 1,-4-4-1,5 0 0,0-5 0,8-1 0,4-4-1,7-2 0,5-2-1,8-3 1,4-2 0,6-1 0,2-1-1,3-1 1,1-4-1,1 0-1,0-2-1,-3-3-1,2 2-1,-5-7-4,4 9-7,-10-7-19,4 1 0,-4-3 0,-1-2 1</inkml:trace>
  <inkml:trace contextRef="#ctx0" brushRef="#br0" timeOffset="36011.0597">7169 8240 69,'-8'14'38,"-1"-2"-2,4 5 1,5 0-35,0 7-2,5 7 0,1 7 0,3 8-1,-1 3 0,1 2 0,-3 2 1,0-2 0,-3-4-1,-1-6 2,-2-6-2,0-5-1,1-10-3,8 3-16,-4-12-13,4-3-2,2-7 1,4-5-2</inkml:trace>
  <inkml:trace contextRef="#ctx0" brushRef="#br0" timeOffset="37092.1215">9395 7804 35,'10'2'32,"-10"-2"1,0 0-1,0 0-31,9 14-1,-3-3 0,-1 5 1,0 3-1,0 5 0,-3 5 1,0 0 0,-4 3-1,1-2 0,-1-1 0,0-3 0,4-1-5,-4-9-6,6-1-21,1-6 0,4-3 1,1-6 7</inkml:trace>
  <inkml:trace contextRef="#ctx0" brushRef="#br0" timeOffset="37407.1395">10139 7764 52,'-9'34'35,"-5"8"1,-7 5-1,-6 7-35,-2 10-1,-4 6 0,-3 5 0,-6 0-2,0 1 1,0-3-1,3-3 0,-2-10-3,11-1-2,-4-18-11,12-2-13,4-12-1,8-11 1,10-16 19</inkml:trace>
  <inkml:trace contextRef="#ctx0" brushRef="#br0" timeOffset="37829.1637">10288 8183 53,'26'8'38,"-12"2"-2,-3 10 1,-16 3-37,4 6-2,-4 8 2,-7 6-1,-7 7 0,-5 3-1,-4 2 1,-3-1 1,-2-3 1,-1-3 0,2-6 0,6-5 1,6-10 0,6-3 0,6-6 0,10-4-1,8-7 0,10-1 0,8-5-1,7 0 1,6-2-1,5-5 1,5 1-1,-2-1 0,2 2 0,-4-3-1,-1 3 1,-2 0-1,-2 0-1,-6-4-8,5 6-26,-7-5 0,1 2-1,-9-4 0</inkml:trace>
  <inkml:trace contextRef="#ctx0" brushRef="#br0" timeOffset="39608.2654">10414 8275 5,'-10'-1'5,"10"1"3,0 0 2,-8-6 1,8 6 0,0 0 1,0 0 0,-13-9-1,13 9 0,0 0-3,0 0-2,-13-3-2,13 3-1,0 0-1,0 0 0,0 0-1,0 0 1,-8-5 0,8 5 0,0 0-1,0 0 1,-11-9 0,11 9 0,-10-4-1,10 4 1,-11-4-2,11 4 0,-15-5 1,6 4 0,-1-1 0,0 1 0,0-2 0,-1 2 0,0-1 0,1 1 0,-1 0 0,2 1 0,1 1-1,-2 1 1,0 0-1,0 2 1,-1 2 0,-2 0 0,0 1 0,0 1-1,-1 0 2,1 0-3,0-2 2,1-1-1,2-1 0,10-4 0,-15 4 0,15-4 0,-9 2-2,9-2 0,0 0-3,0 0-11,0 0-17,0 0-1,16 6-1,-16-6 8</inkml:trace>
  <inkml:trace contextRef="#ctx0" brushRef="#br0" timeOffset="46939.6848">6333 9575 42,'0'0'31,"0"0"0,-8-7 1,8 7-24,0 0 0,0 0-2,-11-3-2,11 3 0,-6 12-2,4-1 1,-3 6-1,3 7 0,-1 7 0,0 6 0,-1 5 0,0 5-1,-2-2 1,2 2-2,-2-6 1,1-4-2,1-8 1,1-6-1,0-5-1,1-8 1,2-10-2,0 0-2,10 5-3,-9-17-15,9 5-11,-2-6 1,5 2 0</inkml:trace>
  <inkml:trace contextRef="#ctx0" brushRef="#br0" timeOffset="47427.7127">6698 9717 44,'14'-16'32,"-5"0"-1,-2 6 1,-7-5-21,0 15-3,-3-12-1,3 12-3,-14-1-1,3 8-1,-3 3-2,-2 6 1,0 7 0,3 4 0,1 6 0,5 7-1,7-1 2,7 0-2,8-3 2,8-3-2,8-9 1,6-6-2,8-11 2,2-7 0,1-11 0,0-6 0,-4-5 0,-4-4 0,-9-1 1,-7 0-1,-11-1 1,-9 2 0,-12 3-1,-9 5 0,-11 2 1,-5 5-2,-6 3 1,-2 5-1,-1 3 0,2 3 0,4 3-1,2-1-1,11 4-2,1-10-9,13 8-21,9-7-2,0 0 0,6-9 0</inkml:trace>
  <inkml:trace contextRef="#ctx0" brushRef="#br0" timeOffset="48746.7881">9359 9538 27,'-13'4'29,"13"-4"0,0 0-1,-10-5-22,10 5-2,0 0 0,0 0-1,-3 9 0,5 2 0,-3 1 1,3 8 0,-4 4 0,4 10 1,-5 1-1,2 6-1,-2-1 0,2 6-1,-4-3 0,2 1 0,-2-4 0,2-3-2,0-2 2,1-2-2,1-5 0,0-6 0,5-1-4,-4-8-3,12-1-25,-12-12 0,15-4-1,-6-11-1</inkml:trace>
  <inkml:trace contextRef="#ctx0" brushRef="#br0" timeOffset="49807.8488">9827 9582 36,'-12'7'29,"4"1"-1,8-8-1,-10 0-24,10 0-3,0 0 2,19-3 0,-6-3 2,10 3 0,-2-7 2,9 2-1,-1-5-1,6 2 0,-3-2-2,1 3 0,-4-2-1,-2 4-1,-5 0 0,-5 2 0,-4 3 0,-13 3 1,11-4-1,-11 4 0,0 0 0,-11 1 0,-1 2 1,-2 1-2,-2 2 2,-3 2-2,-2 2 2,-2 1-1,-1 3 1,-1 1-1,1 1 0,-1 1 1,2-2 0,1-1-1,2-1 1,4-2-1,2-1 0,4-2 1,10-8-1,-10 11 1,10-11-1,-6 11 1,6-11 0,-3 10-1,3-10 1,-4 12 0,2-4 0,0 3 0,0 0-1,1 2 1,0 1 0,0 2-1,1 0 1,0-1-1,1-1 0,0-1 0,-1-1 0,2-1 0,-1 0 0,0-1 1,-1 1-1,0 1-1,-1-1 2,-2 2-1,0-3 1,0 0-1,0-2 2,3-8-2,-3 12 1,3-12 0,0 0-1,9 2 0,0-5 0,4 0 0,2-4-1,3 1 2,3-1-2,2 0 1,1 1 0,1 3 0,1-1 0,4 6-1,-1 3 2,0 3-2,0 2 1,-1 2 0,-2 2 0,-4 2 0,-3 2 0,-10 1 1,-4 2-1,-8 3 1,-7-1 0,-5 1 0,-7 0 1,-4 0-1,-5-3 0,-2-1 1,-4-5-2,-3-1 1,-5-3-2,-3-3-1,-1 5-7,-12-9-26,6 5 0,-10-7-1,5 3 0</inkml:trace>
  <inkml:trace contextRef="#ctx0" brushRef="#br0" timeOffset="54712.1293">6272 10987 12,'10'-5'25,"-6"-3"2,-4 8-1,11-3-15,-11 3-2,0 0-1,6-8-2,-6 8 0,10-5-1,-10 5 0,11-7-1,-11 7 1,10-7 0,-10 7 0,0 0 0,0 0 0,0 0-1,-10-3-1,-6 3 1,-1 5-1,-7-2-1,-2 3 0,-4 0-1,-1 1 0,1-1 0,1 1 0,2-2 0,5 0-1,1 1 0,4-3 0,5 0 0,3-1-1,9-2 1,0 0 0,-6 7-1,6-7 1,13 7 1,0-2-2,1 2 2,1 2-1,2 5 1,-3 3-1,-2 5 1,-4 6 0,-5 4-1,-6 6 1,-6 5 0,-3 3 0,-3 4 0,-3 2 0,0 1 0,0 1 0,3-2 1,2-1-2,4-5 1,3-4 0,4-7-1,2-5 0,4-7 0,3-6 1,4-6-1,2-5 0,4-4 0,2-2 1,3-3-1,2 0 0,1-3 0,1 0-1,-1-1 1,-1-1-1,3-1 0,-2-4-2,2 0 1,-3-4-3,5 5-2,-9-11-3,10 11-21,-11-8-2,-1 9-2,-9-4 2</inkml:trace>
  <inkml:trace contextRef="#ctx0" brushRef="#br0" timeOffset="55027.1473">6116 11495 78,'0'0'36,"0"0"-1,13 0 1,-4-3-34,9 1-1,9 0 0,2 2-1,4 2 0,1 2 0,0 4-1,-1-1 2,-2 2-2,-3-2 1,-2 0-1,-3-4 0,-1 0-2,-4-9-4,8 6-19,-10-9-9,3 2 2,-5-5-2</inkml:trace>
  <inkml:trace contextRef="#ctx0" brushRef="#br0" timeOffset="55357.1662">6665 11368 82,'7'18'36,"-1"-2"-1,7 6-1,4-2-34,6 2 0,6 1 0,5-1 0,4 0 1,1-2-3,1 0 3,-1-4-1,-2-1 1,-2-3-1,-1 1 0,-6-4-2,4 3-5,-12-12-11,7 3-15,-6-6 0,1 0-1,-7-8 1</inkml:trace>
  <inkml:trace contextRef="#ctx0" brushRef="#br0" timeOffset="55648.1829">7088 11362 84,'-11'18'36,"-6"-2"-1,3 7 0,-13-2-33,10 5-1,-4 6 1,0 7-3,-3 5 2,-2 5-1,-1 1 1,1 0-1,1-2 0,2-5 0,5-6-2,2-9-1,12-2-7,4-26-23,-2 10-2,9-22 0,9-5-1</inkml:trace>
  <inkml:trace contextRef="#ctx0" brushRef="#br0" timeOffset="56964.2581">9333 11124 73,'-5'-9'35,"5"9"-3,-12-18 1,2 10-33,1 1 1,0 0-1,-4 3 0,-3 4 0,-2 4 0,-5 4 2,-3 6-2,0 6 2,-3 6-1,2 9 1,0 8-1,6 8 1,5 5-1,10 2-1,5 1 1,7-3-2,9-5 2,5-8-1,7-10 0,1-10 0,2-9 1,0-6 0,-2-8 0,0-3 0,-4-7-2,-2-3 1,-3-4-1,-3-1 2,-4-1-2,-4-2 1,-4-2-1,-6 1 1,-8 3 1,-5 2-2,-8 5 1,-3 3 0,-4 4 1,-1 4-1,-1 2 0,4 3 1,5 2-1,6 0 1,6 0-1,11-6 1,-1 9 0,10-8-1,6 0 1,4-2-1,5-1 0,2-2 0,2-1-1,0-2-2,3 4-5,-11-7-26,8 6 1,-7-4-2,6 4 0</inkml:trace>
  <inkml:trace contextRef="#ctx0" brushRef="#br0" timeOffset="57375.2816">9870 11372 71,'1'-9'35,"-1"9"0,-15-13-2,-3 12-29,-9-2-3,-1 4 0,-5 3-1,0 6 0,0 6 0,0 5 0,7 7 0,5 2 1,6 3 0,7 1-1,6-1 1,11-2 0,8-5 1,6-5-2,7-7 2,5-7-2,4-6 0,-1-6 1,-1-5-2,-5-4 1,-7-5-1,-8-3 2,-9-2-2,-8 1 1,-9-3-2,-5 0 1,0 2-2,-7-4-6,14 11-24,-9-4-1,12 10 0,0-3-1</inkml:trace>
  <inkml:trace contextRef="#ctx0" brushRef="#br0" timeOffset="57767.3041">10318 11321 77,'0'0'37,"-12"12"-1,-8-8-2,-10 8-34,4 3-1,-2 6 0,-1 3 0,1 5 1,3 3-1,7 2 0,6-2 2,8-1 0,8-4 1,9-5-1,7-7 0,7-6-1,5-10 1,1-6 1,-3-9-2,-4-6 0,-4-6 0,-7-3 0,-11-2 0,-7-1 1,-9 1-1,-2 1-1,-4 7 0,-2 3-2,3 10-5,-4-4-14,21 16-13,-17-2 0,20 10-1,-3-8 1</inkml:trace>
  <inkml:trace contextRef="#ctx0" brushRef="#br0" timeOffset="58008.3179">10635 11369 74,'16'20'35,"5"10"1,-9-1-2,-1 6-36,3 7 2,-3 0-2,0 0 1,-5-4-1,0-3-1,-6-9-1,2-3-1,-2-23-4,-8 13-16,-2-21-8,2-5-1,-8-9 2</inkml:trace>
  <inkml:trace contextRef="#ctx0" brushRef="#br0" timeOffset="58299.3345">10516 11323 39,'10'-10'30,"6"-2"1,8 4 0,1-3-24,10 10-3,1 4 0,6 8-1,0 8-2,1 7 0,-8 6 0,-1 8 0,-8 2 1,-8 4-1,-11 3 2,-7 2-1,-11-4 2,-6 2 0,-7-5 0,-2 0 0,-5-8-2,3-3 0,1-6-5,-7-17-19,7 2-13,-4-17-1,4-4 0</inkml:trace>
  <inkml:trace contextRef="#ctx0" brushRef="#br1" timeOffset="66126.7822">6621 2713 60,'-7'-10'32,"-10"-2"-1,2 4 0,-10-4-26,8 7 1,-8-4-4,1 5 0,-4 0-1,-4 4 0,-3 2-1,-2 2 1,-3 3 0,-2 4-2,-3 0 2,-1 3-1,-1-1 2,4 3-2,1 1 1,3 2-1,3 2 0,4 3 1,5 4-1,4 6 0,3 4-1,3 4 1,2 2 0,2 2 0,2 3 0,1 0 0,2 1 0,2 2-1,3-1 1,2 2 0,2 2 0,3 2 0,4-2-1,3 1 1,5 0-1,3-4 1,4 1 1,6-4-1,5-3 1,4-2-1,4-3 1,5-3-1,2-5 1,4-2 0,3-3-1,2-1 0,2-4 0,4-1 1,5-2-1,2-1 1,2-3-1,4-2 1,4-4-1,3-4 1,1-5-1,6-4 1,-2-4-1,3-2 1,3-4-1,-4-2 0,2-4 1,0 0 0,1-1 0,-3-3-1,-2-2 1,0-3 0,-3-3 0,-2-1-1,-4-2 0,-1-5 1,-7-2-1,-5-3 0,-6-1 0,-5-3 0,-9-1 0,-5-3 0,-7-4 1,-7 1-1,-6-1 1,-4-2 0,-5 1 0,-4 0 0,-5 0 0,-6 3 0,-6 1 0,-8 4-1,-8 2 1,-10 4-1,-10 2 0,-9 3 0,-8 5 0,-8 2 0,-5 1-1,-4 3 1,-5-1-1,-1 1 2,3 1-2,1-1 2,1-1-2,3 0 2,0-1-1,2 1 1,-1 1-1,-2 3 0,-4 4 1,-4 6-1,-6 7 0,-6 7 1,-6 7-1,-3 5 0,1 3-1,4 2 1,6 1-1,2-3-1,12 2-3,1-11-12,15 11-17,-1-7-2,6 7 0,-5-1 0</inkml:trace>
  <inkml:trace contextRef="#ctx0" brushRef="#br1" timeOffset="67539.863">7083 4588 45,'-16'-26'30,"-1"-3"0,-1-1 0,-2-2-26,4 0-2,-5 0 0,-1 3-2,-4 3 0,-6 2 0,-7 5 0,-5 4 0,-9 5 0,-7 8 0,-3 7 0,-7 7 1,-6 5 0,0 8 0,-4 3 1,2 9 0,-1 3-1,5 7 1,1 3 0,9 7 0,4 5-1,9 7 0,6 5 0,13 6 0,9 7-1,11 2 0,12 1 0,12-2 0,11-5 0,14-3 0,16-8 0,10-7 0,13-10 0,7-6 0,12-9 1,11-5 0,7-10-1,7-9 1,1-12 0,4-10 0,5-11 0,1-12-1,-4-11 1,-5-11-1,-11-7 1,-8-8 0,-9-7-1,-6-7 1,-15-5 0,-8-3 1,-11-4 0,-8 0 0,-9-4 1,-9 4-2,-12 2 2,-12 8-1,-20 5 0,-15 10 0,-18 9-1,-18 11-1,-18 13 1,-19 11-1,-15 10-1,-11 11 0,-1 7 0,-2 4-3,9 11-10,2-4-21,17 3-1,9-4 0,16 2-1</inkml:trace>
  <inkml:trace contextRef="#ctx0" brushRef="#br1" timeOffset="69263.9616">9966 5916 17,'-14'-17'30,"-7"-2"0,-5 2-1,-3 2-21,-10-2-2,-1 3-3,-6 0 0,-1-1-1,-3 0 0,0 2 0,-5 0 0,5 5 0,-8 2 0,0 9 0,-7 7 0,-4 9 0,-6 8-1,-1 10 1,-3 11 0,1 11-1,2 11 0,10 13 0,9 10-1,14 11 0,15 9 0,17 6-1,20-2 1,18-2 0,22-8-1,16-14 0,18-12 1,9-14 0,9-15-1,6-14 1,4-14-1,6-9 1,-1-12 1,-3-9-2,-5-10 1,-3-11 0,-7-13 0,-6-12 0,-6-12 0,-11-14 1,-13-13 0,-8-12-1,-13-12 2,-11-7 0,-14-5 0,-16 5 0,-19 5 0,-18 13 0,-20 11 1,-14 20-1,-20 22-1,-14 19-1,-7 23-6,-10 10-27,11 11-1,3 1-3,9-1 1</inkml:trace>
  <inkml:trace contextRef="#ctx0" brushRef="#br1" timeOffset="71748.1037">9762 7564 27,'-35'-7'32,"-6"-2"-1,-1-5-1,-1 5-27,-4-4 0,5 2 0,-2 0-2,-1 3-1,-3 2 1,-3 5-1,-5 9-1,-5 9 1,-4 9 0,-5 10 1,-2 7 0,2 8-1,2 5 1,6 8 0,8 6 0,10 7 0,9 5 1,15 7-2,11 10 0,11 6 1,12 2 0,15-1-1,13-6 2,17-8-3,17-10 2,11-9-1,13-18 1,11-13 0,9-13-1,11-7 1,5-12-1,4-6 2,1-8-2,3-4 1,-2-7 0,1-5 0,-9-8-1,-8-6 0,-6-6-1,-9-9 0,-11-8 1,-15-9-1,-13-9 1,-14-8-1,-12-7 0,-14-9 1,-17-6 1,-15 0 0,-17 0 1,-15 4 0,-18 2 0,-13 9 0,-15 8 0,-15 12 0,-16 12-1,-12 11 1,-8 12-2,-8 9 0,-8 12-1,-3 10 1,1 11-3,5 2-2,14 12-17,3-3-13,11 3 0,10-3 0</inkml:trace>
  <inkml:trace contextRef="#ctx0" brushRef="#br1" timeOffset="74332.2515">6799 9167 43,'-40'-25'31,"-5"2"-1,-7-1-1,-4 1-26,-3 8-3,-3 1 1,-3 7-1,-5 4-1,-4 5 1,-4 3 0,-2 5 0,-1 4 0,1 5 1,1 7 0,3 7 0,2 6 1,8 6 0,4 10 0,10 8 1,8 7-1,12 10 1,9 10-1,14 7 0,12 7-2,16 10 1,9 2 0,13 2-1,10-1 2,9-5-3,11-9 3,8-6-1,8-13 1,10-13 1,9-18 0,12-13-1,8-18 1,8-13-1,2-16 1,4-14-2,1-12 1,-3-9-2,-4-9-1,-11-7 2,-11-7-2,-11-8 1,-10-7-1,-13-7 1,-15-7-1,-15-10 1,-18-8 1,-12-7-1,-16-3-1,-16 0 0,-17 2 2,-13 5-1,-15 9 1,-14 11-1,-14 15 0,-12 16 0,-9 15 1,-7 13-1,-8 15-1,-5 8-5,7 17-24,-3 5-5,11 5-1,3-2-1</inkml:trace>
  <inkml:trace contextRef="#ctx0" brushRef="#br1" timeOffset="78443.4867">6705 10660 59,'-20'-11'33,"-4"-4"0,3 3-1,-5-5-28,4 6-1,-2-2-1,0 5-2,-6 3-1,-3 3 0,-5 6-1,-5 6 1,-7 8 0,-6 9-1,-9 9 0,-4 12 2,-2 10 0,-1 10 0,3 8 2,5 10 0,4 8 0,11 9-1,15 3 3,16 7-1,12 2-1,17 1-1,15 1 1,15-4-2,18-10 2,15-5-1,14-8 0,14-10 0,14-14 0,11-12 1,6-21 0,7-11 0,2-17 0,4-16 0,-5-17 0,-4-17 0,-9-15 0,-9-13-2,-15-12 2,-11-9-2,-21-9 0,-20-10 0,-18-9-1,-19 0 0,-23-1 0,-17 3 1,-18 9 0,-18 6 0,-16 12 0,-14 15 0,-12 14-1,-8 11 0,-2 18-3,-14 0-14,6 19-17,-7 3-1,6 9-1,0-3-1</inkml:trace>
  <inkml:trace contextRef="#ctx0" brushRef="#br1" timeOffset="80887.6265">6673 12755 61,'-5'-11'30,"5"11"2,-11-17-2,14 7-28,-7 1 0,4 9 0,-2-14 0,2 14 0,0-9 0,0 9 0,0 0 1,-5 14 0,-5 2 0,-1 9 0,-6 5-1,-4 10 0,-4 4 1,0 5-1,-4-2 0,3 3 0,0-9 0,5-4-1,2-6 0,6-7 0,7-6 0,4-4 0,7-2 0,7-10 0,8 1-1,7-2 1,8-2-1,7-2 1,4 2-1,7-1 1,2 2-2,5 1 2,-1 1-1,1 3 0,-2 0 0,-2 2 0,-3-3 0,-5 1 1,-4-1-2,-7 1 1,-6-4 0,-5 0-1,-4 2-1,-9-5-2,2 9-8,-15-7-25,0 0 1,1-12 0,-8 3-1</inkml:trace>
  <inkml:trace contextRef="#ctx0" brushRef="#br1" timeOffset="81232.6462">7177 12579 89,'10'1'37,"-10"-1"-1,-1 27 0,-7 5-35,4 17 0,2 17-1,-1 14 1,2 18-2,-1 11 1,0 8-1,0 0 0,2-10 0,0-12 0,-1-15 1,1-15-1,-2-18 0,2-47-2,0 53-3,0-53-19,0 0-12,0 0-1,0 0-1</inkml:trace>
  <inkml:trace contextRef="#ctx0" brushRef="#br1" timeOffset="83070.7513">9103 12785 56,'-7'-9'33,"4"-5"-2,6-3 1,-1-5-30,10-2-2,8-4 1,5 0-1,6-2 0,5-4 0,5 3 0,4-1 0,1 5 0,2 4 0,0 5 1,4 9-1,-2 10 1,5 12 1,-3 8-2,0 11 2,-3 9-1,-4 15 0,-5 8 0,-7 9-1,-10 2 0,-9 4 0,-14-1 1,-10 0 0,-13-1 0,-7-8 0,-13-4 3,-5-9-2,-6-6 1,-1-9-1,-1-9 1,3-11-2,5-12 1,4-9-1,44 0-1,-67-35 1,45 7-1,6-5 1,9-3-2,8-2 1,9 1 0,7 1-1,9 4-1,5 7 1,6 4 1,4 10-1,1 8 2,5 9-1,1 6 0,-1 6 2,-3 6-2,-1 2 1,-4 2-1,-39-28 0,67 51 2,-67-51-3,49 44-4,-49-44-19,28 40-11,-28-40-2,0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22:37.3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3601 6699 14,'-14'2'26,"14"-2"0,-21 8-3,9-7-18,12-1-2,-13 7-2,13-7 0,-9 13-1,6-5 1,0 3 0,2 2 1,-3-2 1,4 5 2,-7-4 0,7 3 0,-7-7 1,7 4 0,0-12 0,-6 9-1,6-9 0,9-9 0,5-8-2,10-3 0,6-8 0,7-7 0,5-6-1,10-6 0,0-3-1,1 0-1,-1 2 0,-5 3-1,-3 3 0,-6 5-2,-3 9 0,-11 1-5,2 15-5,-16 0-20,0 11-1,-10 1 1,-5 14-1</inkml:trace>
  <inkml:trace contextRef="#ctx0" brushRef="#br0" timeOffset="708.0405">3918 7351 29,'0'0'29,"0"0"-2,0 0 0,-12 14-24,8-2-2,-2 4 0,0 6-2,-1 3 1,1 1-1,-1 0 1,1-5 2,3-2 2,-2-11 1,5-8 2,10-13-1,7-10 1,3-20 1,15-5-3,1-15 0,12-1-2,5-9-2,5 0-1,1 6-1,-2 5-5,3 14-5,-11 3-22,0 10-1,-9 6-1,-6 9 0</inkml:trace>
  <inkml:trace contextRef="#ctx0" brushRef="#br0" timeOffset="1984.1135">4546 8285 14,'-9'4'27,"9"-4"0,-9 5 0,9-5-18,-6 9-5,2 0-2,3 3-1,-1 0-2,2 3 1,1-3 0,2 1 1,0-4 0,3 0 3,-6-9 0,16 6 2,-7-11 0,10 0 0,-1-11 1,12-3 0,5-10-3,12-4 0,6-10-2,6-6 0,8-3-3,1-5-1,6 4-7,-6-1-23,-1 2-2,-5 3-1,-6 2 1</inkml:trace>
  <inkml:trace contextRef="#ctx0" brushRef="#br0" timeOffset="3335.1908">4885 9201 13,'-15'28'25,"-7"-5"0,4 0-1,-3-3-20,5-5-1,5 0 1,0-8 1,11-7 1,0 0 0,15-21 1,-1-9 1,15-4 0,-2-13-1,12-2-1,4-7-1,8 0-2,1-1-2,4 4-1,6 7-8,-2 4-23,6 5-2,-4 4 0,-7 4-1</inkml:trace>
  <inkml:trace contextRef="#ctx0" brushRef="#br0" timeOffset="4828.2762">5078 9562 1,'-9'2'17,"-3"-5"5,12 3 0,-14 4-13,3-1-2,4 7-1,-1 4-2,2 4-2,-1 6 0,0 4-1,-1 1 1,1 3-1,2-4 0,1-3 2,1-8 2,6-4 0,-3-13 0,15-9 2,-2-13-1,9-5 1,2-10 0,9-4-3,2-6-1,5-3-1,4-2-1,4 4-1,2 4-1,-3 2-2,3 8-2,-8-1-5,1 16-9,-9 1-12,-4 6 1,-9 5-2</inkml:trace>
  <inkml:trace contextRef="#ctx0" brushRef="#br0" timeOffset="5856.335">5389 10248 25,'-10'1'27,"10"-1"-1,0 0 0,-8-13-22,8 13-2,0 0-1,0 0-1,0 0-1,0 0 1,3 13 0,-4-3 1,-2 0 0,3 0 1,0-10 1,0 17 2,0-17 1,9 1 0,0-16 1,10 2-1,1-14 0,10 0-1,2-11-1,10-3-2,2-5 0,1 0 0,2 1-2,0 3 0,0 3-1,-4 2-1,2 11-5,-10-1-14,5 12-10,-6 2-2,-2 5 1</inkml:trace>
  <inkml:trace contextRef="#ctx0" brushRef="#br0" timeOffset="17326.991">6555 6703 1,'0'0'14,"0"0"8,-4-9-13,4 9-1,0 0 0,0 0-2,-5-10 0,5 10 0,0 0 1,0 0 0,0 0 0,0 0 0,-9 6-1,9 5-1,-5 1-1,4 4-1,-4 0 0,4 3-1,-2-2 0,3 2 0,-1-4-1,2-2 1,-2-5 0,1-8 0,1 11 1,-1-11 0,0 0 0,0 0 1,14-20-1,1 1 0,8-11 0,12-9 0,8-10-1,13-9-2,8-11 1,10-4-1,8-3 0,6 1-1,1 4-1,-3 2-1,0 10-5,-12 0-8,2 16-18,-9 4 0,-5 6-2,-11 4 1</inkml:trace>
  <inkml:trace contextRef="#ctx0" brushRef="#br0" timeOffset="18143.0377">9191 7470 1,'9'-8'14,"-6"-10"9,5 4-4,-2 3-16,-2-2 2,-4 13 1,7-14 1,-7 14 0,0 0 0,0 0 2,0 0-1,3 20-1,-7-9-2,3 7-1,-3 0-1,2 6 0,-4-2 1,4 2-1,-4-6 0,6 1 1,-1-9-1,1-10 1,17 2 0,6-16-1,9-13 0,11-9-2,8-10 2,14-9-3,8-6 0,9-4-1,3 0 1,-2 2-2,-1 5-1,-5 1-3,1 14-7,-16 1-22,-6 10-1,-15 6 0,-10 9 3</inkml:trace>
  <inkml:trace contextRef="#ctx0" brushRef="#br0" timeOffset="18795.075">7228 8103 43,'0'0'32,"0"0"-3,-8 5 1,0 7-29,4 7-1,1 7 1,-2 2-2,1 4 2,-1 1-1,1-4 1,0-3 0,1-7 2,4-4 0,-1-15 0,12 0 2,4-15-2,10-5 2,6-15-2,12-6 0,7-12-2,9-8 0,9-6-1,7-4-2,9 4-5,-3-4-8,6 12-19,-5 8-1,-2 9 0,-8 9-1</inkml:trace>
  <inkml:trace contextRef="#ctx0" brushRef="#br0" timeOffset="19436.1117">9138 9038 32,'-5'12'32,"5"-12"-1,0 0 0,-10 1-28,10-1-1,0 0-1,2 14-1,-2 0 0,-3 5-1,-4 5 1,0 3 1,-5-1 2,2-1 0,0-6 1,8-7 0,7-21 1,17-12 0,11-21 0,16-11-2,12-15-2,12-6 0,9-8-2,5 1 0,2 8-3,-10 6-2,2 17-14,-15 4-14,-10 16-1,-16 5 0,-13 14 6</inkml:trace>
  <inkml:trace contextRef="#ctx0" brushRef="#br0" timeOffset="20052.1469">7783 9669 59,'-24'17'31,"-3"3"0,0 3 0,-3 0-29,3 6 0,-1 1 0,6 2-2,2-2 0,2-3 0,3-6 2,6-4-1,3-8 2,6-9 0,16-11 0,5-10 1,4-14-1,12-7 0,6-12-1,9-5 0,6-5-2,2-4-2,5 4-1,-3-2-5,6 15-7,-11 0-21,1 15 2,-12 3-2,-4 15 2</inkml:trace>
  <inkml:trace contextRef="#ctx0" brushRef="#br0" timeOffset="20508.173">7277 10380 53,'0'0'30,"0"0"-1,-13 9 0,13-9-26,-6 12-2,4-1 1,2 4-2,1 5 1,1 4-2,-1 1 3,2 1-1,0-4 3,5-1-1,-2-10 2,10-4 0,3-20-1,9-9 2,4-20-2,13-9 1,3-11-4,7-7-1,5 3-5,-2-4-6,5 14-22,-7 3-2,-1 15 0,-12 7 0</inkml:trace>
  <inkml:trace contextRef="#ctx0" brushRef="#br0" timeOffset="21576.2341">6853 5920 42,'-43'-46'35,"-7"6"-2,-4 12 0,-5 9-30,1 16-1,-3 15-1,0 16 0,-1 22 0,-1 24-2,-3 28 1,0 28-1,0 36 2,4 64 0,4 7 1,9 30-1,9 23 0,12 22 2,17 38 0,13-9 0,17-6 0,16-42 1,12 0 0,13-23 0,12-34 0,15-34 1,11-66-2,14-17 0,6-46-1,8-31 1,6-35-1,5-31-1,-2-32 0,-2-34-1,-12-34 1,-5-33-1,-11-32 0,-4-31-1,-13-24-1,-7-26-1,-10-18 0,-10-18 1,-7-12-1,-14-4 1,-10 4 0,-17 11 0,-16 15 1,-18 23 1,-20 26 1,-18 35-1,-18 38 1,-17 37-1,-17 35 0,-16 34 0,-7 35-1,-1 30-3,7 38-8,-4 20-24,17 26-1,8 13-2,21 14 1</inkml:trace>
  <inkml:trace contextRef="#ctx0" brushRef="#br0" timeOffset="22341.2778">6609 11481 71,'1'-15'34,"-7"-2"-2,2 8 1,4 9-31,-11 1 0,6 18-2,-1 13-1,-3 16 1,-4 12 0,0 12 0,-3 3 0,1 1 1,1-5 0,3-11 1,7-8 1,8-14-1,9-13 0,10-11 0,11-6 1,8-6-1,10-2-1,7-4-1,3-5-4,11 5-20,-8-14-10,1-4 0,-11-15-1,-5-7 0</inkml:trace>
  <inkml:trace contextRef="#ctx0" brushRef="#br0" timeOffset="22551.2899">7152 11280 90,'0'54'37,"4"21"-1,-3 14 0,0 17-35,13 23 0,3 11-2,7 10-1,-4-8-4,10-2-19,-11-23-9,1-19-3,-9-25 1,0-21 0</inkml:trace>
  <inkml:trace contextRef="#ctx0" brushRef="#br0" timeOffset="23979.3715">9530 11699 76,'-20'-11'34,"4"-8"-2,8 2-8,7-9-24,13-1 1,11-5-1,10-4 0,14-1-1,9 0-1,3 6 1,-4 6 0,-5 14 0,-14 17 1,-18 23 0,-21 22 1,-23 26 1,-15 19 2,-15 12 0,-2 7 0,0-5 0,10-5 0,13-15-2,21-14 0,18-23-1,19-18-2,22-21-2,9-17-2,21-6-16,-2-25-14,9-7 0,-6-20-1,1-5 0</inkml:trace>
  <inkml:trace contextRef="#ctx0" brushRef="#br0" timeOffset="32231.8436">9650 5577 38,'-45'-18'35,"-4"8"-1,1 7-1,-14 12-29,13 20-1,-7 21-2,0 27-1,-7 30-1,-1 32 0,-1 33 0,-2 29 0,4 27-1,4 16 2,10 13-1,11 8 1,15 35 1,13-25 0,12 28 0,12-12 1,9 6 2,8 4-2,-1-2 1,3-6 0,-5-47 2,0 13-1,0-58-1,3-15 0,5-47-1,10-38 2,9-45-2,15-42 0,15-46-1,15-39-1,11-42 1,7-36-1,3-36-1,3-36-1,-1-27 0,-5-26 1,-8-21-3,-13-22 2,-9-17 1,-15-16-1,-10-7 1,-14-1 1,-16 9 0,-16 21 0,-19 21 1,-20 40 1,-31 39-1,-25 51 1,-27 48 0,-28 54 0,-23 48 0,-13 44 0,-9 44-3,-1 31-1,23 38-20,18 14-16,28 16-1,28 4-1,26-7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23:50.8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6708 12886 35,'-7'-8'31,"7"8"-2,-7-8 2,2-1-20,5 9-4,0 0-1,-4-9-3,4 9-2,0 0 0,-2 8 0,2 4 0,-3 7 1,-3 7-1,-3 4 1,-1 9-1,-4-2 2,1 1-1,-1-3 0,2-4 0,0-9-1,7-6 1,2-7 0,3-9 0,16 3 0,1-7-1,3-5 1,6 1-1,3-3 1,5 1-1,2 0 0,0-1 0,1 1-1,-1 3 0,-2 2 0,-3 1 0,-5 3-1,-3 1 2,-3-2-2,-5 3 1,-5 1 0,-10-2 0,13 2 0,-13-2 0,0 0-1,0 0 0,10 5 1,-10-5-2,0 0-1,10 5-5,4-4-26,-14-1 0,13-11-1,-12-1 0</inkml:trace>
  <inkml:trace contextRef="#ctx0" brushRef="#br0" timeOffset="345.0197">7091 12740 84,'-4'8'37,"-2"-1"-2,5 9 0,-3 6-35,8 14 1,4 16-1,4 13 0,2 14 0,-2 14-1,0 5 1,-1 2-1,-3-4 0,-1-11 0,-3-13 0,-2-14 0,1-15-2,-3-43-3,20 43-21,-20-43-10,0 0 1,43-60-1</inkml:trace>
  <inkml:trace contextRef="#ctx0" brushRef="#br0" timeOffset="1566.0895">9285 12957 34,'-12'-8'31,"-2"-1"-1,4 0 0,-6-5-23,11 2-2,1-3-1,11 1-1,3-2-1,11-5 0,6-2 1,9 0-1,5-1 1,8 3-2,1 4 1,2 4-2,-4 8 0,-9 14 0,-9 14-1,-15 16 1,-18 16 0,-18 15 1,-17 15 1,-11 10-1,-11 3 3,3-4 0,1-8 0,18-13 1,16-17 0,31-19 0,-9-37-1,93 6-1,-8-29-2,13-11-3,18 1-14,-4-13-21,-1-3-2,-19 0-1,-16 2-2</inkml:trace>
  <inkml:trace contextRef="#ctx0" brushRef="#br0" timeOffset="5544.3171">6298 1335 74,'-97'182'32,"0"28"1,-5 58-2,7 2-31,7 47-1,10 36 0,9 41 0,9 31-2,12 72 0,0 3-2,8 16 1,4 42 0,9 19 1,3 6 2,11 45 2,14-35 1,17-47 3,22 11 0,19-37 2,25-23-1,17-43 3,26-34-2,11-95-1,19-10 0,5-61-1,11-50 1,-1-60-2,7-55 0,-7-70-1,0-64 0,-6-73-3,-2-65 1,-11-66-1,-8-64 0,-15-62-2,-14-70-2,-13-43-1,-18-41-1,-16-20 1,-21-32 0,-14-14 0,-17-14 2,-11-1 2,-11 10 3,-11 6 1,-7 6 0,-10 3 1,-2 21 0,-6 12 1,-2 24-1,-10 18-2,-6 43 1,-15 48 0,-10 51-1,-15 64 0,-18 62-1,-18 76-1,-19 76-2,-16 76-2,-15 58-11,3 71-24,-8 55 0,14 79-1,10-8-2</inkml:trace>
  <inkml:trace contextRef="#ctx0" brushRef="#br0" timeOffset="34636.9811">9034 12764 64,'-11'0'35,"0"-5"-2,11 5 1,0 0-33,9 12 1,25 3-2,16 8 0,16 8 0,17 11-1,18 6 2,12 7-2,8 2 0,2-1 0,-5-3 0,-6-6-2,-8-5-2,-19-9-4,-2-13-24,-26-9 0,-11-12 0,-17-6-2</inkml:trace>
  <inkml:trace contextRef="#ctx0" brushRef="#br0" timeOffset="34905.9965">9992 12582 73,'-31'62'38,"3"18"-2,-11 0-2,-2 12-36,7 17-1,2 13 1,2 8 0,1 1-2,5-2 0,-1-10-2,10-10-3,-4-16-8,17-18-16,-3-26-2,5-49 1,0 0 5</inkml:trace>
  <inkml:trace contextRef="#ctx0" brushRef="#br0" timeOffset="35498.0303">10202 12734 65,'0'0'36,"-10"-2"0,5-9-2,11-4-34,8 0-1,12-5 1,11 1-1,8-2 1,5 3 0,3 2-1,-2 5 1,-6 6 0,-7 7 0,-10 7 0,-14 7 1,-11 7-1,-14 10 0,-10 5 2,-11 3-1,-4 4-1,-2-1 1,1-2-1,8-6 0,7-6 0,15-11 1,15-11-2,15-9-1,11-6 2,8-4-1,10-3 1,2 0-2,0 1 2,-2 3-1,-6 5 1,-5 8 2,-4 5-2,-7 7 2,-5 7-2,-8 6 3,-4 5-2,-7 2 2,-6 0-1,-6 0-1,-7 1 1,-7-1-1,-7-5 1,27-30-2,-70 53-1,70-53-8,-87 48-26,42-30-1,-9-6-1,0-9-1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25:11.4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7790 3975 26,'0'0'27,"-8"-11"1,8 11-1,-14-14-19,14 14-1,0 0-1,-5-8-2,5 8-2,0 0 0,0 0 0,0 0-1,0 0 1,9-5 1,-9 5 0,10 0 0,-10 0 0,10 0 1,-10 0-1,0 0 0,9-1-1,-9 1 1,0 0-1,9 1-1,-9-1 1,0 0 0,0 0 0,7 13-1,-5-2 1,0 5-1,-1 6 0,0 5 0,-2 6 0,0 3 0,-2 3-2,0-1 2,-1-3-1,1-5 0,1-5 0,0-7 0,1-6 1,1-12-1,0 0 2,0 0-1,18-31 0,3-4 0,10-17 1,11-13 0,15-16-1,10-12-1,11-8 1,13-6 0,3 3-1,0 5 1,-7 10-1,-7 13 0,-13 14 0,-11 14 1,-16 14-2,-11 11 0,-13 12-3,-16 11-3,11 10-12,-18 2-15,4 11-2,-7-3 1,5 7-1</inkml:trace>
  <inkml:trace contextRef="#ctx0" brushRef="#br0" timeOffset="1311.075">7780 5291 24,'4'-12'28,"2"2"0,-6 10-2,-2-15-21,2 15 0,0 0-1,0 0-1,0 0 0,0 0 0,0 0 1,0 0-1,0 0 0,0 0 1,0 0-1,-9 13 0,2 0 0,1 6-1,-1 2 0,0 5-1,-2 2 0,2 0 0,0-5 0,3-2 1,0-6 0,4-7-1,0-8 2,9-13 0,6-17 0,11-12 1,11-17-1,14-14-1,9-16 1,12-11-1,7-9 0,6-1-1,4 4 0,-3 9 0,-5 11-2,-9 11 0,-8 18-3,-13 10-7,-1 24-23,-20 9-1,-7 15-1,-14 4-2</inkml:trace>
  <inkml:trace contextRef="#ctx0" brushRef="#br0" timeOffset="3643.2084">9761 6443 1,'-8'-2'14,"8"2"11,0 0 1,-13-11-21,13 11-2,0 0-1,0 0 0,0 0-1,0 0 1,0 0 1,0 0 1,0 0 0,0 0 2,0 0-1,-3 12 1,-2-2-1,6 8 0,-5-2-1,3 5 0,-3-1-2,5 0 1,-1-6-1,10-6 1,6-15 1,13-14-2,11-22 2,18-14-1,12-19 0,19-12-1,11-15 1,7-8-3,2 0 0,-4 8-2,-6 16-2,-14 8-4,-5 23-18,-22 9-9,-14 20 0,-18 14 1</inkml:trace>
  <inkml:trace contextRef="#ctx0" brushRef="#br0" timeOffset="4637.2653">9687 7631 1,'-11'-4'19,"11"4"-9,-9-3 0,9 3-2,0 0 0,-11-5 0,11 5 0,0 0 0,0 0 1,0 0-2,0 0 0,0 0-1,0 0 0,0 0-1,0 0 0,0 0-2,0 0 0,0 0 0,0 0-1,0 0 0,0 0-1,0 0 1,0 0 0,0 0 0,0 0 0,-5-8-1,5 8 0,0 0 1,0 0-1,1 14 0,-1-1-1,0 4 0,-2 4-1,1 4 1,-2 2 0,-1-2 0,0-1-1,-1-5 2,3-5-1,2-14 2,15-6 1,6-18-1,16-13 1,12-19 0,14-13 0,13-11-1,12-10-1,10-6 0,6 2-2,-3 3 1,-3 6-2,-5 11-1,-8 8-3,-1 17-6,-18 5-24,-4 10 0,-12 5-1,-10 9 0</inkml:trace>
  <inkml:trace contextRef="#ctx0" brushRef="#br0" timeOffset="6254.3578">7813 8805 12,'0'0'24,"0"0"0,4 10-1,-4 4-22,3 5-1,-1 3 1,1 4 1,-2-1 2,4 1 2,-5-7 1,6-1 1,-6-18 1,10 10 1,-5-20-1,12-1-1,0-15 0,11-3-3,4-14-2,10-9-1,8-13-2,9-6 1,6-4-3,6-5 1,6 5-5,-3 0 0,3 14-10,-12 5-17,-5 16-1,-12 9 0,-12 13 0</inkml:trace>
  <inkml:trace contextRef="#ctx0" brushRef="#br0" timeOffset="6997.4003">7837 9998 15,'0'0'24,"-12"4"-1,12-4 1,-14 5-16,14-5-2,-9 3 1,9-3-1,0 0-1,0 0 1,0 0 0,0 0-1,0 0 0,0 0-1,3 14 0,-2-3-2,5 5 1,-4 3-1,4 6 1,-4-2-1,3 1 0,-4-4 0,1 0 1,0-9 0,2-3 0,-4-8 1,19-19-1,-3-7 0,9-11-1,6-12 0,8-11-1,7-12 0,8-7-2,4-3-1,2 2-1,4 8-3,-6 2-4,7 17-14,-10 4-12,-3 15 2,-11 5-2</inkml:trace>
  <inkml:trace contextRef="#ctx0" brushRef="#br0" timeOffset="8287.474">9688 11097 14,'-11'3'26,"1"-1"0,-1-1 0,3-4-14,8 3-4,-14 1-2,14-1-2,0 0-2,0 0 1,-7 14-1,10-1 1,-4 2 0,4 8 1,-3 1-1,4 7 1,-3-4-1,3 1 0,-1-6 1,3-1 0,2-12-1,9-5 2,4-15-1,13-8 1,8-14-1,14-9-1,12-15-2,15-12 1,16-11-2,10-5-2,10-1-1,0-4-6,13 9-26,-12-2 0,-4 8-2,-16 1 0</inkml:trace>
  <inkml:trace contextRef="#ctx0" brushRef="#br0" timeOffset="16541.9462">6260 3702 34,'-3'-10'28,"3"10"-1,-5-12 0,2 5-20,3 7-4,-5-9 0,5 9 0,0 0-1,0 0 1,-3-8 0,3 8 0,0 0 2,0 0-1,0 0 1,0 0-1,0 0-1,0 0 1,4-8-1,-4 8-1,0 0 0,10-9-1,-10 9 0,7-8 0,-7 8 0,0 0 0,11-7-1,-11 7 1,0 0 0,0 0 0,0 0 0,0 0-1,0 0 1,0 0 0,3 11 0,-4 0 0,0 6-1,-1 7 2,0 6-1,-2 9 0,0 4 0,0 7 0,-2 3 0,-1 2-1,0-1 1,1-2 0,0-3-1,2-4 0,0-6 0,1-4 0,0-7 0,2-3 1,0-6-1,0-4 1,0-6-1,1-1 1,0-8-1,0 0 1,0 9 0,0-9 0,0 0 0,0 0 0,0 0-1,0 0 1,0 0-1,0 0 0,0 0 0,0 0-1,0 0-1,0 0-3,0 0-8,5-10-23,4 4 0,-6-3-2,5 2 1</inkml:trace>
  <inkml:trace contextRef="#ctx0" brushRef="#br0" timeOffset="17612.0074">6254 4828 6,'0'0'23,"0"0"2,0 0-1,0 0-16,2-10 0,-2 10 0,0 0-1,0 0 1,0 0-1,3 18 1,-5-4-1,5 11-2,-6 3 1,3 12-1,-6 3-1,3 8 0,-4 4-1,1 2 0,-3-1-1,4 3 0,-3-5 1,2 0-1,1-5 0,1-4-1,1-6 1,2-6-2,0-6 2,1-7-2,1-5 1,0-5-1,-1-10-1,0 0-1,0 0-5,0 0-28,12-14-1,-9-5-3,1-8 2</inkml:trace>
  <inkml:trace contextRef="#ctx0" brushRef="#br0" timeOffset="20914.1963">5845 6262 38,'0'-12'32,"1"-3"0,0 1-4,1-7-25,6 0 0,3-4-2,2-1 1,7-4-3,3 2 2,5-1-1,4 0 2,3-1-1,4 3 1,0 1-1,3 8 1,0 5 0,0 9 0,-4 8 0,2 13 0,-4 9 0,-1 11-1,-3 9 1,-3 8-2,-7 7 1,-5 4-1,-8 1 1,-7-2-1,-8 0 1,-6-5-1,-9-4 1,-6-7 0,-6-8 1,-4-8-1,-3-9 1,0-7-1,-2-11 0,3-8-1,0-10 0,2-4 0,4-6 0,3-1-1,8-2 1,5 2-1,7 0 0,6 4 1,9 4 0,7 5 0,7 5 0,6 4 1,5 6-1,6 3 1,2 6-1,5 5 1,-1 1 1,1 2-1,-3-1 0,-3-1 0,-5-3 0,-4-2-1,-4-3 1,-6-4-3,-1 2-5,-17-9-18,25 3-12,-12-5 1,1-4-2</inkml:trace>
  <inkml:trace contextRef="#ctx0" brushRef="#br0" timeOffset="24650.41">5774 7501 40,'-14'-6'32,"-1"0"-2,0 2 0,1-3-26,5 4-2,9 3-1,-13-10 0,13 10-2,-3-15 1,9 4 0,4-3 0,5-5 1,5 0 0,5-3 1,8 4-1,2-1 1,6 5 0,0 4 0,1 8 0,-2 7-1,-1 10 0,-7 7 0,-6 9 0,-5 6-1,-10 5 1,-9 4-1,-10 4 0,-10 2 1,-7 2 0,-9-5 1,-3 0 0,-3-6 0,2-3 0,1-7 1,8-5-1,5-9-1,9-3 0,7-5 0,9-2 1,8-6-1,8 0 0,10-4 1,10 1 0,8-4 0,7 1 1,2-3-1,5 1-1,-2-2 1,-2 3-1,-4-1 0,-5 0-1,-5 1 0,-4 0-1,3 2-4,-7-7-16,4 8-16,-4-4-1,-1 2 0,-6-3-1</inkml:trace>
  <inkml:trace contextRef="#ctx0" brushRef="#br0" timeOffset="27023.5457">6134 8542 32,'-3'-13'30,"1"5"0,-1-1-1,-2-2-23,5 11-1,3-15-2,-3 15-1,6-13 0,-6 13-1,7-8 1,-7 8 0,0 0 0,9 11 1,-8 3 0,1 12 0,-3 7 0,1 11 1,-5 8-1,2 8-1,-3 1 1,2 2-2,-2-4 1,1-5-1,2-9 1,2-8-2,0-9 1,2-6 0,-2-5 0,1-5 0,-1-4-1,1-8 1,0 8-1,0-8 0,0 0-2,0 0-1,12 2-5,-12-2-23,14-13-3,-4 5-1,1 1 0</inkml:trace>
  <inkml:trace contextRef="#ctx0" brushRef="#br0" timeOffset="28082.6063">6246 9725 8,'0'0'25,"1"-9"1,-5 1-1,5-1-12,-1 9-7,-2-10 1,2 10-2,-1-8-1,1 8 0,0 0 1,0 0 0,0 0 1,3 23 0,-7-2-1,5 12-1,-8 5 1,4 13 0,-6 3-1,1 4 0,-5-1-1,2 0-1,0-6 0,1-5 0,2-9-1,2-6 0,2-9-1,1-5 0,2-6-1,1-11 0,4 9-1,-4-9-9,10-10-23,-4-1 0,2-1-2,-3-5 0</inkml:trace>
  <inkml:trace contextRef="#ctx0" brushRef="#br0" timeOffset="30110.7223">5880 11085 57,'-17'-7'31,"1"-3"0,5-2-1,2-3-27,11 2 0,6-4-3,9-1 0,6-1-2,8-1 3,8 1-1,5 3 0,4 2 1,2 3-2,1 6 2,-2 4-1,-6 6 2,-4 6-1,-10 6 0,-6 7 1,-12 8 0,-9 7 0,-12 6 0,-8 10 0,-10 3 0,-5 8 0,-7 1-1,-1 1 1,-1-5 0,6-3-1,4-7 1,7-7-1,7-11 1,10-6-1,8-9 2,10-5-2,10-7 1,9-4 1,8-5 0,13-3 1,4-4-1,7 0 0,2-4-2,0 2-1,-2-2 0,-3 1-1,-2 4-3,-13-6-16,5 11-16,-13-6 0,-1 5-1,-8-5-1</inkml:trace>
  <inkml:trace contextRef="#ctx0" brushRef="#br0" timeOffset="36011.0597">8140 3961 21,'0'0'23,"0"0"0,0 0-2,-11 8-18,11-8-18,0 0-5,0 0-3,0 0-1</inkml:trace>
  <inkml:trace contextRef="#ctx0" brushRef="#br0" timeOffset="36491.0872">7840 5149 36,'0'0'27,"8"7"-1,-8-7-9,0 0-13,0 0-4,0 0-6,14 5-18,-2-10-2,2 4 0,-5 0-1</inkml:trace>
  <inkml:trace contextRef="#ctx0" brushRef="#br0" timeOffset="36968.1145">7895 8622 1,'-12'14'2,"7"3"6,-4 0-8,-2-7-10,10 6 10</inkml:trace>
  <inkml:trace contextRef="#ctx0" brushRef="#br0" timeOffset="38375.195">8096 12148 46,'-9'-7'27,"-1"-1"0,0 3-1,-5-4-21,15 9-2,-16 3 1,9 8-3,-1 5 1,-1 7-1,-1 5 0,-2 10 1,-2 5 1,1 7 0,-7-3 0,6 3 0,-5-4 0,6-2 0,0-7-1,5-2 2,2-11-2,9-2 0,5-8 0,8 0 0,5-7 0,8-4-1,5-3 1,5-1-1,2-4 0,4 1-1,-2-3 0,0 2 0,-1 2-1,-2 1 0,-2 3 0,-3 0 0,-2 3-1,-5 0 0,2 3-4,-9-6-4,8 7-22,-13-6-1,1 3 0,-17-5 0</inkml:trace>
  <inkml:trace contextRef="#ctx0" brushRef="#br0" timeOffset="38692.2131">8481 12245 75,'-21'-12'35,"10"15"-2,-6 1 1,5 10-30,-1 11-2,5 18-1,0 12 0,4 13-2,3 15 1,2 12 0,0 7 0,1-1 0,0-5 0,1-13-1,1-10 0,-1-10 0,0-15 0,1-15-2,5-7-2,-3-13-8,7-9-21,-1-8 0,4-10-1,-4-11 0</inkml:trace>
  <inkml:trace contextRef="#ctx0" brushRef="#br0" timeOffset="41392.3675">10303 12182 41,'5'-14'31,"-8"-3"-2,-4 0 2,-6-6-28,3 1-1,-1-4 2,2 7-1,-5-3 0,2 10-1,-4 7-1,-2 10 0,-3 15-2,-4 11 1,-3 16 0,0 14 1,1 17-1,2 12 1,3 11-1,10 3 0,10-5 1,9-4 0,11-10-1,8-14 1,9-19 0,9-19-1,6-23 2,6-14 0,-2-14-2,2-10 1,-5-10-1,-5-2 1,-8 0-1,-10 5 0,-12 6-1,-15 8 1,-17 9 1,-12 13 0,-13 10 0,-6 8 1,-5 4-1,-1 5-1,3 1 1,6-1-3,15 2-6,4-10-25,17-6-1,8-14-1,0 0 0</inkml:trace>
  <inkml:trace contextRef="#ctx0" brushRef="#br0" timeOffset="42307.4199">10534 1453 92,'-56'-44'34,"-7"-1"0,4 10-3,-2 3-29,6 14-1,2 13 0,6 17-1,0 20-1,0 21-1,-3 31 0,-7 25 1,-2 30 0,-3 24 0,2 24-1,4 13 2,7 7-2,13-5 3,16-18-1,21-18 0,22-31 2,25-28-1,20-40 2,23-33 0,19-40 1,20-31-1,11-36 0,11-25 0,0-30 0,-1-20-1,-9-15-1,-14-12 0,-24-7 0,-26 3-1,-29 9 1,-31 7-1,-38 13 1,-30 11-1,-30 15 2,-25 13-1,-25 21 1,-16 14-2,-8 21 1,-6 20-2,6 23-3,-1 13-27,23 22-5,8 9-2,20 6-1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613FF-FA51-2E46-B75F-2E30DA801C81}" type="datetimeFigureOut">
              <a:rPr lang="en-US" smtClean="0"/>
              <a:t>2/11/2012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74D86-F2B3-A841-9E08-51A65C18E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945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744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9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75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56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34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27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77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if you don’t like your answer?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260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06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Know</a:t>
            </a:r>
            <a:r>
              <a:rPr lang="en-US" baseline="0" dirty="0" smtClean="0"/>
              <a:t> thyself?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651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328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097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Big thing is that we  learned</a:t>
            </a:r>
            <a:r>
              <a:rPr lang="en-US" baseline="0" dirty="0" smtClean="0"/>
              <a:t> to think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70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0311-0B4F-BD41-8464-8A944D5B0AA3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58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08190-C6D8-6545-893E-F49F95846AB7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65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FB72-3A4F-DA45-B2F9-EAB9A609850B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483B-D53C-C348-AC27-1A18140652F5}" type="datetime1">
              <a:rPr lang="en-US" smtClean="0"/>
              <a:t>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2075-7029-D94B-B28C-5D1C7714FC28}" type="datetime1">
              <a:rPr lang="en-US" smtClean="0"/>
              <a:t>2/11/2012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4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BAD-E85C-8042-9EA8-42145CC5BBB4}" type="datetime1">
              <a:rPr lang="en-US" smtClean="0"/>
              <a:t>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4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84A8A-C0E5-2B4D-AFDA-C63584482AAD}" type="datetime1">
              <a:rPr lang="en-US" smtClean="0"/>
              <a:t>2/11/2012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7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B362A-F770-1347-8160-4A0F4E58727D}" type="datetime1">
              <a:rPr lang="en-US" smtClean="0"/>
              <a:t>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1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093E-A11E-6440-A981-B85FF4AD00C2}" type="datetime1">
              <a:rPr lang="en-US" smtClean="0"/>
              <a:t>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3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AD48B-965B-1B4B-96F7-3062994E58B5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7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4725-818C-0140-850B-44C872181ABD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5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F69F1-52E5-5E48-B31D-DC51E7B37508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9724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319300" y="4798592"/>
            <a:ext cx="419371" cy="21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customXml" Target="../ink/ink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42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634993" y="3865033"/>
            <a:ext cx="7772400" cy="85725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Multi-Criterion Decisions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08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2946400" cy="3394472"/>
          </a:xfrm>
        </p:spPr>
        <p:txBody>
          <a:bodyPr>
            <a:normAutofit/>
          </a:bodyPr>
          <a:lstStyle/>
          <a:p>
            <a:pPr marL="0" indent="0" algn="ctr">
              <a:buFontTx/>
              <a:buNone/>
            </a:pPr>
            <a:r>
              <a:rPr lang="en-US" sz="3600" dirty="0" smtClean="0">
                <a:latin typeface="Arial" charset="0"/>
                <a:ea typeface="ＭＳ Ｐゴシック" charset="0"/>
                <a:cs typeface="ＭＳ Ｐゴシック" charset="0"/>
              </a:rPr>
              <a:t>Qualitative</a:t>
            </a:r>
          </a:p>
        </p:txBody>
      </p:sp>
    </p:spTree>
    <p:extLst>
      <p:ext uri="{BB962C8B-B14F-4D97-AF65-F5344CB8AC3E}">
        <p14:creationId xmlns:p14="http://schemas.microsoft.com/office/powerpoint/2010/main" val="76244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01" y="423335"/>
            <a:ext cx="2329292" cy="36406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1635" y="4080941"/>
            <a:ext cx="1819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Photo: Simon </a:t>
            </a:r>
            <a:r>
              <a:rPr lang="en-US" sz="1400" dirty="0" err="1" smtClean="0"/>
              <a:t>Howden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6866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Title 1"/>
          <p:cNvSpPr>
            <a:spLocks noGrp="1"/>
          </p:cNvSpPr>
          <p:nvPr>
            <p:ph type="title"/>
          </p:nvPr>
        </p:nvSpPr>
        <p:spPr>
          <a:xfrm>
            <a:off x="-1591733" y="53579"/>
            <a:ext cx="8229600" cy="85725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Criteria</a:t>
            </a:r>
          </a:p>
        </p:txBody>
      </p:sp>
      <p:sp>
        <p:nvSpPr>
          <p:cNvPr id="13619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Square feet</a:t>
            </a:r>
          </a:p>
          <a:p>
            <a:pPr marL="0" indent="0"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# Bedrooms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# Bathrooms</a:t>
            </a:r>
          </a:p>
          <a:p>
            <a:pPr marL="0" indent="0"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Lot Size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Location</a:t>
            </a:r>
          </a:p>
          <a:p>
            <a:pPr marL="0" indent="0"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Condition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81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387344"/>
              </p:ext>
            </p:extLst>
          </p:nvPr>
        </p:nvGraphicFramePr>
        <p:xfrm>
          <a:off x="482594" y="343319"/>
          <a:ext cx="3586648" cy="46392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3854"/>
                <a:gridCol w="1032934"/>
                <a:gridCol w="1049860"/>
              </a:tblGrid>
              <a:tr h="57990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Criteria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House 1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House</a:t>
                      </a:r>
                      <a:r>
                        <a:rPr lang="en-US" sz="2000" b="1" baseline="0" dirty="0" smtClean="0"/>
                        <a:t> 2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7990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Square Feet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90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#</a:t>
                      </a:r>
                      <a:r>
                        <a:rPr lang="en-US" sz="2000" baseline="0" dirty="0" smtClean="0"/>
                        <a:t> Bedrooms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90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# Bathrooms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90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Lot Size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90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Location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90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Condition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907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TOTAL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32920" y="107640"/>
              <a:ext cx="3890160" cy="48326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0680" y="96480"/>
                <a:ext cx="3917160" cy="485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741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5" name="Picture 5" descr="mcri30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3066" y="-846799"/>
            <a:ext cx="7010400" cy="680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260360" y="1996560"/>
              <a:ext cx="2580840" cy="25560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49560" y="1986480"/>
                <a:ext cx="2603520" cy="256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657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01" y="423335"/>
            <a:ext cx="2329292" cy="36406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1635" y="4080941"/>
            <a:ext cx="1819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Photo: Simon </a:t>
            </a:r>
            <a:r>
              <a:rPr lang="en-US" sz="1400" dirty="0" err="1" smtClean="0"/>
              <a:t>Howden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0584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877676"/>
              </p:ext>
            </p:extLst>
          </p:nvPr>
        </p:nvGraphicFramePr>
        <p:xfrm>
          <a:off x="482594" y="190922"/>
          <a:ext cx="3586648" cy="48001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3854"/>
                <a:gridCol w="1032934"/>
                <a:gridCol w="1049860"/>
              </a:tblGrid>
              <a:tr h="5333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Criteria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House 1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House</a:t>
                      </a:r>
                      <a:r>
                        <a:rPr lang="en-US" sz="2000" b="1" baseline="0" dirty="0" smtClean="0"/>
                        <a:t> 2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Square Feet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#</a:t>
                      </a:r>
                      <a:r>
                        <a:rPr lang="en-US" sz="2000" baseline="0" dirty="0" smtClean="0"/>
                        <a:t> Bedrooms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# Bathrooms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Lot Size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Location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Condition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Basement</a:t>
                      </a:r>
                      <a:endParaRPr lang="en-US" sz="20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TOTAL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935360" y="97200"/>
              <a:ext cx="1988280" cy="49294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24920" y="82440"/>
                <a:ext cx="2011320" cy="495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828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9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716" y="1620486"/>
            <a:ext cx="2334684" cy="31129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11867" y="152409"/>
            <a:ext cx="70759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/>
              <a:t>?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02157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2946400" cy="3394472"/>
          </a:xfrm>
        </p:spPr>
        <p:txBody>
          <a:bodyPr>
            <a:normAutofit/>
          </a:bodyPr>
          <a:lstStyle/>
          <a:p>
            <a:pPr marL="0" indent="0" algn="ctr">
              <a:buFontTx/>
              <a:buNone/>
            </a:pPr>
            <a:r>
              <a:rPr lang="en-US" sz="3600" dirty="0" smtClean="0">
                <a:latin typeface="Arial" charset="0"/>
                <a:ea typeface="ＭＳ Ｐゴシック" charset="0"/>
                <a:cs typeface="ＭＳ Ｐゴシック" charset="0"/>
              </a:rPr>
              <a:t>Quantitative</a:t>
            </a:r>
          </a:p>
        </p:txBody>
      </p:sp>
    </p:spTree>
    <p:extLst>
      <p:ext uri="{BB962C8B-B14F-4D97-AF65-F5344CB8AC3E}">
        <p14:creationId xmlns:p14="http://schemas.microsoft.com/office/powerpoint/2010/main" val="242789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611267"/>
              </p:ext>
            </p:extLst>
          </p:nvPr>
        </p:nvGraphicFramePr>
        <p:xfrm>
          <a:off x="330197" y="478783"/>
          <a:ext cx="3699934" cy="42545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4070"/>
                <a:gridCol w="643466"/>
                <a:gridCol w="660400"/>
                <a:gridCol w="761998"/>
              </a:tblGrid>
              <a:tr h="65901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Criteria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Wgt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H1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H2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7963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Square Feet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33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#</a:t>
                      </a:r>
                      <a:r>
                        <a:rPr lang="en-US" sz="2000" baseline="0" dirty="0" smtClean="0"/>
                        <a:t> Bedrooms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24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# Bathrooms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05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Lot Size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05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Location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05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Condition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054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Basement</a:t>
                      </a:r>
                      <a:endParaRPr lang="en-US" sz="20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054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TOTAL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048760" y="374760"/>
              <a:ext cx="1977480" cy="44010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38680" y="360360"/>
                <a:ext cx="2001960" cy="442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941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40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551"/>
</p:tagLst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118</Words>
  <Application>Microsoft Office PowerPoint</Application>
  <PresentationFormat>On-screen Show (16:9)</PresentationFormat>
  <Paragraphs>67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Model Thinking</vt:lpstr>
      <vt:lpstr>Multi-Criterion Decisions</vt:lpstr>
      <vt:lpstr>PowerPoint Presentation</vt:lpstr>
      <vt:lpstr>PowerPoint Presentation</vt:lpstr>
      <vt:lpstr>Criteria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Thinking</vt:lpstr>
    </vt:vector>
  </TitlesOfParts>
  <Company>university of michigan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Model?</dc:title>
  <dc:creator>spage Page</dc:creator>
  <cp:lastModifiedBy>scott</cp:lastModifiedBy>
  <cp:revision>69</cp:revision>
  <dcterms:created xsi:type="dcterms:W3CDTF">2011-12-29T12:04:42Z</dcterms:created>
  <dcterms:modified xsi:type="dcterms:W3CDTF">2012-02-11T15:46:34Z</dcterms:modified>
</cp:coreProperties>
</file>