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ink/ink1.xml" ContentType="application/inkml+xml"/>
  <Override PartName="/ppt/notesSlides/notesSlide4.xml" ContentType="application/vnd.openxmlformats-officedocument.presentationml.notesSlide+xml"/>
  <Override PartName="/ppt/ink/ink2.xml" ContentType="application/inkml+xml"/>
  <Override PartName="/ppt/notesSlides/notesSlide5.xml" ContentType="application/vnd.openxmlformats-officedocument.presentationml.notesSlide+xml"/>
  <Override PartName="/ppt/ink/ink3.xml" ContentType="application/inkml+xml"/>
  <Override PartName="/ppt/notesSlides/notesSlide6.xml" ContentType="application/vnd.openxmlformats-officedocument.presentationml.notesSlide+xml"/>
  <Override PartName="/ppt/ink/ink4.xml" ContentType="application/inkml+xml"/>
  <Override PartName="/ppt/notesSlides/notesSlide7.xml" ContentType="application/vnd.openxmlformats-officedocument.presentationml.notesSlide+xml"/>
  <Override PartName="/ppt/ink/ink5.xml" ContentType="application/inkml+xml"/>
  <Override PartName="/ppt/notesSlides/notesSlide8.xml" ContentType="application/vnd.openxmlformats-officedocument.presentationml.notesSlide+xml"/>
  <Override PartName="/ppt/ink/ink6.xml" ContentType="application/inkml+xml"/>
  <Override PartName="/ppt/notesSlides/notesSlide9.xml" ContentType="application/vnd.openxmlformats-officedocument.presentationml.notesSlide+xml"/>
  <Override PartName="/ppt/ink/ink7.xml" ContentType="application/inkml+xml"/>
  <Override PartName="/ppt/notesSlides/notesSlide10.xml" ContentType="application/vnd.openxmlformats-officedocument.presentationml.notesSlide+xml"/>
  <Override PartName="/ppt/ink/ink8.xml" ContentType="application/inkml+xml"/>
  <Override PartName="/ppt/notesSlides/notesSlide11.xml" ContentType="application/vnd.openxmlformats-officedocument.presentationml.notesSlide+xml"/>
  <Override PartName="/ppt/ink/ink9.xml" ContentType="application/inkml+xml"/>
  <Override PartName="/ppt/notesSlides/notesSlide12.xml" ContentType="application/vnd.openxmlformats-officedocument.presentationml.notesSlide+xml"/>
  <Override PartName="/ppt/ink/ink10.xml" ContentType="application/inkml+xml"/>
  <Override PartName="/ppt/notesSlides/notesSlide13.xml" ContentType="application/vnd.openxmlformats-officedocument.presentationml.notesSlide+xml"/>
  <Override PartName="/ppt/ink/ink11.xml" ContentType="application/inkml+xml"/>
  <Override PartName="/ppt/notesSlides/notesSlide14.xml" ContentType="application/vnd.openxmlformats-officedocument.presentationml.notesSlide+xml"/>
  <Override PartName="/ppt/ink/ink12.xml" ContentType="application/inkml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ink/ink13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 autoCompressPictures="0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256" r:id="rId2"/>
    <p:sldId id="260" r:id="rId3"/>
    <p:sldId id="258" r:id="rId4"/>
    <p:sldId id="271" r:id="rId5"/>
    <p:sldId id="272" r:id="rId6"/>
    <p:sldId id="261" r:id="rId7"/>
    <p:sldId id="264" r:id="rId8"/>
    <p:sldId id="262" r:id="rId9"/>
    <p:sldId id="263" r:id="rId10"/>
    <p:sldId id="265" r:id="rId11"/>
    <p:sldId id="267" r:id="rId12"/>
    <p:sldId id="270" r:id="rId13"/>
    <p:sldId id="273" r:id="rId14"/>
    <p:sldId id="275" r:id="rId15"/>
    <p:sldId id="276" r:id="rId16"/>
    <p:sldId id="274" r:id="rId17"/>
  </p:sldIdLst>
  <p:sldSz cx="9144000" cy="5143500" type="screen16x9"/>
  <p:notesSz cx="6858000" cy="9144000"/>
  <p:custDataLst>
    <p:tags r:id="rId20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72" autoAdjust="0"/>
    <p:restoredTop sz="86472" autoAdjust="0"/>
  </p:normalViewPr>
  <p:slideViewPr>
    <p:cSldViewPr snapToGrid="0" snapToObjects="1">
      <p:cViewPr varScale="1">
        <p:scale>
          <a:sx n="64" d="100"/>
          <a:sy n="64" d="100"/>
        </p:scale>
        <p:origin x="-102" y="-570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AD0C4B-511C-6F4A-99F8-33EE77932342}" type="datetimeFigureOut">
              <a:rPr lang="en-US" smtClean="0"/>
              <a:t>1/19/2012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FECA6B-3E83-2A40-9DE8-E53CE0092C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539240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cm"/>
          <inkml:channel name="Y" type="integer" max="16320" units="cm"/>
          <inkml:channel name="F" type="integer" max="255" units="dev"/>
        </inkml:traceFormat>
        <inkml:channelProperties>
          <inkml:channelProperty channel="X" name="resolution" value="999.99994" units="1/cm"/>
          <inkml:channelProperty channel="Y" name="resolution" value="999.99988" units="1/cm"/>
          <inkml:channelProperty channel="F" name="resolution" value="0" units="1/dev"/>
        </inkml:channelProperties>
      </inkml:inkSource>
      <inkml:timestamp xml:id="ts0" timeString="2012-01-19T22:49:39.67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1542 4535 161,'-21'2'0,"-7"6"-1,-13 3 1,-10 13 0,-12 8 0,-9 19-1,-10 13-1,-4 21 1,3 19-1,-2 17 0,7 17-1,6 15 0,5 12 0,10 11 1,10 13 0,12 13 2,16 11 0,19 50 1,14-19 1,10 8 0,17 8 0,12 1 0,5 5 1,13-5 0,16-8-1,22-50-1,17 16 1,19-22 1,12-18-1,17-24 1,18-22 0,13-30 0,6-21 1,-4-28 0,4-22-1,1-27 0,2-23-1,-6-23 0,-3-22-1,-6-25 0,-8-22-1,-9-21 0,-7-20 0,-10-17 0,-8-14 0,-10-15 0,-10-11 1,-13-9-1,-12-6 1,-14-8-1,-16 3 0,-20-2 0,-16 0-1,-23 1 0,-17 1 2,-22 1-1,-17 1 0,-18 1 1,-17 0 0,-18-1 1,-15 4 0,-13 6 1,-12 10-1,-17 16 1,-14 21 0,-15 27 0,-20 31-2,-14 34 0,-21 40-1,-21 38 0,-22 37-1,-10 31-2,-12 17 0,3 17-15,9-14-21,26-17-4,29-31 1,35-37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cm"/>
          <inkml:channel name="Y" type="integer" max="16320" units="cm"/>
          <inkml:channel name="F" type="integer" max="255" units="dev"/>
        </inkml:traceFormat>
        <inkml:channelProperties>
          <inkml:channelProperty channel="X" name="resolution" value="999.99994" units="1/cm"/>
          <inkml:channelProperty channel="Y" name="resolution" value="999.99988" units="1/cm"/>
          <inkml:channelProperty channel="F" name="resolution" value="0" units="1/dev"/>
        </inkml:channelProperties>
      </inkml:inkSource>
      <inkml:timestamp xml:id="ts0" timeString="2012-01-19T22:49:51.53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2612 4369 186,'-21'0'-1,"-11"0"0,-11 0 0,-11 1 1,-11 0-2,-10 3-1,-13-1 0,2 6 1,-4 1-1,-4 9 0,-4 6 0,-8 10-1,-7 9 3,-5 10-1,2 9 2,1 8-1,4 12 0,6 4 0,10 8 0,13 8 0,13 5-1,5 10 0,7 8-1,4 11 2,7 11 0,3 12 0,-1 9-2,6 14 2,4 9 1,10 11 0,4 4 0,10 2 1,6-1-1,13-3 2,14-2 3,12-13-1,12 0 0,8-8 1,19-3-1,10-5 0,19-3 0,24-6-1,17-1-2,18-4 1,11-5-2,18-8 1,9-7 0,14-13 0,2-8-1,-1-13 1,-3-13 0,5-19 1,4-16-1,-4-20 1,6-17-1,-1-20 0,0-17 0,-1-20 1,-1-15-1,1-19 0,-1-16 1,-4-18-1,1-14-1,-5-15 0,-5-12 1,-6-12-2,-9-7 2,-12-9-2,-12-5 0,-17-5 0,-18-8 1,-20-6-1,-16-9 1,-25-9-1,-20-13 0,-25-6 1,-19-8-2,-21-5 2,-19-1 1,-19 0 0,-20 6-1,-18 8 1,-13 14 2,-15 11 0,-14 15 0,-17 10 0,-14 12-1,-18 15 0,-15 13 1,-19 13-1,-18 15-2,-20 18 0,-21 18-2,-15 24 1,-18 22-2,-10 26-2,-12 14-2,6 26-16,-8 2-15,10 7-2,5-5 1,13-7-1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cm"/>
          <inkml:channel name="Y" type="integer" max="16320" units="cm"/>
          <inkml:channel name="F" type="integer" max="255" units="dev"/>
        </inkml:traceFormat>
        <inkml:channelProperties>
          <inkml:channelProperty channel="X" name="resolution" value="999.99994" units="1/cm"/>
          <inkml:channelProperty channel="Y" name="resolution" value="999.99988" units="1/cm"/>
          <inkml:channelProperty channel="F" name="resolution" value="0" units="1/dev"/>
        </inkml:channelProperties>
      </inkml:inkSource>
      <inkml:timestamp xml:id="ts0" timeString="2012-01-19T22:51:43.25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3298 3257 45,'-19'-6'27,"5"-2"3,5-5-3,2-1-17,2 0-9,6 7 2,-1 7 0,0 0-1,0 0 1,-8 14-1,3-4 2,3 4-2,-1-1 1,4 1 0,0-4 0,8-1 0,0-7-1,7-1 0,-2-4 0,6 2 0,-2-5 0,3 2 0,-2-1-1,1 3 1,4 1 0,5 3 0,6-1 0,9 1-1,8-4 1,10 1-1,5-2 0,7 1 0,1 0 0,0 2 0,-5 3 0,-4 4-1,-11 5 1,-6 4-1,-9 2 1,-8 1-1,-7 1 1,-4 1 0,-4-1 0,-2 0 0,-2-2-1,0-3 1,-2-2 0,0 0-1,-1-3 1,-1-1-1,-9-9 0,10 9 0,-10-9 0,0 0 0,0 0 1,7 9-1,-7-9 0,0 0 0,0 0 0,0 0 0,6 9 0,-6-9-1,0 0 1,0 0 0,10 9 0,-10-9 0,4 9 0,-4-9 0,6 10 0,-6-10 0,5 13 1,-4-3-1,-2 3 0,-5 2 0,-5 4 0,-7 3 0,-10 6 0,-11 5 0,-10 4 1,-8 2-2,-5 2 2,-8 2-2,-2-1 2,-1-2-1,2-3 1,3-4-1,4-4-1,6-4 1,6-4 0,7-5 0,7-3-1,7-3 1,7-3 0,7-3 0,7-1 0,10-3 0,-10 0 0,10 0 0,0 0 0,0 0 0,12-9 0,-12 9 0,13-7 0,-4 2 0,1-2 0,4 0 0,2-1 0,5-3 0,4 0 0,7-4 1,3-4-1,5-3 1,7-5-1,2-1 0,5-2-1,1-5 2,2 2-2,0 0 2,-3 5-2,-5 4 1,-6 4-1,-6 6 1,-5 5 0,-5 4 0,-3 2 0,-4 1 0,0-1 0,-2 1 0,1-1 0,-2 0 0,-2-1 0,-4 1 1,-11 3-1,11-6 1,-11 6-1,0 0 0,-10-3 0,10 3 1,-9-5-1,9 5 0,-6-12 0,6 4 0,2 1 0,0-2 0,-1-3 0,-1 1 0,-3 0 1,-4-3-1,-4-2 0,-4-2 0,-7-4 1,-3-2-1,-7-4 0,-3-3 0,-4-2 1,-5 0-1,-4 0-1,-3 1 2,-6 4-2,-3 5 2,-5 6-2,-4 4 1,-1 6-1,2 4 1,3 2 0,5 2-1,7-1 1,6-2 0,10-1 0,7-3 0,7-2 0,3-1 0,5-1 0,1-1 0,5 0 0,3-1-1,3 0 2,3 1-2,1-2 2,3 3-2,3-1 1,0 2 0,2 1 0,-9 8 0,16-13 0,-7 7 0,0 2 0,-9 4 0,15-7 0,-15 7 0,16-4 0,-7 4 0,0 1 0,5 3 0,3 3 0,4 3 0,8 7 0,6 3 0,8 6 0,6 3 0,3 4 0,5 3 0,3 1 1,0 3-1,0-4 0,1 1 0,-3-1 1,0-1-1,-1-1-1,-4-2 1,-1-3 0,-3-5 0,-5-2-1,-1-4 1,-5-6 0,-4-3 0,-5-4 0,-3-3 0,-5-2 0,-3-2 0,-6 0 0,-12 2 0,13-3 0,-13 3 0,0 0 0,0 0 0,0 0 1,0 0-2,0 0 2,0 0-1,0 0 0,-12 11 0,-1-3 0,-2 3 0,-8 5 0,-7 5 0,-9 5 1,-12 5-1,-7 4 0,-8 4 0,-1 2 1,-1 2-2,-1 1 2,5-3-1,9 1-3,12-8-3,16 6-15,0-19-16,11-5-1,0-20-2,8-16-1</inkml:trace>
  <inkml:trace contextRef="#ctx0" brushRef="#br0" timeOffset="2825.1615">3739 6004 28,'-14'-8'27,"0"-2"2,5-5-1,5 2-19,-1-9-1,10 5-2,-1-1-3,6-1-1,-1 1 0,1 2 0,-1 4 0,0 3-1,-9 9 0,12-2 0,-12 2 1,0 15-1,-4-5 1,1 3 0,-2-3 0,2 0 0,0-2 0,3-8 0,2 9-1,-2-9-1,10 2 1,-10-2 0,12 0 0,-12 0 0,12-1 0,-12 1 1,0 0-1,10 0 1,-10 0-1,0 0 1,0 0-1,-12 2 0,12-2 0,0 0 0,-12 3 0,12-3-1,0 0 0,0 0 1,7 16-1,7-5 1,4 7 0,10 6-2,8 5 2,8 5 0,12 3 0,6 2-2,5 0 2,1 0-1,4-3 0,-2-2 0,-4-2 0,-1-3 0,-6-2 0,-4-3 0,-3-3 0,-2-3 0,-8-4 0,-4-3 0,-6-4 0,-4-2 0,-10-2 0,-3-2 0,-7 0 0,-8-1 1,0 0-1,0 0 1,0 0-1,0 0 1,0 0-1,-8-6 1,-2 6-1,-6 1 0,-3 5 0,-8 2 0,-7 6 0,-8 3 0,-10 6 1,-8 2-1,-7 3 0,-7 2 0,-6 1 1,-2 2-1,2-1 0,2 1 0,6-5-1,5 2 1,7-1 0,10 2-1,7-4 1,5-3 0,6-2 0,5-3 0,4-3 0,7-5 0,2-4 0,6-4 1,8-3-1,0 0-1,0 0 1,11-13 0,1 6 0,1-1-1,6-2 1,1-1 0,8-3 0,4-3 0,8-7 1,9-5-1,13-5 1,9-5-1,6-4 0,8-3 1,3 1-2,-1 1 1,1 6-1,-7 6 2,-9 6-2,-8 6 0,-9 6 1,-8 5 0,-8 4 0,-8 1 0,-7 2 0,-6 0 0,-6 1 1,-2-1-2,-10 2 2,10-4-1,-10 4 0,0 0 1,0 0-1,-10-9 0,-1 5 0,-4-2 1,-7-1-1,-3-4 0,-6-4 1,-7-2-1,-4-5 0,-8-3 0,-6-1 1,-7-2-1,-10 1 0,-7 1 0,-6 5 1,0 4-1,-4 3 0,6 2 0,2 5 1,8 0-1,10 2 0,9-1 1,9-2-2,6-1 2,6-1-2,7-1 2,3-3-2,5 0 2,3 1-1,5 2 1,1 1-1,3 2 0,7 8 0,-2-12 0,2 12 0,16-3-1,-1 4 1,7 6 0,7 2 0,5 3-2,10 4 3,6 3-2,10 2 1,8 2-1,9 3 1,8-3-1,4 2 1,4-1 0,-2 0-1,1 0 1,-6-1 0,-2-2 0,-9-2-1,-6-2 1,-6-3 0,-8-2 0,-7-2 0,-7-2 0,-7-1 0,-7-1 0,-9-2-1,-4 1 1,-14-5 0,11 10 1,-11-10-1,-5 13 0,-3-4 0,-7 2 0,-5 1 0,-8 3 0,-9 2-1,-7 5 2,-10 3-1,-5 0 0,-8 1 1,-4 1-1,-5 0 1,-2 0-1,-1 0 0,0-1 0,2 0-1,3 0 2,5-1-2,4 1 2,8-2-2,7-2 2,13-2-3,7-7 0,13 3-7,0-15-15,17-1-13,2-10-1,7-10-1,2-11 0</inkml:trace>
  <inkml:trace contextRef="#ctx0" brushRef="#br0" timeOffset="7110.4066">4446 8803 5,'0'-13'25,"7"3"0,-4 1-4,-1 0-8,-2 9-3,6-14-3,-6 14 0,2-12-1,-2 12-2,-4-9 1,4 9 0,-9-2-1,9 2 1,-15 11-2,4 4-1,-9 8 1,-3 9-2,-11 8 2,-7 8-3,-10 7 2,-7 7-1,-5 1 1,-4 3-1,-2-4 1,2 0 0,2-5-1,4-3 1,6-8 0,6-6 0,7-8 0,10-5 0,6-10-2,7-4 2,9-8-1,10-5 0,0 0-1,0 0 0,14-12 0,-14 12 0,14-8 0,-14 8 1,9-6-1,-9 6 1,0 0 0,0 0 0,0 0 0,0 0-1,0 0 1,13 6 0,-1 0-1,5 3 1,5 5-1,9 6 1,8 3-1,6 5 1,8 4-1,7 1 1,5 1 0,6-1 0,2-4-1,-3-3 0,0-6 2,-2-5-1,-7-6 0,-3-5 1,-11-6-2,-5-1 1,-8-4-1,-4-2 1,-7 2-3,-7-1-1,3 8-7,-19 0-23,21-3-3,-11-1-2,0-1 1</inkml:trace>
  <inkml:trace contextRef="#ctx0" brushRef="#br0" timeOffset="16570.9478">4053 8572 49,'-26'50'32,"-2"12"-1,-1 13 0,-4 17-30,2 14 1,4 14 1,-2 7-1,2 3 1,0-8-1,3-11 2,4-23-1,7-22-1,6-29 0,8-27-1,8-32 0,9-27-2,8-20 1,5-19-2,6-17 2,5-11 0,4-5 1,4 4 0,0 13-1,-5 19 1,-5 19 1,-8 31-1,-10 33 1,-14 32-1,-14 36 0,-13 29-1,-11 25 1,-7 14 0,-4 6 0,1-7 1,5-17-2,10-19 2,9-31-1,12-32 0,15-37 0,15-33 0,14-28-1,13-20 0,10-20 0,8-15-1,5-6 2,-2 3-1,-4 14 0,-8 16 0,-13 25 0,-17 31 0,-15 41 1,-19 40-1,-19 39 0,-13 30 0,-13 25 1,-6 13-1,0-1 0,7-13 1,9-23 0,14-31-1,19-40 0,15-39 1,19-46-1,14-35 1,12-30-2,8-24 1,6-19-1,1-8 1,-2 1 0,-5 15-1,-9 25 1,-13 29 1,-17 37-1,-18 42 1,-18 39 0,-13 39-1,-9 33-1,-4 10-7,15 21-25,2-4-3,10-7 0,6-18-2</inkml:trace>
  <inkml:trace contextRef="#ctx0" brushRef="#br0" timeOffset="17589.006">3693 10474 43,'-28'-5'34,"-4"-4"-1,3 2 1,-2-7-21,7 7-8,3-3 0,10 5-1,2 0 0,9 5-1,-11-3 0,11 3 0,0 0 0,0 0-1,0 0 0,0 0 0,5 11 0,8 0 0,8 5 1,12 7-1,11 8 0,15 8 0,10 4 0,14 5 0,10 0 0,4 2-1,3-3-1,-3-3 0,-5-4 0,-6-6 1,-7-3-1,-9-6 1,-12-3 0,-6-3-1,-9-2 1,-5-2-1,-7-2 1,-7 0-1,-5 0 1,-6 1 0,-6-1 0,-9 1 0,-10 4-1,-13 5 2,-14 7-2,-15 12 1,-18 13-1,-20 12-1,-15 10 1,-12 12 1,-5 4 0,0 1-1,4-7 1,9-8 0,14-16-1,18-13 0,18-13-3,14-21-3,23-5-19,0-28-16,12-12-1,-3-21-1,1-17-1</inkml:trace>
  <inkml:trace contextRef="#ctx0" brushRef="#br0" timeOffset="22564.2906">7325 4799 76,'0'0'36,"0"0"-2,0 0 1,-4 8-34,7 10-1,6 9 0,5 13 1,5 15-1,2 14 1,2 9-1,1 9 1,-1 1-1,-2-1 0,-2-7 0,-5-10-1,-2-15 0,-5-15-2,1-11-2,-8-29-14,0 0-17,-12-30 0,-2-8 1,-10-17 0</inkml:trace>
  <inkml:trace contextRef="#ctx0" brushRef="#br0" timeOffset="22819.3051">6750 5024 75,'-30'6'36,"7"-10"2,20-4-3,10-8-31,20-8-2,21-8 2,16-4-1,16-6-1,14-7 0,9-3 1,3-2-1,-4-3 0,-6 2-1,-10 1-1,-13 2-1,-14 8-2,-19-1-5,-4 14-26,-25 1-3,-2 15 0,-13 4 1</inkml:trace>
  <inkml:trace contextRef="#ctx0" brushRef="#br0" timeOffset="23384.3375">7671 4874 82,'33'48'37,"-1"3"-1,8 10 0,-8-2-36,3 3 0,-1-5 0,-5-7 0,-7-7 0,-9-10 0,-8-15 0,-5-18 0,-17-10 0,0-18 0,-6-17 1,-5-14-1,-4-14 1,-2-13 0,-1-9 1,6 3-2,7 2 2,7 8-1,11 9 1,11 13-1,13 13 0,10 16-1,7 13 0,5 10 0,0 9 0,0 13-1,-5 10 1,-10 12 0,-10 11-1,-15 9 1,-15 11 0,-11 6 0,-11 3 0,-6-3 1,0-3-1,3-8 1,9-9-1,12-10 0,15-12 1,14-10-1,17-10 0,9-7 0,10-5 1,5-5-2,2-3 0,1-6 0,-3-4-1,-8-6-4,0 7-10,-14-13-20,-1 2-2,-11-5 0,0 2 3</inkml:trace>
  <inkml:trace contextRef="#ctx0" brushRef="#br0" timeOffset="23757.3588">8331 4812 82,'-1'13'37,"5"9"0,-4-1-1,6 1-31,-1-1-3,3-1 0,0-6-2,0-7 1,-8-7-1,13-9-1,-11-11 2,-3-9-1,-4-13 1,-4-11-1,-2-12 1,-4-8 1,1-8-1,0 3 1,4 3 0,2 8-1,7 11 0,6 14 0,7 18 0,7 21-1,6 18 0,1 16-1,3 15 0,1 9 0,1 10-1,-2 5 0,-2 2-1,-6-9-1,1-3-4,-13-21-13,3-3-15,-15-18-1,-7-9 0,-18-14 0</inkml:trace>
  <inkml:trace contextRef="#ctx0" brushRef="#br0" timeOffset="24573.4055">8192 4718 83,'0'0'37,"0"0"0,28-18-1,11 7-31,4-17-3,13-6 0,6-10-1,3-4 0,1-5 0,0 3 0,-1 7-1,-6 10 1,-5 16-1,-5 16 0,-7 17 0,-5 15-1,-8 15 1,-7 7 0,-7 4 0,-6-4 0,-8-5 1,-4-10 0,-7-15 0,-4-14 0,-4-20 0,-1-16 0,-4-17 0,0-14 0,-2-15-1,2-5 1,3-2 0,6 6 0,4 9-1,7 14 1,4 17-1,9 19 0,7 21 0,3 10 0,5 12 0,1 6 0,3 2 0,3-1 0,-1-5 1,-3-5-1,-3-9 1,-4-4 0,-4-8-1,-5-3 1,-12-1 0,11-5-1,-11 5 0,0 0 0,0 0 0,-4 9-1,4 2 1,1 0-1,2 2 1,2 0-1,2-1 1,2 0-1,4 0 1,3 4 0,2 2 0,1 4 0,1 5 0,-1 2 0,-1 1 0,-3-1 0,-2-3 0,-4-6 0,-4-6-1,-5-14 0,0 0 1,0 0-1,0-8 1,-2-1 0,1-1 0,-1 1-1,2 9 2,0-13-1,0 13 1,-5-15-1,-2 0 0,-2-7 1,-4-8-1,-3-10 2,-4-10-2,-3-8 1,0-9-1,2-2 1,2 5-1,4 3-1,4 10 0,-1 10-3,6 16 0,-3 10-5,12 26-16,-12 0-12,7 12 0,-7-4-1,6 6 1</inkml:trace>
  <inkml:trace contextRef="#ctx0" brushRef="#br0" timeOffset="25087.4349">9501 3847 101,'15'-2'36,"-15"2"0,0 0-3,-23-6-35,-2 10-2,-6 7 1,-7 3-1,-2 8 0,-5 2 1,5 4 0,1-1 1,11 0 1,7-3 1,11-4 1,13-4 0,8-5 1,12-2 0,6-3-1,9 1 2,4 2-2,1 3 2,-2 3-2,-4 5 1,-8 3 0,-8 6 0,-10 2 0,-10 3-1,-13 0 1,-7-1-1,-8 0 0,-4-5-2,-2-4-1,-1-12-5,9 0-20,-6-20-9,12-9 0,1-16 0</inkml:trace>
  <inkml:trace contextRef="#ctx0" brushRef="#br0" timeOffset="25292.4466">9638 3750 104,'18'40'39,"-10"5"-1,1 14 0,-15 2-37,7 5-2,3 0-2,-2-12-5,11 1-22,-10-23-8,10-10 1,-13-22-1</inkml:trace>
  <inkml:trace contextRef="#ctx0" brushRef="#br0" timeOffset="25508.459">9971 3410 97,'18'2'36,"-6"18"0,6 27 0,-5 13-33,-2 16 0,-1 9-2,1 7-1,0-2 0,-1-5-1,3-11-1,-5-13-1,2-13-2,-3-25-7,3-10-23,-14-27-1,-7-10 1,-18-19-1</inkml:trace>
  <inkml:trace contextRef="#ctx0" brushRef="#br0" timeOffset="25661.4677">9422 3738 96,'-29'-10'37,"17"-11"-2,21 0 2,10-13-36,17-3 0,13-8-1,7-7-6,16 6-28,-7-6-2,4 10 2,-11-1-3</inkml:trace>
  <inkml:trace contextRef="#ctx0" brushRef="#br0" timeOffset="25879.4802">10149 3478 107,'24'67'38,"-9"-7"0,10 6-2,-4-9-35,4-3-1,4-8 0,0-9-2,2-7 1,-1-10-1,1-5 0,-1-7 1,-1-7-1,-3-7-1,0-1-5,-14-15-27,3-5 0,-10-14-1,-1-6 0</inkml:trace>
  <inkml:trace contextRef="#ctx0" brushRef="#br0" timeOffset="26258.5019">10537 3281 85,'22'36'40,"9"11"-2,-8-4-1,9 1-13,-4 1-25,4-1 0,3-2 0,-1-11 0,-2-6 0,-3-11 1,-2-12 0,-5-8 1,-3-12 0,-4-10 0,-4-14 0,-6-9 1,-5-11-1,-4-7-1,-5-2 0,-3 1-3,1 14-11,-11-4-22,9 16-2,-7 4 0,10 15-1</inkml:trace>
  <inkml:trace contextRef="#ctx0" brushRef="#br0" timeOffset="26636.5235">11228 2812 115,'7'-9'40,"-18"-6"0,-2 8-3,-7-1-39,-13 5 1,2 7-2,2 7 1,1 5-1,1 4 2,7 9-1,3 6 2,4 7 0,5 8 1,3 6-1,5 9 1,5 6 1,6 5 0,4 0 0,9-2-1,8-6 0,7-7-1,6-11 1,5-12-1,4-13 0,4-12 0,1-14-1,3-10 1,1-10-2,-3-13 0,0-6-2,-4-11-5,4 5-23,-20-8-6,-7 7 0,-22 0 0</inkml:trace>
  <inkml:trace contextRef="#ctx0" brushRef="#br0" timeOffset="26788.5322">11261 3346 108,'0'0'39,"15"-17"-2,20-7-1,17-16-38,8-12-8,22 2-27,-1-11-1,8 7-1,-11 0-1</inkml:trace>
  <inkml:trace contextRef="#ctx0" brushRef="#br0" timeOffset="27747.587">8647 5676 73,'-48'-7'37,"32"-28"-1,46-18 0,36-26-35,42-15 1,39-16-1,32-9 2,26-9-1,20-4 0,13 0 2,4 2-2,-4 5 1,-7 10-2,-20 10 1,-25 14-3,-34 21 0,-40 21-2,-44 28 0,-49 26 1,-53 34-1,-54 31 0,-52 33 1,-43 24 1,-39 22 2,-23 18 1,-12 3 1,2 0-2,16-10 1,26-18-1,37-25 1,43-24-1,48-29 0,50-31-2,50-33 1,45-30 0,44-29 1,38-23 0,33-19 0,28-16 0,18-10 1,5-3 0,-4 3 0,-12 13-1,-24 15 1,-31 18-1,-44 23 0,-50 25 0,-61 33-1,-50 21 0,-64 34 0,-56 24-1,-44 25 0,-40 18 0,-24 17 0,-11 5 0,3-2 0,21-10-1,34-19 2,44-21-1,50-33 1,59-30-1,63-38 2,59-34 0,61-37 1,47-27 0,50-23-1,33-17 2,30-13-2,12-1-1,2 5-1,-10 3-11,-13 24-22,-35 7-4,-38 15-2,-41 8-1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cm"/>
          <inkml:channel name="Y" type="integer" max="16320" units="cm"/>
          <inkml:channel name="F" type="integer" max="255" units="dev"/>
        </inkml:traceFormat>
        <inkml:channelProperties>
          <inkml:channelProperty channel="X" name="resolution" value="999.99994" units="1/cm"/>
          <inkml:channelProperty channel="Y" name="resolution" value="999.99988" units="1/cm"/>
          <inkml:channelProperty channel="F" name="resolution" value="0" units="1/dev"/>
        </inkml:channelProperties>
      </inkml:inkSource>
      <inkml:timestamp xml:id="ts0" timeString="2012-01-19T22:52:37.55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3357 9881 178,'-13'1'0,"3"1"-1,-2 0 1,-1-1 0,2 0 0,-2 0-1,1 1 1,12-2 1,-10 2-1,10-2 1,0 0-1,9 13 2,1-1-1,3 3 2,7 5-1,5 4 1,9 6-1,11 2 1,10 3-1,8 0 0,10-3-1,7-2 0,5-1 0,5-4 1,2-2-1,-3-4 1,-3-1-1,-1-1 0,-7 1 0,-5 1 0,-7 0 1,-8 0-2,-7 0 1,-10-1-1,-5 0 1,-10-2 0,-7-2-1,-7-2 1,-8-1 0,-8 0 1,-8 1-2,-9 4 2,-10 5-2,-14 10 1,-15 12 0,-17 17-1,-11 10 0,-11 10 1,-4 11 1,-4 1-1,1 5 0,2-6-1,13-9 1,13-16-2,12-12 1,16-13-3,6-15-3,22-3-17,-3-26-18,16-9-1,-7-19-1,6-12 0</inkml:trace>
  <inkml:trace contextRef="#ctx0" brushRef="#br0" timeOffset="3479.199">2450 8285 42,'-23'-12'33,"-1"4"-1,-13 3 1,-4 8-28,-4 1-2,-1 7 0,-2 2-1,-3 3 0,-1 0 2,3 2-1,5-3 0,8 0-1,4-3 1,10 1 1,6 0-1,21 2 0,9 0-1,18-1 1,14 0-1,24 0 1,14-3 0,17-3 0,11-6-1,9-3 1,8-6-1,2-5 0,-1-4 0,-8-4-2,-2-3 1,-5-3-1,-4 4-1,-12-2-1,-9 6-2,-13 2-3,-3 13-16,-20-1-15,-11 8-2,-21 0 2,-9 4-1</inkml:trace>
  <inkml:trace contextRef="#ctx0" brushRef="#br0" timeOffset="3852.2204">2504 8931 63,'-29'9'38,"4"-11"1,25 2-2,-1-16-32,28 3-2,17-7 0,22 0-1,16-2-1,14 1 2,12-1-3,4 3 2,5 0-1,0 3 1,-1 3 0,-9 3 0,-10 2 0,-5 0 0,-10-1-1,-6 1 1,-10-1-2,-8 0 0,-7-1-1,-10-2-2,-6 3-2,-12-8-7,4 4-27,-17-6 0,-3 1 0,-13-10-1</inkml:trace>
  <inkml:trace contextRef="#ctx0" brushRef="#br0" timeOffset="4301.2461">3299 8052 51,'-14'5'36,"14"-5"-2,-3 9 1,14-4-26,15 4-7,15 3 0,14 3 0,14 3-1,13 2 0,9 1 0,9 0 2,5-1-1,2-1 0,-1-4 1,2 0 0,-7-4 0,0 1 0,-8-3 0,-1 1-1,-10 0 1,-9 1-2,-9 3 0,-13 4-1,-13 5 1,-15 7 0,-19 8-1,-21 8 1,-21 5-1,-14 5 1,-15 2 1,-8 0-2,-4-5 2,0-5-3,6-7 0,7-15-8,20-3-27,-2-15-4,12-15-2,4-14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cm"/>
          <inkml:channel name="Y" type="integer" max="16320" units="cm"/>
          <inkml:channel name="F" type="integer" max="255" units="dev"/>
        </inkml:traceFormat>
        <inkml:channelProperties>
          <inkml:channelProperty channel="X" name="resolution" value="999.99994" units="1/cm"/>
          <inkml:channelProperty channel="Y" name="resolution" value="999.99988" units="1/cm"/>
          <inkml:channelProperty channel="F" name="resolution" value="0" units="1/dev"/>
        </inkml:channelProperties>
      </inkml:inkSource>
      <inkml:timestamp xml:id="ts0" timeString="2012-01-19T22:52:58.76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917 5920 1,'-55'17'25,"55"-17"0,0 0 0,-44-5-24,44 5 0,0 0 1,-46-7 1,46 7 0,0 0 3,-53 8 1,53-8 3,0 0 0,-55 33 3,55-33-3,0 0-2,-39 27-1,39-27-2,0 0-1,0 0-1,0 0 0,17 47-1,-17-47 0,61 31-1,-18-11 2,9 5 0,12-5 0,18-2 0,13-7-1,13-5 1,6-6 1,5-6-1,1-6 1,3-2-2,-13-2 0,-8 0 1,-24 5-1,-11 1 0,-19 3 0,-13 5-2,-9 2 1,-14 2 0,-12-2 0,0 0-1,-3 12 1,-7-8-2,-1-1 0,-3-4-2,2 2-5,-11-15-21,23 14-13,-19-25-1,14 8 0</inkml:trace>
  <inkml:trace contextRef="#ctx0" brushRef="#br0" timeOffset="1479.0846">1475 2612 56,'-2'-13'34,"4"1"0,-1-4 0,7 5-29,-4-2 1,2 5 0,-1-2-2,-5 10 0,1-9 0,-1 9-1,0 0 0,-16 21 1,7-1-1,3 14-1,-2 9 0,0 12-1,2 9 1,6 5-1,5 2 1,3-2-2,1-8 1,2-8 0,-1-12 0,5-10 0,-4-10 0,-7-7 0,-4-14-1,8 8 0,-8-8-2,0 0-2,0 0-12,-12-18-23,18 4-1,2-10-2,10 1 1</inkml:trace>
  <inkml:trace contextRef="#ctx0" brushRef="#br0" timeOffset="2344.1341">4987 5909 67,'-17'11'37,"5"-6"-2,12-5 0,0 0-32,24 8-1,9-5 0,16 1 1,13-2-1,17-2 1,15-6-1,14 0 1,9-6-1,13-1 1,4-3 0,4 2-2,-1 1 2,0 3-2,-7 1 1,-7 4 0,-8 1-1,-10 1 0,-11 2 0,-11-2 0,-13 0-1,-16 2 0,-14-1 0,-11 0-1,-10 1-1,-19 1-2,0 0-1,-14-13-11,0 7-23,-14-12 0,-1-4-1,-9-13 1</inkml:trace>
  <inkml:trace contextRef="#ctx0" brushRef="#br0" timeOffset="3010.1722">5655 3052 88,'8'-35'36,"13"0"0,0-10-1,18 1-33,8-1-2,13 5 1,9 6 0,4 10-1,3 12 1,-2 17-1,-7 16 0,-12 20 0,-13 20 0,-16 15 0,-18 11 1,-16 8-1,-22 4 1,-13 1 1,-17-4-1,-7-12 1,-4-14-1,1-14 0,4-15 0,6-17-1,11-17 0,12-14-1,18-14 1,13-8-1,18-4 1,19-1 1,20 1 0,16 4 1,17 6 0,12 6 1,8 5-1,7 5 0,-1 4 0,-6 2-2,-10 5-1,-11 0-3,-5 12-13,-19-8-21,-4 8-1,-19-6-1,-4 4-1</inkml:trace>
  <inkml:trace contextRef="#ctx0" brushRef="#br0" timeOffset="3721.2128">9779 6116 56,'-51'2'37,"8"-2"-1,1-8 1,12-2-32,6-2-3,20-2 2,13-2-2,19 0 0,19 0 1,19 0-1,19-1 1,20 3 0,13 1-1,13 7-1,2 1 1,-2 3-1,-5 2 0,-6 3 0,-10-1-1,-12 1 0,-14 1 0,-12-3-1,-10 0-1,-15-3-1,-6 1-2,-17-13-10,0 4-23,-20-10-2,-6-5 0,-15-12 1</inkml:trace>
  <inkml:trace contextRef="#ctx0" brushRef="#br0" timeOffset="4437.2538">9522 2467 101,'35'-20'36,"12"-7"-1,16 6-1,10 1-32,5 5-1,4 6 0,-5 11-1,-7 8 0,-12 10 1,-19 9-1,-15 6 1,-17 5-1,-14 3 0,-11 2 1,-4-4-2,-3-3 0,1-6 0,9-5 1,7-8 0,14-8 0,15-7-1,17-6 2,16-5 0,14-4 0,11-3 1,6-1-2,6 1 3,-2 1-3,-2 7 3,-11 7-2,-15 10 0,-17 8 1,-16 11-1,-21 7 1,-19 12-1,-19 7 0,-19 7-1,-16 1 1,-15 0-1,-8-2-1,-5-6-2,0 6-12,-12-18-23,5-1-1,-12-12-2,-1-8 0</inkml:trace>
  <inkml:trace contextRef="#ctx0" brushRef="#br0" timeOffset="10405.5952">823 7314 46,'0'0'38,"0"0"-1,19 50-1,-19-50-36,-10 72 0,12-18 0,0 11 0,-1 11-1,2 4 0,0-1 1,0-7 0,-1-8 1,0-15 0,-4-13 0,2-36 1,0 0 0,0 0 0,-21-49-1,13-8 0,1-21 0,0-18-1,3-13 0,-2-10-1,7-6 1,4 2 0,1 4 1,5 12-1,5 15 0,1 19 0,1 16 1,5 18 1,-23 39-1,44-29 0,-44 29 1,51 41-1,-22 5 1,1 18 0,1 16 0,4 14-1,-1 10 1,-4 4-1,0-3-1,-4-8 0,-2-10-1,-6-17 0,1-15 0,-8-15-1,-3-13-2,-8-27 0,0 0-9,0 0-25,-63 25 1,63-25-2,-87-11 0</inkml:trace>
  <inkml:trace contextRef="#ctx0" brushRef="#br0" timeOffset="10572.6047">841 7681 41,'-51'-29'37,"51"29"1,0 0-1,-9-49-32,9 49-1,25-37-1,-25 37-2,53-53-1,-53 53-3,77-56-6,-35 24-26,1 6 0,7-1 0,1 9-2</inkml:trace>
  <inkml:trace contextRef="#ctx0" brushRef="#br0" timeOffset="10895.6232">1589 7733 56,'23'48'37,"-2"-2"0,2 4-3,-4-8-37,-3-1-2,8 2-5,-14-15-20,3-2-5,-8-16-1,-5-10 1</inkml:trace>
  <inkml:trace contextRef="#ctx0" brushRef="#br0" timeOffset="11624.6649">1547 7152 37,'26'-10'37,"7"15"-1,6 10 1,2 19-25,-2 11-8,4 14 1,-1 6-3,-5 4 0,-8-2-2,-6-6-1,-8-9 1,-5-15-2,-5-13-1,-5-24-2,0 0-1,-23-18-1,7-10 0,-13-17 1,-4-5 0,-10-10 3,-3-5 2,2-2 2,-1 0 3,10 8 2,2-2 0,14 13 0,10-3 0,20 7-2,12-2-1,14 3 0,9 0-1,6 3-2,5 2 1,0 8-1,-5 11 0,-9 16-1,-14 16 1,-17 17 0,-13 16 0,-12 12 1,-12 6 0,-6 1 0,-2-3 0,0-9 0,5-9 0,10-13-1,6-13 0,12-18 1,0 0-2,14-4 2,0-9-1,4-2 0,2 0 0,7-2 0,-2 1-1,4 5 0,-1 4 1,2 8 0,1 7 1,-1 7 0,-4 7 1,-5 7 0,-5 5 1,-5 5-1,-9 3 0,-6 1 0,-5-2-2,-7 0 1,-7-2-1,-6-7-1,1-1-4,-5-13-10,8 0-22,-2-11-1,9-2 1,1-10-2</inkml:trace>
  <inkml:trace contextRef="#ctx0" brushRef="#br0" timeOffset="11819.676">2579 7465 77,'7'38'38,"-12"-7"-1,0 2-5,0 5-57,-11-10-11,6-1-2,-9-13-2</inkml:trace>
  <inkml:trace contextRef="#ctx0" brushRef="#br0" timeOffset="12161.6956">2869 6532 70,'4'-21'36,"-4"21"1,-21-1-3,-8 25-32,-14 20-1,-8 20-1,-7 19-2,-1 16 1,3 12 1,11 4 0,14-6 1,18-10 0,25-18 0,19-21 1,22-29-1,18-24 0,17-20-4,-2-24-27,15-8-6,-6-13-2,-8-4 0</inkml:trace>
  <inkml:trace contextRef="#ctx0" brushRef="#br0" timeOffset="13405.7668">739 6524 40,'0'0'37,"-41"-46"-1,41 46 0,-70-38-36,70 38 0,-69-13 0,69 13 0,-73 19-1,33 11 0,4 14-1,2 22 1,8 20 0,5 27 0,10 23 1,13 25 1,13 17-1,10 10 1,12 3 3,12-9 0,11-13-1,6-28 2,4-24-1,5-38 0,5-28 1,4-35 0,7-29-3,0-29 0,4-24-2,-3-22 1,-4-24 0,-17-19-1,-11-17-1,-20-15 0,-20-9 1,-30-1-1,-20 4 3,-14 15-1,-15 16 0,-9 24 0,-9 24 0,0 24 0,-1 26-2,9 24-4,-1 7-26,4 21-12,6 5 0,6 9-1</inkml:trace>
  <inkml:trace contextRef="#ctx0" brushRef="#br0" timeOffset="14261.8157">767 9409 57,'0'0'37,"0"0"1,0 0-2,77-37-36,-13 11 1,14 1-1,19 5 0,1 7-1,4 11 2,0 13 0,-8 9-1,-17 12 1,-18 12 0,-25 13 1,-27 10 1,-21 5-1,-20 7 1,-11-5 0,-6-3-1,-5-10 0,5-11 0,8-11-1,43-39-1,-55 41 0,55-41 0,0 0-1,33 0 0,9-11 0,13 0 0,13-3 0,12 0 1,7 1-1,11 4 1,-8 6 1,-1 7 1,-4 8-1,-11 10 2,-20 8 0,-15 11-1,-22 8 2,-20 10-1,-19 2-1,-23 5 0,-16 1 0,-15-1 0,-16-5-1,-11-8 0,-15-11-2,-10-14-2,0-3-11,-11-22-28,1-4-2,0-16 0,9-7-2</inkml:trace>
  <inkml:trace contextRef="#ctx0" brushRef="#br0" timeOffset="16813.9617">5229 6667 56,'-9'-7'35,"-1"3"-1,10 4 0,-8 14-30,15 13 0,4 15-2,6 17-1,5 14 0,3 14 1,2 9-2,0 3 1,1-3-2,-6-10 0,-1-12-3,-9-21-4,4-16-26,-13-21 0,-3-16 0,-10-25 0</inkml:trace>
  <inkml:trace contextRef="#ctx0" brushRef="#br0" timeOffset="17317.9905">5039 6705 64,'20'-32'35,"9"-7"0,9 0-2,1-1-33,8 7 1,2 8-2,-3 9 1,-5 13 0,-7 10 1,-9 12 0,-7 6-1,-9 7 2,-6 1-1,-10 4 0,-4 2-1,-6 1 1,-6 2-1,-3-1 0,0-3 0,0-2 0,4-4-1,5-4 0,3-6 1,6-5-1,7-5 0,1-12 0,15 11 0,1-10 1,4-3-1,7-3 1,6-1 0,6-1 1,4 1-1,3 5 1,2 4 0,1 6 0,-1 7 1,-7 9-1,-5 9 1,-11 7 1,-14 7 0,-11 3 0,-10 5 0,-14-2-1,-6 1 0,-7-5-1,-5-8-2,4-5-8,-5-15-27,11-9 0,4-16-1,11-11 0</inkml:trace>
  <inkml:trace contextRef="#ctx0" brushRef="#br0" timeOffset="17506.0013">6079 7187 69,'0'48'38,"-3"3"0,-6-4-7,-6-7-41,10-6-27,2-15-1,9-11 0,2-17 0</inkml:trace>
  <inkml:trace contextRef="#ctx0" brushRef="#br0" timeOffset="17785.0172">6653 6569 69,'20'-42'38,"-19"8"-1,-9 14 0,-21 5-33,-8 25-2,-5 14 0,-4 15-1,0 20-1,4 15 1,11 11-1,12 2 1,16-5 1,17-7-1,13-14 0,18-13 0,10-22 0,9-18 0,1-17 0,0-12-3,5-2-15,-10-18-21,-1-3-1,-12-10-1,-7-6-1</inkml:trace>
  <inkml:trace contextRef="#ctx0" brushRef="#br0" timeOffset="20587.1775">5495 6114 37,'0'0'29,"-18"4"-1,3-3 1,-3-1-29,-4 0 1,-1-1 1,-3-4 0,2 3 1,-4-2 0,2 3 0,-6 3 0,-2 10 1,-7 11-2,-4 15 0,-10 15-1,-6 18 2,-7 16 0,2 22 0,2 18 1,12 18 1,13 13-1,20 7 0,20-4-1,25-8-1,21-17-1,19-24 0,18-32 0,16-32-1,10-41 0,3-31 1,4-33 1,-1-24-1,-4-22-1,-8-12 0,-15-15 1,-16-6-1,-22-5 0,-18 0 0,-25 5 1,-18 10-1,-25 12 1,-18 17 0,-19 20 0,-16 20-1,-8 22 1,-7 19-3,3 24-7,-4 9-26,18 12-2,1 3-1,15 5-1</inkml:trace>
  <inkml:trace contextRef="#ctx0" brushRef="#br0" timeOffset="21422.2253">5245 9187 64,'7'-38'35,"3"-7"-1,9-4 0,5-2-29,8 1-5,11 6 0,9 9 1,7 16-1,5 18 0,0 22 1,2 28 1,-10 26-1,-6 22 2,-16 18 0,-13 17 2,-23 4-1,-14 5 0,-22-3 0,-13-10 0,-19-17-1,-4-14 0,-6-25-1,3-23-2,3-27 1,9-25-1,15-27 0,16-21 0,21-17 0,20-12 0,21-6 0,22 3 0,19 8 0,15 15 0,12 17 1,6 22 0,2 22-1,-4 22 1,-8 22-1,-13 15 1,-11 10-1,-13 3-1,-8-1-2,-10-15-5,5-9-26,-11-24-5,1-23 0,-5-25-1</inkml:trace>
  <inkml:trace contextRef="#ctx0" brushRef="#br0" timeOffset="23258.3303">10547 6839 51,'-1'-14'36,"2"2"-1,-7-4 0,-1 6-32,-4-9-2,-2 3-1,-1 1 0,-8 2 0,-6 4-1,-9 4 1,-9 7-1,-12 10 1,-8 12 0,-10 11 0,-8 14 1,-1 13 0,0 14 1,8 13 1,9 11-1,18 2 2,16-6-2,27-7 1,27-16-2,27-17 2,29-24-2,27-27-1,25-29 0,18-18-3,18-8-10,-4-13-23,-1-2 0,-16 1-3,-20 8 1</inkml:trace>
  <inkml:trace contextRef="#ctx0" brushRef="#br0" timeOffset="24629.4087">10044 8627 59,'0'0'37,"-12"2"-1,-7 12 0,3 21-33,-5 7-1,7 17 0,1 21 1,6 14-2,7 14 2,6 6 0,7-1-2,6-5 0,7-8-4,0-18 0,7-12-10,-13-27-22,1-14-1,-16-21 0,-5-8 0</inkml:trace>
  <inkml:trace contextRef="#ctx0" brushRef="#br0" timeOffset="24949.427">7778 9397 76,'-24'2'36,"8"-7"2,16 5-3,0 0-21,18 4-15,20 15 0,12 11 1,12 12-3,6 5 0,9 8-5,-7-5-5,10 3-21,-16-12-1,-1-5 0,-12-17 0</inkml:trace>
  <inkml:trace contextRef="#ctx0" brushRef="#br0" timeOffset="25146.4383">8394 9332 79,'-49'88'39,"-7"14"-1,3 14-1,3-1-35,3-2-5,18-1-24,-2-17-7,8-13-1,1-23-1</inkml:trace>
  <inkml:trace contextRef="#ctx0" brushRef="#br0" timeOffset="25598.4641">3574 9482 75,'41'13'39,"10"11"-3,2 5 0,6 8-38,6 10-4,3-2-4,15 9-25,-9-9 0,1-1-1,-12-12 1</inkml:trace>
  <inkml:trace contextRef="#ctx0" brushRef="#br0" timeOffset="25813.4764">4044 9375 84,'-52'94'38,"4"19"1,-4 2-4,1 8-40,17 17-14,1-9-16,11 2-2,0-13-1,10-5 1</inkml:trace>
  <inkml:trace contextRef="#ctx0" brushRef="#br0" timeOffset="26537.5179">6046 11632 96,'-43'-35'37,"-7"12"0,-17 4-2,-14 12-37,5 17 1,1 13-1,2 20 1,4 16 0,6 16 0,8 18-2,14 20 3,15 16 0,22 13 0,18 5 0,19-1 0,19-7 1,16-11 0,15-23 2,10-30-1,8-30-1,3-38 1,3-27 0,-3-30-1,-4-18 0,-10-17-1,-11-4 1,-19-1-1,-17 8 0,-21 14 2,-23 18-3,-21 18 1,-21 21 0,-19 20 0,-13 18 0,-9 13 0,-3 9 1,0 12-1,8 4 0,10 3-1,11-5-3,24 7-18,6-15-14,21-10-3,6-19 1,14-18 0</inkml:trace>
  <inkml:trace contextRef="#ctx0" brushRef="#br0" timeOffset="26989.5437">5684 11178 95,'-132'59'38,"-8"12"0,7 23-2,6 19-39,8 20 0,27 29 1,25 16 0,34 27 1,31 11 0,33 6 0,32-4 2,30-16 0,31-27 3,21-38-1,21-37 1,17-52-1,12-46 1,10-47 0,7-41-1,-3-38 0,-2-22-1,-16-28 0,-25-12 1,-35-12-2,-36 1-1,-54 5-1,-45 13 0,-50 14 1,-47 19-1,-42 27 0,-31 25-1,-25 23 0,-13 19-1,2 18-3,-5 1-22,21 11-12,9-8 0,23-9-1</inkml:trace>
  <inkml:trace contextRef="#ctx0" brushRef="#br0" timeOffset="37465.1429">2462 3434 69,'-59'-14'34,"2"3"0,-4-8-1,0 0-31,-2 1-1,2 4 0,-4 3-1,1 4 0,-4 4-1,-2 2 0,-6 2 0,-6 2 0,-6 4 1,-4 1-1,1 3 1,-1 4-1,3 3 0,1 3 1,4 5 0,8 6 0,6 3-1,6 4 0,2 4-1,6 5 1,1 3 0,2 8 0,1 4 1,2 4-1,3 2 1,3 4-1,5 2 1,2-1 0,10 0 0,8 1 1,4-6-1,11 1 1,9 2-1,7-1 1,9 1 0,6 2 0,9 2-1,6 2 0,7 2 0,2 0 0,1 0 0,3 0 0,5-1-1,2-2 1,0 0 0,10-2 0,11-1 0,12 0 0,15-2 0,11-3 1,6-2 1,11-1-1,12-4 0,5-4 0,3-4 1,0-5-1,4-4 0,5-3-1,5-5 0,4-3 1,7-3-1,0-3 0,5-4 0,7 0 1,1-3-1,2-3 0,3-4 0,2-4 1,-2-2-2,2-2 1,1-3 0,-2-1-1,0 0 1,0 0-1,-2 1 1,1 1-1,1 0 1,-5 2 0,2-1 0,1-1 0,-4 1 0,3-4 1,-2-2-1,-2-2 0,-1-4 0,3-3 0,-6-3 0,0-3 0,-2-5 0,-6-4 0,-5-5-1,-2-7 1,-4-5 0,-6-7 0,-2-8 0,-5-6-1,-3-4 1,-4-5 0,-5-5 0,-5-2 0,-6-1 0,-5-4 1,-5 2 0,-7-2-1,-7-2 1,-6 0 0,-6 1 0,-2 2 0,-10 0 1,-5 3 0,-9 0 0,-8 2 0,-11 1 0,-7 2 0,-12 0 0,-10 2 0,-11-1 0,-11 1-1,-11 0 1,-9 2-1,-13-1 0,-7 2 0,-10 1 1,-9-1-1,-10 4 0,-8 1-1,-11 2 1,-10 4 0,-10 3 0,-13 7-1,-11 3 1,-13 7-1,-10 4 0,-9 2 0,-9 3-1,-4 1 1,-4 0 0,-3 0-1,-4-2 0,-3-2 0,-1-1 1,-8 1-1,-3 2 0,-11 3 1,-6 3-1,-8 5 2,-8 3-1,-4 4 0,-8 2 0,3 2 0,3 0 1,1-1-1,1 0 0,4 0 0,0-1 0,1 3 1,-2 2-1,-3 2 1,-5 5 0,-3 3 0,-1 4 0,-3 4-1,5 2 1,4 2-1,2 0 0,6 1-1,4 0 0,4 2 0,2 0 0,7 1 0,1-1-1,3 1 0,8 1-1,4-6-5,11 6-25,20-10-7,13-2-1,13-6 0</inkml:trace>
  <inkml:trace contextRef="#ctx0" brushRef="#br0" timeOffset="42865.4518">8028 3505 81,'-10'1'35,"-2"-7"0,12 6-1,-12-9-33,12 9 0,7-8-1,1 8 0,6 4 0,4 2 0,3 4 0,7 2 1,6 1 0,8 2 1,6-2 0,11-2 0,5-5 1,8-4-1,4-8 0,3-1 0,-1-6 0,-1-2-1,-7 1-1,-8-1-1,-8 5-3,-14-6-5,-1 10-27,-23-1 1,-8 10-2,-16-4 1</inkml:trace>
  <inkml:trace contextRef="#ctx0" brushRef="#br0" timeOffset="43181.4698">7970 3926 85,'-31'18'37,"22"1"-1,9-19 0,31 13-32,17-13-1,21-1 0,15-4 0,15-2 0,7-2-1,5-1 0,-5 1 0,-3 1 1,-11 3-1,-10 2 0,-14 2-1,-9-1 0,-9 1-2,-11-2-1,-1 2-3,-13-12-19,6 4-14,-10-10-2,3-1 1,-10-8-2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cm"/>
          <inkml:channel name="Y" type="integer" max="16320" units="cm"/>
          <inkml:channel name="F" type="integer" max="255" units="dev"/>
        </inkml:traceFormat>
        <inkml:channelProperties>
          <inkml:channelProperty channel="X" name="resolution" value="999.99994" units="1/cm"/>
          <inkml:channelProperty channel="Y" name="resolution" value="999.99988" units="1/cm"/>
          <inkml:channelProperty channel="F" name="resolution" value="0" units="1/dev"/>
        </inkml:channelProperties>
      </inkml:inkSource>
      <inkml:timestamp xml:id="ts0" timeString="2012-01-19T22:54:43.57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3362 4767 51,'-6'-25'31,"0"0"-1,2 2 1,-3 1-25,6 8-1,-2 4 0,3 10-1,0 0-1,-5 22 0,1-4-1,2 6 0,1 2-1,4 3 0,4-1 0,8 0-1,9-4 1,13 2-1,9-3 2,10 3 0,4-2 0,9 3 0,3-4 0,3 2 1,-1-4-1,1 0 0,-2-6 0,2-4-1,-3-5 0,-2-2 0,-4-3 0,-7 0-2,-10 1 2,-13 2-2,-18 5 2,-19 9-1,-24 7 1,-25 7 0,-23 6 0,-16 6 1,-16 5-1,-8 2 1,-3-3 0,6-3-1,14-4-1,16-8-4,26 3-8,13-13-26,28-9 0,13-14-2,23-9 0</inkml:trace>
  <inkml:trace contextRef="#ctx0" brushRef="#br0" timeOffset="1149.0658">8337 4731 56,'-25'3'32,"6"2"-1,5-6 0,14 1-27,0 0-3,24 6 0,9-2-1,11 0 0,11 1 0,6 1 1,9 1-1,5 0 1,3-1 0,2 1 0,0-1 1,-3 2 0,-6-2 0,-2 3 0,-12 0 1,-3 7 0,-14 1 1,-9 8-2,-16 2 1,-11 10 0,-17 3-1,-15 9 0,-18 3 0,-12 4 0,-15-1 0,-8 3 0,-9 0-1,-3-1-1,-1-3 1,4-6-4,11 1-1,4-10-18,20 6-16,5-12-1,14-10 0,9-14-1</inkml:trace>
  <inkml:trace contextRef="#ctx0" brushRef="#br0" timeOffset="2817.1612">3767 11639 59,'-8'-5'32,"8"5"0,-17-14-1,9 6-28,2 0-2,6 8 0,-7-8 0,7 8-1,0 0 1,0 0-1,0 0 1,0 0 0,0 0 2,12 13-2,2-3 2,12 7-1,7 2 0,16 6 0,9 3 1,13 3-2,7-1 0,5 0 1,2 0-2,-2 0 1,-6 0 0,-8-1-1,-11-2 1,-10 0-1,-11-2 1,-8 1 0,-10-4 1,-8-2-1,-7-4 1,-6 3 0,-7-4 0,-7-1 0,-8-1-1,-11 1 1,-15 2-2,-15 5 0,-16 5 0,-11 4 0,-11 7 0,-8 9-1,-6 4 1,4 2 0,4 0 0,13-2 0,15-4-1,12-6-2,20-4-5,9-16-25,27-1-4,13-19-2,0 0-1</inkml:trace>
  <inkml:trace contextRef="#ctx0" brushRef="#br0" timeOffset="4044.2313">8028 11673 92,'-36'-3'34,"-5"-6"1,8 4-3,-4-5-32,11 2 0,10 2-1,16 6 0,0-9 0,12 7 0,8 2 1,9 4 1,7 4 0,7 6 0,14 4 1,9 8-2,8 3 2,9 4-1,7 3-1,0 2 2,5-1-3,-5-1 1,-6-2-1,-7-2 1,-11-3 0,-11 0 1,-15-1-1,-12 6 0,-18 2 1,-18 9 1,-20 4 0,-19 9 0,-23 2 1,-12 3-1,-12-2 0,-4-6 2,1-7-2,5-7 0,10-8-2,11-13-1,16-4-4,6-16-22,21-2-10,3-18-2,9-15-2,2-22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cm"/>
          <inkml:channel name="Y" type="integer" max="16320" units="cm"/>
          <inkml:channel name="F" type="integer" max="255" units="dev"/>
        </inkml:traceFormat>
        <inkml:channelProperties>
          <inkml:channelProperty channel="X" name="resolution" value="999.99994" units="1/cm"/>
          <inkml:channelProperty channel="Y" name="resolution" value="999.99988" units="1/cm"/>
          <inkml:channelProperty channel="F" name="resolution" value="0" units="1/dev"/>
        </inkml:channelProperties>
      </inkml:inkSource>
      <inkml:timestamp xml:id="ts0" timeString="2012-01-19T22:55:11.19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200 496 65,'-15'-43'36,"15"43"0,0 0 0,0 0-31,0 0 0,0 0-2,0 0 0,0 0-2,0 0 1,-11 46 0,11-46-2,14 66 2,-7-25 0,2-4 0,-9-37-3,28 64-1,-28-64-2,38 37-5,-38-37-21,45 5-6,-45-5-1,47-20-1</inkml:trace>
  <inkml:trace contextRef="#ctx0" brushRef="#br0" timeOffset="419.0239">483 376 73,'0'0'36,"-47"-52"-1,47 52 0,-75-52-33,36 35 1,-3 4-2,-6 9-1,1 9-1,-2 7 1,7 11-1,1 12 1,6 10 1,17 11-2,18 17 3,0 9-1,0 4-1,0 10 1,0 1-1,0-4 1,0-15-1,43-14 1,13-26-1,13-26 1,7-24 1,2-25-1,-1-20 3,-5-14-2,-10-5 2,-14-5-2,-16 3 2,-18 1-4,-19 11 3,-18 6-1,-16 9-1,-8 7-1,-17 6-2,1 10-3,-3 1-21,-1 13-11,10 2-3,10-4-1,47 16 0</inkml:trace>
  <inkml:trace contextRef="#ctx0" brushRef="#br0" timeOffset="3871.2214">346 3156 42,'0'0'36,"0"0"-3,0 0 1,0 0-32,-18-40 0,18 40-1,0 0-1,62-41 1,-62 41-1,59-38 1,-59 38 0,67-42 0,-67 42-1,59-37 1,-59 37 0,0 0 0,48-12 0,-48 12 0,-3 46 0,-12-6 0,-10 10 0,-7 7 1,-6 5-1,0 0 0,-1-2-1,2-6 1,8-5-1,5-10 1,24-39 1,-11 59-2,11-59 1,0 0 0,46 34 0,-46-34 0,69-16 1,-28-4-1,2-9-1,5-3-1,-2-11-6,-2 4-27,2-5-3,-8 3 1,-2-2-1</inkml:trace>
  <inkml:trace contextRef="#ctx0" brushRef="#br0" timeOffset="4291.2454">773 2704 39,'-47'-9'31,"-10"8"-1,-4 6 0,-2 14-27,-3 1-3,1 9-2,3 7 1,3 6-3,3 8 2,9 4 0,11 12 0,5 6 1,11 11 2,13 11 2,14 2 1,14 4 2,17-10 1,14-2 1,14-23-1,14-11 1,6-26-3,4-22 0,4-26-1,-3-16-2,-6-22 1,-5-11-3,-11-12 2,-11-6-2,-8-4 1,-17-4-1,-12 3 0,-17 5 0,-14 9-1,-13 7-1,-11 15 0,-10 9-5,-11 25-21,-3 6-10,-3 11 0,2 5-2</inkml:trace>
  <inkml:trace contextRef="#ctx0" brushRef="#br0" timeOffset="8110.4639">487 5550 20,'0'0'33,"0"0"0,-26-56 0,26 56-28,29-57-2,-29 57 1,48-61-1,-48 61-1,55-58 0,-55 58 0,55-40-1,-55 40 0,42-17-1,-42 17 1,0 0-2,0 0 1,16 61-1,-16-61-1,-23 71 2,6-34 0,17-37 1,-28 64-1,28-64 1,-19 42-1,19-42 2,0 0 0,0 0-1,0 0 0,0 0-1,41-3 2,-41 3-3,39-24 2,-39 24-1,45-26 1,-45 26-1,51-13 2,-51 13-1,48 5-2,-48-5 4,0 0-2,45 51 1,-45-51-1,-4 61 0,-9-24-1,-8 3-1,-6 2 0,-5 4-3,-5-7-2,-1 7-13,38-46-18,-73 58 1,73-58 0,-70 12 17</inkml:trace>
  <inkml:trace contextRef="#ctx0" brushRef="#br0" timeOffset="8478.4849">494 5094 34,'0'0'34,"-50"-31"-1,50 31 0,-74 28-31,32 14-1,4 16-1,5 17-1,9 15 1,13 15-1,17 6 2,12 0 0,16-6 0,13-16 0,7-15 2,8-21-1,1-22 2,1-31 0,-7-20 0,-3-23 0,-9-12-1,-7-12 0,-11-6 0,-9-7-1,-9 1 0,-10-1-2,-9 3 0,-7 9-1,-5 6 0,-1 11-3,0 3-10,23 48-23,-45-54-1,45 54 1,0 0-1</inkml:trace>
  <inkml:trace contextRef="#ctx0" brushRef="#br0" timeOffset="18516.059">10234 580 83,'-45'-34'34,"45"34"0,-49-22-2,49 22-29,-51-7 0,51 7-1,-46 19-1,46-19-1,-41 44-1,22-9 2,4 12-1,-1 12 0,2 24-1,1 19 0,-3 20 1,-1 20-1,-6 22 0,-3 21-1,-5 16 2,-3 17 0,-1 6 0,0 11 0,2 7 1,6 7-1,7 4 0,8 6 0,10 5-1,8-2 0,7 2 0,3 4-2,2 3 0,2 8 0,3 1 0,0-4 1,2-6 0,6-6 0,6-10 1,11-23 2,13-21-1,9-33 1,15-26 1,13-30-1,9-27 1,8-30-1,8-28 1,2-26-1,3-24 0,-1-26-1,-5-21 0,-6-27 1,0-23-2,-5-23 1,-7-25 0,-9-26 0,-7-28 0,-8-24 1,-8-21 1,-11-12 0,-8-14 1,-14-10 1,-7-6 1,-13-4-1,-9 5 0,-10 1-1,-10 5 0,-10-1 0,-10 5-2,-7 1 0,-4 7 0,-9 4 1,-2 0-1,-5 13 0,-1 11 1,-3 26 0,-2 18 0,-4 24 0,-4 26-1,-4 30 0,-6 34-1,0 30-4,-11 20-24,12 24-9,-9 17-2,6 19-1</inkml:trace>
  <inkml:trace contextRef="#ctx0" brushRef="#br0" timeOffset="19499.1153">8790 9803 76,'-8'16'36,"-3"-10"-2,3 2 0,8-8-34,0 0-1,5 9 1,10-5-1,4 2 1,6 0 0,4-1 1,7 0 0,4 1-1,7 1 1,4 2 0,3 3 0,1 3 1,-1 4-1,-2 2 1,-4 4 0,-7 1 0,-6 4 1,-12 3 0,-10 3 0,-14 4-1,-11 8 1,-20 3-1,-15 6 1,-16 5 1,-9 3-1,-11 4 0,-4 3 0,-3-2 0,3 0 0,9-7-1,8-5-1,10-7-2,12-9-1,14-7-3,11-16-3,25-4-23,2-23-7,19-6-1,3-19 0</inkml:trace>
  <inkml:trace contextRef="#ctx0" brushRef="#br0" timeOffset="20264.159">10713 9852 52,'-15'-21'38,"-9"-8"-1,3 5 0,-10-3-18,-1 6-20,0 9 2,0 7-2,-1 13 1,-2 13-1,1 18 2,-4 17-2,-1 22 2,2 17 1,2 19 1,5 14-2,6 11 2,9 4-2,9-3 1,16-8 0,17-20 0,17-20-1,14-25-1,16-27 0,12-28 1,9-27 0,4-31-1,3-18 0,-5-19 0,-9-14 1,-12-15-2,-14-11 2,-14-8-1,-16 0 0,-15 5 0,-14 4 1,-15 5-2,-9 9 2,-10 14-1,-8 16 1,-6 15-1,-5 14 1,-6 13 0,-4 11-2,-2 10 2,1 10-1,3 3 1,7 5-1,4 1 0,9 1 0,7 0 0,10-1 0,9 0-1,12-4 1,0 0 0,0 0 0,14 7-1,-5-5 1,4 0-2,0-2 0,-1 4-2,-12-4-6,25 5-22,-25-5-6,11-2 0,-11 2 0</inkml:trace>
  <inkml:trace contextRef="#ctx0" brushRef="#br0" timeOffset="21830.2486">10919 9685 58,'-25'12'33,"-9"2"-2,-6 10 1,-8 4-31,-3 8-1,-1 3 1,3 2-1,6-5 1,8-5-1,11-8 1,14-9 0,10-14 0,26-12 2,8-12-2,13-8 2,10-8 0,8-4 0,0-2-1,-1 5 1,-8 6 0,-13 14-2,-20 15 0,-21 20 0,-24 20 0,-25 17 0,-18 13-1,-14 9 1,-6 4-1,5-4 0,11-12 1,21-14-1,23-21 0,25-26 0,36-7 0,18-22-1,20-17 1,13-6 1,8-6 0,-4 5 0,-10 4-1,-13 17 2,-19 15-2,-23 23 2,-30 22-1,-27 21-2,-25 20 2,-18 11-1,-12 10 1,-4 0-2,1-5 2,8-13-1,17-11 1,20-17-1,20-21 1,24-23-1,18-8-1,18-20 1,16-13-1,10-6 2,5-3-1,-1 2 0,-9 7 0,-11 16 1,-21 22-1,-21 19 0,-25 25 1,-21 18 0,-19 16-1,-9 13 1,-6 4-1,4-5 0,11-12 1,17-11-1,21-20 0,24-21 0,24-23 0,21-20-1,18-18 1,13-9 0,7-5 0,-3 0 0,-9 5 0,-13 10 0,-23 19 0,-24 19 0,-26 24 0,-25 19 0,-19 13 1,-14 10-1,-5 5 0,3-2 1,10-8-1,12-13 1,21-18-1,19-22 0,22-21-1,19-25 1,18-20-1,12-15 1,9-11 0,3-4 0,-6 1-1,-8 7 2,-20 14 0,-17 18 0,-24 23-1,-22 19 0,-20 22-3,-22 7-13,1 17-21,-16-10-3,2-5 0,-1-21-1</inkml:trace>
  <inkml:trace contextRef="#ctx0" brushRef="#br0" timeOffset="42341.4218">1572 10307 47,'-3'9'32,"-1"1"1,4-10-2,-11 14-30,11-14 0,0 0 0,-4 11 0,4-11-1,0 0 1,0 0 1,0 0 0,0 0 1,0 0 1,0 0 0,0 0-1,0 0 1,2-10-1,-2 10-1,-4-18-1,4 4 0,-2-4 0,0-2-1,-1-3 1,1-2-1,0-2 1,0 0-1,1 3 0,-2 1 0,1 2 1,-2 4-1,-1 1 0,-4 4 1,-2 1-1,-5 1 0,-2 2 0,-5 1 0,23 7 1,-62-15 0,62 15-1,-62-13 1,62 13 0,-66-9 0,66 9 0,-54-7 0,54 7-2,-41-2 1,41 2 0,-42 4-1,42-4 0,-39 10 1,39-10 0,0 0 0,-57 27 0,57-27-1,0 0 1,-43 35 0,43-35 0,0 0 0,-30 43-1,30-43 1,-19 39-1,19-39 2,-19 51-2,19-51 1,-17 60-1,17-60 1,-10 66 0,10-66 0,-6 70 1,6-70-1,-4 70 0,5-34 1,-3 0 0,3 3-1,0 1 1,2 3-1,2 2 0,0 4 0,6-1 0,0 1 1,1 1 0,1 0-1,4 1 1,-2-2-1,1 0 1,3 0-1,0-3 1,2 2 0,0-2-1,1-1 1,3-1-1,2-2 1,1-2-1,4-3 0,-2 1 1,5-3-1,1 0 0,2-5 0,-5-3 0,0-1 0,-3-4 0,-4-1 1,-2-4-1,-5-1 1,-3-2-1,-1-1 1,-3 0 0,-2-1-1,3-1 0,1-1 1,-1-2-1,1 0 0,-1-1 0,-1-2 0,1-1 0,1 0 0,-4-3 0,1 0 0,0 0 0,-3-2 1,1-2-1,-9 3 1,14-5-1,-14 5 1,10-7-1,-10 7 0,0 0 0,10-8 0,-10 8 0,0 0 0,0 0 0,0 0-1,9-8 2,-9 8-1,0 0 0,9-12 0,-9 12 0,0 0 0,10-8 0,-10 8 0,0 0 0,0 0 0,0 0 0,0 0 1,0 0-1,0 0-1,0 0 1,0 0 0,0 0 0,11-6 0,-11 6 0,0 0 0,12-2 0,-12 2 0,0 0 0,12-1 0,-12 1 0,15 3 0,-15-3 0,15 9 0,-5-6 0,2 1 0,2-1 0,0-1 1,1-2-1,4-2 0,3-3-1,-1 0 1,3-3 0,2-2 0,1 1 0,1-3 0,1 0 0,-1-1 0,2 0 1,3-1-1,0-1 1,2-3-1,0-1 0,0-2 0,1-2 0,-2-2 0,-1-2 0,-3 0 0,-3-2 0,0 1 0,-5-2 0,0-1 0,-4 2 1,-2-4-2,-1-1 1,-1-3 0,-2-4 1,0-3-2,-1-4 1,-4-3 0,3-5 0,-3-1 0,-2-1 0,-1 0 0,-3 1 0,-3 1 1,-1 2 0,0 1-2,-3 1 1,0-1-1,-1-1 1,0 2-1,-3-2 1,-2 4-1,1 2 1,-4 2 0,-2 5 0,-2 6 1,-4 6-1,-2 4 0,-2 5 0,-1 4 0,-3 3 0,-2 4-1,-3 2 1,-1 0-1,2 3 1,-2 1-1,2 3 1,0 3-1,-1 2 0,2 3 1,-1 2 0,-1 2 0,2-1 0,2 1 0,1-1 0,3 1 0,2-1 0,2 1 1,5 2-2,2 2 1,-2 3 0,1 4 0,-4 1-1,0 0 1,-2 0 0,0-3-1,0-4 1,-1-3 0,5-4 0,2-4-1,4-3 1,3-2 0,11-1 0,-11 0 0,11 0 0,0 0 0,-9-4 0,9 4 0,-10-4 0,10 4 0,-15-4-1,15 4 1,-17-1 0,6 0 0,11 1 0,-14 0 0,14 0 0,-11 1 0,11-1 0,0 0 0,0 0 0,-1-11 0,1 11 0,-3-11 0,0 4 0,-1-1 0,-1-5 1,-4-3-1,6-8 0,4-7 0,5-10 1,10-9-1,12-12 0,12-10 0,9-12 1,11-6-1,7-3 0,5 0 0,4 3-1,3 10 1,-2 13 0,0 11 0,-3 16 0,-2 16-1,-7 11 2,-6 10 0,-5 5 0,-7 5-1,-12-2 2,-5 0-2,-12-1 1,-6-2 0,-12-2-1,0 0 1,-11 3-2,-6-1-1,6 4-7,-12-13-13,23 7-18,-24-12-1,16-3 0,1-12-1</inkml:trace>
  <inkml:trace contextRef="#ctx0" brushRef="#br0" timeOffset="43156.4684">3429 10091 69,'40'19'36,"4"-3"-1,8-1 0,1-2-34,8 1 0,8-1 0,5-4-1,4-1 0,-3 0 1,-2 1-1,-3 2 1,-8 0 1,-5 1 0,-8 2 0,-9 5 1,-15 5 1,-10 6-1,-19 3 1,-14 7-2,-18 6 1,-14 8 0,-16 3-1,-10 6 0,-8-2-1,-3 1 1,1-7-2,6-6 0,8-8-1,12-12-1,13-9-3,8-23-13,26 0-20,2-20-1,19-5 0,4-15-1</inkml:trace>
  <inkml:trace contextRef="#ctx0" brushRef="#br0" timeOffset="44338.536">4777 11064 67,'0'0'35,"1"8"-3,-1-8 2,11 5-33,4 1 0,10 3 0,6 1 0,8 3 2,5-1-1,9 2 1,6-3 0,11-2 0,6-5 0,9-3-1,3-8 1,7-4-1,1-8 0,7-7 0,-1-5 0,2-6-1,0-10 1,1-5-1,-1-5 0,-1-6 0,-1-4-1,-6-4 1,-7-4-1,-8-4 0,-12-1 0,-7-1 0,-12 2 0,-13 5 0,-11 6 1,-10 8-1,-10 6 0,-7 11 1,-7 9-1,-6 11 0,-4 6 0,-3 6 0,-4 5 0,-1 6-1,0 6 0,1 2 0,0 0 1,2 3-1,0-1 1,4 1-1,1-2 1,2-1 0,3-1 1,1 0-1,0 4 0,0 3 0,2 3 0,-1 6 1,1 4-2,0 2 1,0 3 0,1 2 1,-1-2-2,0-1 2,-4-3-2,-3-4 2,-5 0-1,-7-1 0,-8 1 0,-8 1-1,-10 4 2,-9 0-1,-3 2 0,-2 2-1,-3-1 2,1-1-2,0-2 1,2-3 0,1-5-1,1-2 1,-6-3-1,-3-2 1,-1-2 0,0-1 0,-1-1 0,2-1 0,4 0 0,7-2 1,4 2-1,8-2 0,2-1 0,6 0 0,7-2-1,3-3 0,6 0-2,3-8-2,15 6-13,-3-16-19,14 2 0,-2-10-1,4 0-1</inkml:trace>
  <inkml:trace contextRef="#ctx0" brushRef="#br0" timeOffset="45146.5822">4947 10790 57,'-21'9'32,"-2"-6"-1,-3-1 0,-7-5-28,8-1-1,1-5 0,0 1-2,3 1 1,-1 1-1,1 0 1,2 3 1,1 0-1,2 1 1,0 1-1,2 3 0,2 0-1,0 1 1,1 0-1,2 3 0,-1 2 1,0 3 0,-1 1 1,4 2 0,-2 1 1,3 4-1,2 2 1,4 3 0,4 1-1,7 1-1,4 1 1,8 2-1,4 0 1,9 2-1,4-4 0,6-3 0,4-2-1,3-5 0,5-3-3,-2-7-3,11 5-21,-11-13-9,5 1 0,-6-6-1</inkml:trace>
  <inkml:trace contextRef="#ctx0" brushRef="#br0" timeOffset="46337.6503">7048 9989 44,'-15'-3'27,"-8"-2"-3,-2 3 2,-2 1-23,-3-1 0,2 4 1,-4-2 1,7 3 0,-2-5 1,11 3 0,0-6 0,16 5-1,-15-8-1,15 8 0,-2-8-2,2 8 0,0 0 0,11-5 0,-11 5 0,17-3 0,-7-1-1,6-4 2,4-6-2,4-6 2,0-7-2,3-7 1,-1-6-2,-2-1 1,-6 0 0,-2 2-1,-9 4 0,-5 6 0,-5 5 0,-4 7 0,-1 7 1,-1 2-1,9 8 0,-14-5 0,14 5 0,-10 5 1,10-5-1,-6 18 0,2-4 0,1 10 1,-3 8-1,0 9 2,-4 6-2,-1 5 0,-1-1 0,-2 1 0,-2-3 0,0-9 0,0-7 0,2-9 0,1-9 0,1-8-1,12-7-3,-13-10-19,18-4-12,1-14-2,10-11 0,2-16-1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cm"/>
          <inkml:channel name="Y" type="integer" max="16320" units="cm"/>
          <inkml:channel name="F" type="integer" max="255" units="dev"/>
        </inkml:traceFormat>
        <inkml:channelProperties>
          <inkml:channelProperty channel="X" name="resolution" value="999.99994" units="1/cm"/>
          <inkml:channelProperty channel="Y" name="resolution" value="999.99988" units="1/cm"/>
          <inkml:channelProperty channel="F" name="resolution" value="0" units="1/dev"/>
        </inkml:channelProperties>
      </inkml:inkSource>
      <inkml:timestamp xml:id="ts0" timeString="2012-01-19T22:56:08.93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393 482 35,'-7'-37'34,"7"37"0,-11-44 1,11 44-20,-5-38-2,5 38-5,0 0-4,0-38 0,0 38-2,0 0-1,0 0 0,0 0-1,0 0 0,47 58 1,-47-58-1,22 64 0,-22-64 0,11 69 0,-11-69 0,10 60-1,-10-60 1,8 45-1,-8-45-2,0 0-2,0 0-8,0 0-21,49 28-1,-49-28 1,0 0-1</inkml:trace>
  <inkml:trace contextRef="#ctx0" brushRef="#br0" timeOffset="407.0232">445 165 65,'-53'-65'35,"53"65"-2,-67-56 1,67 56-28,-69-28-3,69 28-1,-70 6-1,70-6-1,-61 60 0,37-15 0,6 13 0,2-1-1,11 10 0,6 0 0,7 6 3,12-12-2,6-1 1,12-8 0,8-5 0,13-16 0,4-16 3,7-10-2,1-19 0,0-13 0,0-15-1,-7-11 1,-8-14-1,-15-4 0,-13-1-3,-18 1 3,-13-1-3,-17 7 2,-16 13 0,-13 5-1,-8 15 1,-5 14-4,-1 11-21,7 11-13,9 14 4,7 9-5</inkml:trace>
  <inkml:trace contextRef="#ctx0" brushRef="#br0" timeOffset="4015.2296">296 3299 24,'0'0'35,"0"0"-2,0 0 0,-9-42-28,9 42-1,55-55-2,-15 23 1,2 0-1,3 4-2,-3 1 2,-3 7-1,-39 20 0,49-23 1,-49 23 0,0 0 0,0 0 1,1 69 0,-16-28 1,-3 10-1,4-1 0,5 6 0,5-5 0,10-3-1,6-7-1,-12-41-1,49 57 0,-49-57-1,70 28-2,-70-28-5,68 4-11,-68-4-16,64-29 0,-64 29-1,58-66 1</inkml:trace>
  <inkml:trace contextRef="#ctx0" brushRef="#br0" timeOffset="4343.2484">792 2850 39,'-56'-26'33,"-1"8"0,-5 19 0,-2 3-25,2 26-2,6 13-4,4 15 1,12 19-2,11 14 0,14 15 0,17 6 0,22 6 0,13-8-1,11-13 2,13-14-1,4-24 1,2-24 2,0-31-1,0-25 0,-6-28-1,-3-15 1,-5-13 0,-11-9 0,-10-5-1,-12 0-2,-15 0 1,-17 8-1,-15 10-2,-18 10-1,-10 19-10,-11 6-25,-3 13-2,-1 1 0,0 8-1</inkml:trace>
  <inkml:trace contextRef="#ctx0" brushRef="#br0" timeOffset="7324.4189">0 5353 20,'0'0'35,"0"0"-1,0 0-5,0 0-26,0 0-3,0 0 1,0 0-1,0 0 1,0 0-1,0 0 0,40-41 0,-40 41 0,61-24-1,-61 24 1,53-9 0,-53 9 0,0 0 1,0 0 0,21 55 1,-21-55 1,-23 44 0,23-44-1,-28 44 0,28-44-1,0 0 0,0 0 0,0 0 0,0 0-1,42 17 1,-42-17 0,61-19 1,-61 19 0,74-9 0,-74 9 0,74 12 0,-74-12 0,64 30-1,-64-30 1,48 43-1,-48-43 1,30 49-2,-30-49 1,4 55-2,-4-55 1,-28 69 1,7-29-2,-9 1 0,-4 2-2,2-8-2,6 3-16,26-38-16,-40 26 0,40-26-1,-13-41 21</inkml:trace>
  <inkml:trace contextRef="#ctx0" brushRef="#br0" timeOffset="7683.4394">365 5081 40,'-53'-31'35,"53"31"1,-74 37-1,25 7-35,6 16 1,6 15-2,2 12-1,8 14-1,5 9 1,5 8 0,9-1 1,11-2 0,13-8 1,12-11 1,14-16 2,6-24 0,7-21 0,5-28 1,5-20 0,0-24 0,-4-20-1,-8-23 1,-10-9-2,-6-10 0,-8-6 0,-11 1-1,-17 2-1,-12 8 0,-13 9-1,-12 15-1,-8 10-1,-4 23-11,-5 7-25,2 11 0,2 7-1,5 8 8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cm"/>
          <inkml:channel name="Y" type="integer" max="16320" units="cm"/>
          <inkml:channel name="F" type="integer" max="255" units="dev"/>
        </inkml:traceFormat>
        <inkml:channelProperties>
          <inkml:channelProperty channel="X" name="resolution" value="999.99994" units="1/cm"/>
          <inkml:channelProperty channel="Y" name="resolution" value="999.99988" units="1/cm"/>
          <inkml:channelProperty channel="F" name="resolution" value="0" units="1/dev"/>
        </inkml:channelProperties>
      </inkml:inkSource>
      <inkml:timestamp xml:id="ts0" timeString="2012-01-19T22:56:38.89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11632 481 71,'0'0'30,"0"0"1,0 0 0,0 0-26,0 0-1,0 0-1,0 0 0,0 0-1,0 0 0,0 0 1,0 0 0,0 0 0,0 0 1,0 0 0,0 0-1,0 0 0,0 0 0,0 0 0,0 0-1,0 0 1,0 0-3,0 0 1,0 0-1,0 0 0,0 0 0,0 0 0,0 0-1,0 0 1,0 0 0,31 35 0,-31-35 1,9 60-1,-5-21 1,0 0-1,-1-1 1,-1-1 0,-2-37-2,8 58 0,-8-58 0,0 0-3,0 0-18,0 0-13,0 0-1,46-10-1,-46 10 0</inkml:trace>
  <inkml:trace contextRef="#ctx0" brushRef="#br0" timeOffset="446.0255">11757 339 85,'0'0'33,"-53"-34"1,53 34-2,-66-19-28,66 19 0,-74 5-2,74-5 0,-78 32-2,36-2 1,2 7 0,4 10 0,2 11 2,10 9-1,7 8 1,16 8-2,12 0 1,17-4-2,15-9 2,17-11-2,12-19 0,13-19 0,5-24 0,2-22 1,-3-15 0,-4-12 0,-11-9 0,-14-7 0,-17-2 0,-17-3 0,-21 3 0,-16 4 1,-20 4-1,-11 4 0,-13 9 1,-7 9-1,-5 10 0,0 11 0,3 14-2,3 9-1,11 8-2,2 6-6,48-18-24,-57 48-3,57-48-1,-23 59 1</inkml:trace>
  <inkml:trace contextRef="#ctx0" brushRef="#br0" timeOffset="1124.0643">11639 2644 85,'-9'-7'34,"3"-9"-1,12 1 0,2-10-30,11 1-3,10-1 1,6-2-1,5 1 0,0 4-1,-1 3 1,-5 6 0,-6 8 0,-6 7 0,-11 9 0,-9 10 1,-12 8 1,-8 10 0,-10 7 1,-4 8-1,-7 2 1,3 4-1,1-1 0,9 0-1,8-7 0,11-6-1,13-9 0,12-9 0,11-9 0,9-10-1,7-10 1,4-8-1,4-6 0,-1-3-1,1-2-2,-7-8-5,9 7-23,-17-9-3,3 5-1,-12-5 1</inkml:trace>
  <inkml:trace contextRef="#ctx0" brushRef="#br0" timeOffset="1644.094">12261 2204 85,'-28'-22'34,"-8"-4"0,2 8-3,-10 4-31,-1 3-1,-1 11 0,-7 7 1,-3 10-1,-5 12 1,-4 10 0,1 13 2,1 11-1,9 13 2,5 9 0,12 14-2,10 10 1,15 7 0,12 3 0,13-1-2,13-8 2,10-10-3,10-13 1,10-17 0,8-20 0,6-17 0,6-17 0,5-19 0,3-14 1,-1-16-1,-1-13 1,-2-8-1,-8-12 1,-10-7 0,-12-6 0,-14-3-1,-15-1-1,-14 2 2,-14 2 0,-14 4 0,-11 6-1,-9 11 1,-10 9-2,-4 9 2,-1 13-2,-1 7-2,6 14-5,-3 2-23,16 14-3,0 1-1,13 10 0</inkml:trace>
  <inkml:trace contextRef="#ctx0" brushRef="#br0" timeOffset="2379.1361">11684 4605 58,'-9'6'34,"0"-6"-1,9 0 1,-5-13-28,14 2-3,4-9-1,11-3-1,6-4-1,10-2 1,4 1 0,2 0-1,1 6 0,-4 6 0,-7 8 0,-9 9 0,-11 9 0,-12 9 0,-13 6 0,-10 6 1,-6 1 0,-2 2 1,-2-3-1,3-3 0,4-4 0,6-6-1,8-6 1,7-3-1,1-9-1,17 6 1,-3-5 0,1-1 0,2-1 0,2 0 1,2 0-1,-1 4 1,1 1-1,-1 5 1,-2 3 0,-3 4 0,-4 4 0,-5 3 0,-7 3 0,-7 6-1,-8-1 0,-5 1 0,-7-1-1,-3-1-1,-2-4 0,-1-4-1,5-2-2,-3-16-4,13 1-13,-5-15-14,13-8 2,1-10 0,12-2 1</inkml:trace>
  <inkml:trace contextRef="#ctx0" brushRef="#br0" timeOffset="2760.1578">11918 4510 58,'11'-51'30,"-9"4"1,-9 11-8,-16 7-17,-3 14-1,-14 9-2,-5 13 0,-8 8 0,0 18 0,2 8-1,5 15-1,5 11 0,11 12 1,12 11-3,14 7 1,13 1-1,14-3 1,13-9 0,12-13-1,12-18 2,10-20 0,8-27 0,8-20 1,4-20 0,1-14-1,-4-14 1,-6-9 1,-13-7-1,-12-4 0,-17-1 0,-18 1 0,-20 4 0,-15 5 0,-18 8-1,-12 8 0,-10 7 0,-4 9-2,1 13-2,-8-1-26,15 12-5,-3 0-3,10 6 0</inkml:trace>
  <inkml:trace contextRef="#ctx0" brushRef="#br0" timeOffset="5846.3344">6967 8130 37,'-13'3'31,"0"-1"-1,0-1 0,0-7-24,4 6-4,1-3 0,8 3-2,-9-3 0,9 3 1,0 0 0,0 0 0,0 0 1,0 0 0,-1-10 0,1 10 0,11-10 0,1 3 0,2-3 0,5-2 0,2 0-1,1 1 0,1 4 0,-2 4-1,-4 6 1,-6 9-1,-7 7 1,-8 9 0,-9 6 1,-6 6-1,-6 0 1,-1 2 0,-1-4 1,3-1-2,3-3 1,7-2 0,6-4-2,8-3 1,5 0-1,8-3 0,5-4 0,6-4 0,7-6 0,4-6-1,4-6-2,0-10-5,10 0-22,-10-8-3,-2-1-2,-9-6 0</inkml:trace>
  <inkml:trace contextRef="#ctx0" brushRef="#br0" timeOffset="6374.3646">7078 7899 1,'-26'3'0,"-11"-4"19,4 8 3,-10 0-10,2 0-1,3 6 0,-3 1 1,6 12 0,-3 2-1,9 14-1,-1 5-1,13 16-2,4 4-2,14 14-1,8-2 0,14 0-1,9-8-1,11-8-1,6-15 0,9-14 1,2-21-1,3-19 1,0-19 0,-1-11 0,-3-11 1,-5-6-2,-9-7 1,-9 1 0,-12 1-1,-9 5 0,-14 5-1,-9 7 0,-8 6 0,-7 5 0,-2 8-2,-2 3-2,6 13-7,-6 1-23,11 7 1,2 3-1,9 3 0</inkml:trace>
  <inkml:trace contextRef="#ctx0" brushRef="#br0" timeOffset="7554.4321">7725 7999 34,'0'0'29,"0"0"-1,-3-9-7,12 1-16,3-4-2,8-1-1,7-3 0,6 2-1,2-1 1,3 4 1,-3 5-1,-2 10 1,-8 5 0,-5 12 1,-16 5-1,-7 9 0,-13 1 0,-5 4 0,-7-4-1,1-1 0,-2-5 0,5-6-1,3-8-1,7-7 1,14-9-1,0 0 0,15-11 0,6-2 0,7-3 0,4 0-1,5 0 1,4 2 0,0 5 0,0 6 0,-4 7 0,-5 7 1,-6 6 0,-6 7 0,-9 5 2,-9 6-2,-12 1 2,-6 2-1,-8-2 0,-2-1-1,-4-7-1,-1-6-2,3-3-4,-2-18-3,16-1-6,-10-20-5,20-1-3,-6-18-1,15-1 3,-6-17 2,12-1 6,-1-7 7,3-1 7,2 3 7,-5 0 7,3 6 1,-11 2 0,0 14 0,-11-1-3,0 15 0,-15 2-4,-1 12 0,-13 5-4,0 12 1,-8 7 0,2 16-2,-2 10 0,7 18-1,5 14 0,12 15 0,9 9-1,14 6-1,14 0 0,14-2 0,13-12-1,8-13 1,10-20 0,3-20-1,5-24 1,1-17 0,-2-19 0,-1-15 0,-7-14 0,-6-11 0,-9-10 0,-10-7-1,-14 0 0,-14 2 0,-13 7 0,-16 11 0,-14 11 0,-12 13-2,-9 18-1,-11 14-4,7 24-20,-11 4-7,4 11-2,-1 3 0</inkml:trace>
  <inkml:trace contextRef="#ctx0" brushRef="#br0" timeOffset="9571.5474">1630 7560 24,'-6'36'29,"-1"-2"1,0-2-3,-5-6-24,12 1 0,5-9 2,9-3-1,4-17 2,10-8-1,7-19 1,9-12 2,10-20-3,11-6 1,4-13-4,9-1 0,0 2-3,-2 2-5,5 16-26,-13 8-3,-7 15 0,-12 6-2</inkml:trace>
  <inkml:trace contextRef="#ctx0" brushRef="#br0" timeOffset="22575.2912">6323 9620 58,'-9'-5'30,"0"-3"1,1 0 0,8 8-27,-13-14-1,13 14 0,-3-8 0,3 8-1,0 0 0,4 18 0,-3 0 0,0 10 0,-1 7-1,2 7 0,-1 5 0,1 2-2,3 0 0,0-6-2,6-4-4,-3-16-13,8-6-12,0-14-1,2-8 0,-1-13 2</inkml:trace>
  <inkml:trace contextRef="#ctx0" brushRef="#br0" timeOffset="22935.3118">6348 9398 73,'-27'-3'32,"-3"5"0,-1 13 0,-2 9-31,3 13 2,2 15-4,2 13 2,4 12-3,7 9 2,9 3-1,8-2 0,9-7 1,10-12 0,9-17 1,7-15 0,4-22 1,2-17 0,-2-18 1,1-14-2,-6-13 1,-5-6 0,-8-7-2,-7-5 0,-8 4-1,-8 2-1,-3 10-3,-11 1-5,4 19-17,-8 4-6,3 14 0,-1 6 1</inkml:trace>
  <inkml:trace contextRef="#ctx0" brushRef="#br0" timeOffset="23488.3434">6738 9606 73,'-12'-6'32,"6"-2"0,1-7 0,7-5-31,6-4 0,10-2-1,2-2-1,5 0-1,2 3 2,-2 5-1,0 7 1,-7 8 0,-5 13 0,-7 12 1,-8 11 0,-5 12 3,-8 6-2,2 7 1,-5-3-1,7-1 1,2-8-1,5-6 0,4-10-1,7-9-1,5-10 0,6-6-1,3-4 0,2-7-3,8 1-4,-7-13-17,9 2-8,-3-9 0,2 0 0</inkml:trace>
  <inkml:trace contextRef="#ctx0" brushRef="#br0" timeOffset="23814.3621">7141 9333 26,'-24'-41'28,"-6"5"0,-8 10 2,-1 15-13,-10 6-6,7 22-2,-8 8-2,7 21-1,1 10-2,8 18-1,9 12-2,14 9 0,12-3 1,16-1-1,17-12-1,14-9 1,10-20 0,10-20 0,6-26 1,5-20 0,-4-19 0,-4-16 0,-13-12 0,-10-9-1,-16-7 0,-14-4-2,-22 2-2,-20 0-2,-12 15-1,-15 4-3,-1 26-5,-15 7-14,6 22-5,-2 16 1,7 21 0</inkml:trace>
  <inkml:trace contextRef="#ctx0" brushRef="#br0" timeOffset="25108.4361">5098 9986 44,'6'26'29,"0"-1"0,-2 1 0,-4-1-28,5 0 1,-3-3 0,4-3 2,-4-9 0,5-2 1,-7-8 0,16-16 2,-5-11-1,12-5 1,1-17-2,10-6-1,4-9-4,2-9-9,7 6-24,-4 0-1,-3 6-2,-11 3-1</inkml:trace>
  <inkml:trace contextRef="#ctx0" brushRef="#br0" timeOffset="25979.4859">979 7236 37,'-75'29'35,"2"11"-3,3 11 2,5 11-36,10 17 1,12 18 2,10 18 0,18 21 1,13 21 0,19 14 2,19 12-1,16 0 1,22-7-2,17-19 1,28-23-1,14-33 0,14-31 0,3-43 1,6-32-1,-2-33 0,1-27 2,-8-27-1,-20-19 0,-17-20-1,-20-16-1,-17-14 0,-20-6 1,-26-7-2,-29 3 0,-31 10 0,-25 14 1,-29 20-1,-28 26 0,-26 28 0,-26 29 0,-7 27 0,-8 27-1,14 19-1,4 12-2,18 12-4,20-5-26,29 9-6,29-9-3,24-3 1</inkml:trace>
  <inkml:trace contextRef="#ctx0" brushRef="#br0" timeOffset="26783.5319">5044 9746 69,'-83'-11'33,"-3"11"0,-5 4-2,-2 15-30,3 12 0,7 11-2,8 14 0,11 17 1,13 17 0,14 17 0,17 21 1,22 20-1,20 16 2,21 14 1,19 3 1,20-6-2,17-18 1,16-14 1,10-35 0,14-32 0,5-42-1,6-37 0,1-40-1,2-27 0,-6-28-1,-9-23 0,-17-17-1,-19-11 1,-28-9-2,-25-6 0,-31 0 0,-32 4 1,-33 7 0,-28 12 0,-26 15 0,-26 18-1,-13 20 2,-14 23 0,-6 24-2,-5 19 0,5 21-4,1 6-10,17 18-22,8 1-1,13 6-1,9-3-1</inkml:trace>
  <inkml:trace contextRef="#ctx0" brushRef="#br0" timeOffset="55813.1923">1889 11574 38,'-11'-7'32,"11"7"1,-13-7-2,13 7-17,-10 0-11,10 0-1,5 14 0,1 3-1,2 8 0,3 5-1,2 8 0,-2 2-2,5 5-1,-6-4-2,4 1-4,-10-14-5,8 3-13,-10-14-4,5-5 0,-7-12 1</inkml:trace>
  <inkml:trace contextRef="#ctx0" brushRef="#br0" timeOffset="56205.2147">1806 11422 54,'-41'21'32,"-6"1"-2,6 4 0,-1 1-31,11 4 1,12 6-1,11 4 0,15 6 1,12 2 0,11 3 0,7-5 1,7-5-1,3-9 3,0-14-1,4-13 1,-8-20 1,-4-11-1,-8-15 1,-7-4-1,-8-4-2,-8-1-1,-3 3-2,-14 0-3,5 13-10,-13-1-17,5 11-1,-2 3 0,5 11 1</inkml:trace>
  <inkml:trace contextRef="#ctx0" brushRef="#br0" timeOffset="56643.2398">2258 11227 64,'19'-13'33,"-4"4"0,0 12-2,-12 8-32,-1 11 0,-1 10-1,-9 7 0,-2 6-1,-8 1 2,0-1-1,-2-8 1,4-6 1,4-10 1,12-21 0,0 0 1,26-19 0,3-6 0,7-6 1,6 3-1,2-1 0,4 2-1,-2 5 0,-3 8 0,-7 8 0,-5 11 0,-10 6 0,-11 7 0,-10 8 0,-7 7 0,-14 7 0,-6 8 0,-7 1-1,-5 1-1,3-1-5,-4-15-17,15 0-9,-3-17-1,13-12-2</inkml:trace>
  <inkml:trace contextRef="#ctx0" brushRef="#br0" timeOffset="56953.2575">2409 10883 69,'-38'-9'34,"-14"15"-2,-3 24 1,-8 15-30,4 19-2,4 20 0,9 16-1,22 12 0,17 6 0,14-1 0,22-7 1,18-14 0,19-20-1,12-31 2,10-25-1,-3-34 2,0-24-1,-7-25 0,-12-17 0,-16-10 0,-17-4-2,-17 0-1,-25 0-2,-9 15-22,-23 3-11,-9 19 1,-22 12-1</inkml:trace>
  <inkml:trace contextRef="#ctx0" brushRef="#br0" timeOffset="57455.2862">773 11921 46,'0'0'33,"0"0"1,31 38 0,-31-38-30,0 0-1,19 47 1,-19-47 0,0 0 0,17-45 0,-11 6 0,3-14-2,2-3-2,-1-5-1,7-4-3,0 8-4,5-6-20,4 12-7,10 0-1,-1 12 1</inkml:trace>
  <inkml:trace contextRef="#ctx0" brushRef="#br0" timeOffset="58055.3206">658 11813 47,'25'47'33,"-25"-47"-1,33 69-1,-22-30-31,7-4 1,-18-35 1,42 51 1,-42-51 2,0 0-1,53-39 1,-36-19 0,-2-14-1,-2-21-1,0-7-1,-1-10-1,1-3-3,2 7-17,4-1-16,1 9-1,4 1-2,2 8-1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cm"/>
          <inkml:channel name="Y" type="integer" max="16320" units="cm"/>
          <inkml:channel name="F" type="integer" max="255" units="dev"/>
        </inkml:traceFormat>
        <inkml:channelProperties>
          <inkml:channelProperty channel="X" name="resolution" value="999.99994" units="1/cm"/>
          <inkml:channelProperty channel="Y" name="resolution" value="999.99988" units="1/cm"/>
          <inkml:channelProperty channel="F" name="resolution" value="0" units="1/dev"/>
        </inkml:channelProperties>
      </inkml:inkSource>
      <inkml:timestamp xml:id="ts0" timeString="2012-01-19T22:57:42.53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3796 4940 66,'2'-16'36,"0"1"-2,-5-5 1,0 4-31,-8 0 0,-3 6-1,-11 3-2,-12 7 0,-13 11-1,-15 8-1,-15 14 0,-16 11 1,-12 11 1,-3 10 0,4 8 0,15 8 1,11 3 0,22 1-1,21-6 1,28-7-1,27-12 0,19-13-3,17-12 0,8-24-10,16-8-23,-3-22-1,7-7-1,-3-16-1</inkml:trace>
  <inkml:trace contextRef="#ctx0" brushRef="#br0" timeOffset="345.0197">4097 5219 72,'-14'-12'39,"-1"10"-1,-10-5-2,-2 6-20,-5 6-18,-3 5 0,1 11-1,-3 6 1,2 11-1,3 3 2,6 4 0,6-1 1,9-4 2,10-3-2,8-9 3,9-8-1,5-15 0,7-9-1,2-14 0,6-9 1,1-9-1,2-6 0,-3-2-2,-6-2-1,-5 5-2,-10-1-3,1 17-22,-17-2-8,-2 12 0,-9 1 0</inkml:trace>
  <inkml:trace contextRef="#ctx0" brushRef="#br0" timeOffset="565.0323">4360 4762 94,'24'29'38,"-11"18"-1,1 25-1,-6 16-35,-2 14 0,0 14-4,-3-2 0,3-7-3,-7-16-2,9-13-6,-10-33-23,12-23 1,-1-31-2,6-23 3</inkml:trace>
  <inkml:trace contextRef="#ctx0" brushRef="#br0" timeOffset="781.0447">4719 4446 91,'14'0'38,"7"35"-1,-10 18-1,5 25-33,-2 20-1,0 17-2,-1 15-4,-4 1 0,-2-5-1,-5-14-2,8-8-4,-10-29-12,11-12-14,-4-25 1,7-20 2,-1-19 0</inkml:trace>
  <inkml:trace contextRef="#ctx0" brushRef="#br0" timeOffset="1060.0606">5028 5420 69,'22'-18'35,"9"9"1,-3-9-2,9 5-29,0-8-2,6-7-2,-2-5 0,-3-6-1,-7-5 0,-8-2 1,-13 2 0,-12 4 1,-15 9 0,-10 12 0,-10 16 1,-4 19 0,-4 19-1,5 17 1,6 16-1,13 12-1,10 5-1,12-3-2,15-6-1,8-19-2,22-9-12,0-27-20,18-20-2,-3-23 0,13-9 2</inkml:trace>
  <inkml:trace contextRef="#ctx0" brushRef="#br0" timeOffset="1285.0735">5913 5174 77,'23'-30'37,"-20"2"0,-9 14 0,-18 5-32,-5 10-2,-7 13-2,-2 14 0,0 15-1,6 13 1,8 10-1,11 3-1,13-2 0,13-5 0,13-12-1,12-17 0,13-18 0,3-21-4,9-11-4,-11-22-27,6-9 1,-11-15 1,-2-6-1</inkml:trace>
  <inkml:trace contextRef="#ctx0" brushRef="#br0" timeOffset="1448.0828">6230 4415 98,'0'-29'38,"0"29"0,-5 31-4,3 26-32,2 25-3,1 24-1,-3 15-2,4 17-4,-9-4-21,13 4-10,-4-19 1,6-13 0</inkml:trace>
  <inkml:trace contextRef="#ctx0" brushRef="#br0" timeOffset="1644.094">6247 5585 28,'-12'-35'35,"-8"-15"1,4 0 0,-6-13-13,16 11-8,-2-6-5,17 10-3,6 3-3,14 4-1,7 6-2,7 0-2,3 6 0,1-2-2,1 5-1,-8-4-4,2 11-4,-17-5-20,2 9-3,-12 0 0,0 9 0</inkml:trace>
  <inkml:trace contextRef="#ctx0" brushRef="#br0" timeOffset="1818.104">6629 5047 76,'-1'47'36,"8"10"1,-7-5-2,9 12-27,-2-4-4,5-1-3,5-6-2,-2-10-2,7-7-2,-7-17-10,11-5-21,-7-16-3,5-10 1,-6-15 1</inkml:trace>
  <inkml:trace contextRef="#ctx0" brushRef="#br0" timeOffset="2389.1366">7040 5074 85,'5'48'38,"-8"2"0,4 11-1,2-2-36,-3 1 0,4-6 0,3-6-2,2-12 1,5-13-1,7-21 1,3-17 0,4-20 0,5-16 1,-1-13 0,0-10 0,-2-7 0,-4 0-1,-8 9 2,-3 10-2,-8 16 0,-6 19-1,-1 27 0,-13 6 0,3 26-1,0 12 1,5 8-1,4 1 2,10 0-1,9-7 2,12-11 0,9-11 0,10-18 1,7-9-1,0-10 1,1-7-1,-3-9 0,-6-2 0,-9-5 0,-11 1 0,-13 1-1,-14 0 0,-14 3-1,-18 3 0,-12 8 0,-13 8 1,-6 12 0,-1 14 0,1 17 0,12 19 1,14 15 0,18 15 1,24 8-2,24 3 0,23-5 0,19-8-3,22-16 0,8-25-8,20-10-19,-7-25-9,1-12-1,-11-21 0</inkml:trace>
  <inkml:trace contextRef="#ctx0" brushRef="#br0" timeOffset="2969.1698">8620 4623 89,'-14'8'37,"15"2"0,-1-10-1,13 22-35,12 0 0,10 5-1,12 4 0,14 3 0,13-2 0,8-4 0,9-9 1,5-3 0,-1-12 1,4-4 0,-6-6-1,-5-4 2,-11-2-1,-8 2 0,-13 3-1,-12 2 0,-15 8 0,-17 8-1,-20 10-1,-20 10 1,-19 12 0,-20 12 1,-16 11-1,-12 7 1,-8 7-1,-2-3-1,6-2 0,8-7-3,15-3-9,3-20-25,21-9-3,10-19-1,13-14-1</inkml:trace>
  <inkml:trace contextRef="#ctx0" brushRef="#br0" timeOffset="4904.2805">495 3735 23,'0'0'28,"0"0"0,0 0-1,0 0-27,0 0 0,-39 36 0,39-36 0,0 0 1,0 0 2,0 0 2,0 0 1,0 0 1,0 0 0,0 0 1,0 0-1,0 0-1,0 0-1,0 0-1,-42 27-2,42-27 0,0 0-1,0 0 0,0 0 1,0 0-1,-40-5 0,40 5 0,0 0 1,0 0-1,0 0 0,-47 6 0,47-6 0,0 0 0,0 0 0,0 0-1,25 43 3,-25-43-2,87 36 1,-24-16 1,17 2 0,9-2-1,15-5 0,16-3 0,7-9-1,6-3 1,1-8 0,-1-2 0,-7-7 0,-1 1 0,-15-3 0,-15 2 0,-14 2 0,-10 3 0,-15 3 0,-8 3-1,-10 1 0,-10 4 0,-10 1-1,-6 1 1,-12-1 0,0 0-1,-17 10 0,-3-5 0,-4 2-2,-5-1-1,2 3-2,-13-7-11,15 10-25,-12-8 0,7 3-1,0-9 0</inkml:trace>
  <inkml:trace contextRef="#ctx0" brushRef="#br0" timeOffset="5664.324">4867 3778 81,'-26'-7'34,"7"5"0,-4-6-1,7 2-32,7 1 0,9 5-1,0 0 1,11 0-1,5 3 1,9 4 0,7 0 1,14 4 0,9 0 0,15 1 1,11-1 1,12 0-1,11-2 0,9 0 0,7-2 0,8 0 0,1-4 0,1 2-1,-7-5 0,-1 1 0,-7-4-1,-2-4 1,-12-3-1,-13 0 1,-13-1-2,-14 0 1,-13-2-1,-15 4-1,-15 0 0,-18 9-3,-11-1-5,-20-2-24,2 10-7,-14-4-1,-1 7-1</inkml:trace>
  <inkml:trace contextRef="#ctx0" brushRef="#br0" timeOffset="8637.494">9596 3770 82,'-14'6'34,"3"-5"-1,11-1 0,12 3-32,16 0-1,15-1 1,17 1-1,17 1 1,16-1 1,16-2 0,12 1 2,7-4 0,6 3 0,-4-5 2,0 3-1,-10-3 0,-5 2-1,-14-1-1,-4 0 0,-13-2-1,-6 1-1,-11-2-1,-11 2-1,-11 0-1,-11-3-3,-7 13-16,-27-6-17,-3 12-2,-23-2 0,-8 11-2</inkml:trace>
  <inkml:trace contextRef="#ctx0" brushRef="#br0" timeOffset="10215.5843">13638 4186 62,'-14'-1'32,"4"0"-1,2-4-1,8 5-28,0 0 0,11-3 0,9 6 1,12 7 0,11 1 1,21 7 1,15-1-1,20 5-1,13-3 0,14-2 0,9-7-1,4-3 1,-1-7-1,-8-6 0,-12-4 1,-11 0 0,-17-1 0,-15 1 0,-18 3-2,-13 2 0,-13 3-1,-12 0-2,-9 4-3,-10-2-17,-18-3-15,-7-1-3,-2 0 0,-10-7-1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cm"/>
          <inkml:channel name="Y" type="integer" max="16320" units="cm"/>
          <inkml:channel name="F" type="integer" max="255" units="dev"/>
        </inkml:traceFormat>
        <inkml:channelProperties>
          <inkml:channelProperty channel="X" name="resolution" value="999.99994" units="1/cm"/>
          <inkml:channelProperty channel="Y" name="resolution" value="999.99988" units="1/cm"/>
          <inkml:channelProperty channel="F" name="resolution" value="0" units="1/dev"/>
        </inkml:channelProperties>
      </inkml:inkSource>
      <inkml:timestamp xml:id="ts0" timeString="2012-01-19T22:58:39.59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1994 6818 167,'-8'-10'-1,"2"3"3,6-4-3,1-2 1,4-2 0,2-2 1,5 1-1,11 2 0,6 3 2,15 3-2,11 5 2,10 3-1,15 3 1,17 2 0,20 1 0,19-1 0,19 2 0,23-4 0,17 0 0,23-3 1,17-1 1,21-2-1,11 0 0,12-1 1,10 0 0,5 0 0,8 1-1,2-3-1,7 2 0,-3 0-1,0 2-1,-4 0 1,-5 1-1,-14 3-1,-8 4 1,-20 4-1,-19 3 1,-24 3 0,-18 3 0,-20 0-1,-22 2 1,-19-2 0,-21-3 0,-17-3-1,-16-5 0,-14-3-1,-18-6-1,-14-2-6,-23-17-16,-12 6-17,-27-9 1,-18 0-1,-28-4 0</inkml:trace>
  <inkml:trace contextRef="#ctx0" brushRef="#br0" timeOffset="575.0328">2190 6733 63,'-87'5'39,"25"-4"-2,12-9 0,31-6-36,19-5 0,28-1 0,31-4-1,23 1 1,27 1-1,24 4 1,23 4 0,16 8 1,22 5 0,13 7 0,4 7 1,12 6 0,2 5 0,7 5 1,2-1 0,8 1-1,3-6 1,6-4-1,7-7-2,6-8 1,5-8-1,3-6-1,-1-6 1,-3-2 0,-12 1-1,-13 2-1,-19 6 1,-20 4 0,-26 6-1,-23 6-1,-21 6-2,-24 1-1,-10 7-6,-22-9-25,-5 2-6,-15-6 0,-8-4 0</inkml:trace>
  <inkml:trace contextRef="#ctx0" brushRef="#br0" timeOffset="5403.309">2059 10084 38,'-6'20'34,"1"-2"0,-1-5-1,10-5-21,7-10-8,21-4 0,15-10 0,17-1 0,15-7-1,16-2 0,16-5 0,17 4-1,13 0 0,10 3 1,9 2-1,11 3 1,7 1-2,14 6 3,4 0-2,8 4 2,7 1-1,6 6 1,3 1-1,5 3 0,4 4 0,1 3-2,-1 1 1,-1 1-1,-7 1 0,-2-3 0,-13-1-1,-9-5-1,-9-4-1,-22-6-1,-9 2-13,-27-12-21,-20 0 0,-31-6-1,-25 1-1</inkml:trace>
  <inkml:trace contextRef="#ctx0" brushRef="#br0" timeOffset="5896.3372">1960 10504 77,'-9'11'39,"32"-1"0,27-15-1,21-4-37,50-7-1,34-6 0,32-3 0,29-4 0,21 0 0,17 0 0,11 1 0,8 5 1,6 5 0,2 7 2,2 9-1,-2 8 2,0 5-1,-2 8 2,-4 4-1,-1 5 1,-10 4-1,-3 0-2,-11-2 1,-7-1-3,-13-3 0,-11-5-3,-16 1-4,-22-14-24,-6 0-8,-27-11 0,-18-5-2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cm"/>
          <inkml:channel name="Y" type="integer" max="16320" units="cm"/>
          <inkml:channel name="F" type="integer" max="255" units="dev"/>
        </inkml:traceFormat>
        <inkml:channelProperties>
          <inkml:channelProperty channel="X" name="resolution" value="999.99994" units="1/cm"/>
          <inkml:channelProperty channel="Y" name="resolution" value="999.99988" units="1/cm"/>
          <inkml:channelProperty channel="F" name="resolution" value="0" units="1/dev"/>
        </inkml:channelProperties>
      </inkml:inkSource>
      <inkml:timestamp xml:id="ts0" timeString="2012-01-19T22:59:53.77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1237 2960 52,'-52'-9'34,"52"9"-2,0 0 0,0 0-28,-39-20-1,39 20-2,0 0 0,0 0-1,40-16 0,-13 14 0,9 2 0,8-1 0,7 1 0,7-1 0,9 2 1,6 0 0,5 0 0,3 0 0,4 0 1,3 3-1,12-2 1,3 1-1,3 0 0,6-3 0,6-4 0,9-1 1,8-1-1,4-1 1,0-1-1,8 2 1,4-1-1,4 3 1,5 0 0,6 0-1,7-1 0,6 1 0,7-3-1,3-1 1,5-2 0,4 0 0,0-2 0,-2 3 0,-1-1 1,-1 2 0,-2-1 0,2 3 0,2 0 0,0 1-1,6-1 0,5 0 0,-1 0 0,9-2-1,2-1-1,0-3 1,4-1-1,-1 0 3,-3-2-3,0 1 3,-1 1-2,-7 2 2,-2 4 0,-6 2 0,-11 5 0,-7 4-1,-5 3 0,-14 4 0,-9 1 0,-10 0-1,-12-1 0,-7-2-3,-5-2 0,-14-7-4,-3 6-18,-21-15-11,-12 4 0,-27-7 0,-19 7-2</inkml:trace>
  <inkml:trace contextRef="#ctx0" brushRef="#br0" timeOffset="836.0478">850 5335 41,'0'0'33,"-62"-6"1,62 6-1,0 0-29,0 0-1,-5-41-2,5 41 0,67-20 0,-13 12-1,20 1-1,19 3 0,13 2 0,19 3 1,6-1-1,20 4 0,8-1 2,14 0-1,0-1 3,12-2-1,6-1 0,6-3 1,17 1-1,7-3 1,10 3-1,10-1 1,11 3-2,7-1 1,10 3-1,8-1 1,5 2-1,6-3-1,4-1 1,3-1 0,5-4 0,4 0 0,1 0 0,3-2 1,1 3 0,-1-1-1,2 3 1,-5 1-1,-5 3 0,-8-1 0,-6 2-1,30 0 0,-43-2 0,-13 1-1,-9-2 0,-16 0-1,-11-1 0,-20 1 0,-14-1 0,-58 2-1,16-2-1,-18 6-3,-26-10-11,-16 12-18,-24-5 1,-21 5 0,-28 0-1</inkml:trace>
  <inkml:trace contextRef="#ctx0" brushRef="#br0" timeOffset="1536.0879">884 7939 45,'0'0'37,"73"58"0,5-35-2,27-12-34,27-2 0,33-6 0,27-8-1,28-4 0,22-3 0,19 2-1,3-1 1,14 3 0,14 2 0,9 7 1,7 8 1,6 4 1,9 7 0,8 4 0,7 4 2,33 2-2,-19 3 1,6-3 0,4 0-2,4-4 0,4-2-1,-5-3-1,0 0 0,-34-3 0,22-2-1,-9-3 0,-7-1 1,-15-2-1,-13-2 1,-15-2-1,-16-5 1,-11-2-3,-21-5-2,-10 3-15,-28-10-16,-16 1-2,-24-8 0,-23-2 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cm"/>
          <inkml:channel name="Y" type="integer" max="16320" units="cm"/>
          <inkml:channel name="F" type="integer" max="255" units="dev"/>
        </inkml:traceFormat>
        <inkml:channelProperties>
          <inkml:channelProperty channel="X" name="resolution" value="999.99994" units="1/cm"/>
          <inkml:channelProperty channel="Y" name="resolution" value="999.99988" units="1/cm"/>
          <inkml:channelProperty channel="F" name="resolution" value="0" units="1/dev"/>
        </inkml:channelProperties>
      </inkml:inkSource>
      <inkml:timestamp xml:id="ts0" timeString="2012-01-19T23:01:24.12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13886 10433 64,'-34'20'38,"-1"0"-2,-5-10-6,2-16-28,18 6-35,5-7-3,15 7-1,18-18 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F613FF-FA51-2E46-B75F-2E30DA801C81}" type="datetimeFigureOut">
              <a:rPr lang="en-US" smtClean="0"/>
              <a:t>1/19/2012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E74D86-F2B3-A841-9E08-51A65C18E5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279450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94646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09515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11866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09172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7715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662976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05465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261618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09871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496634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578251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533341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861721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27174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112771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25844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AB0311-0B4F-BD41-8464-8A944D5B0AA3}" type="datetime1">
              <a:rPr lang="en-US" smtClean="0"/>
              <a:t>1/19/2012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5C3D1-8AB1-DE47-9884-C39AB52B04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42583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08190-C6D8-6545-893E-F49F95846AB7}" type="datetime1">
              <a:rPr lang="en-US" smtClean="0"/>
              <a:t>1/19/2012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5C3D1-8AB1-DE47-9884-C39AB52B04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06503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1FB72-3A4F-DA45-B2F9-EAB9A609850B}" type="datetime1">
              <a:rPr lang="en-US" smtClean="0"/>
              <a:t>1/19/2012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5C3D1-8AB1-DE47-9884-C39AB52B04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2562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2483B-D53C-C348-AC27-1A18140652F5}" type="datetime1">
              <a:rPr lang="en-US" smtClean="0"/>
              <a:t>1/19/2012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5C3D1-8AB1-DE47-9884-C39AB52B04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59257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AE2075-7029-D94B-B28C-5D1C7714FC28}" type="datetime1">
              <a:rPr lang="en-US" smtClean="0"/>
              <a:t>1/19/2012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5C3D1-8AB1-DE47-9884-C39AB52B04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864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B65BAD-E85C-8042-9EA8-42145CC5BBB4}" type="datetime1">
              <a:rPr lang="en-US" smtClean="0"/>
              <a:t>1/19/2012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5C3D1-8AB1-DE47-9884-C39AB52B04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64440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484A8A-C0E5-2B4D-AFDA-C63584482AAD}" type="datetime1">
              <a:rPr lang="en-US" smtClean="0"/>
              <a:t>1/19/2012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5C3D1-8AB1-DE47-9884-C39AB52B04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21700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DB362A-F770-1347-8160-4A0F4E58727D}" type="datetime1">
              <a:rPr lang="en-US" smtClean="0"/>
              <a:t>1/19/2012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5C3D1-8AB1-DE47-9884-C39AB52B04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00105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C1093E-A11E-6440-A981-B85FF4AD00C2}" type="datetime1">
              <a:rPr lang="en-US" smtClean="0"/>
              <a:t>1/19/2012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5C3D1-8AB1-DE47-9884-C39AB52B04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21376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3AD48B-965B-1B4B-96F7-3062994E58B5}" type="datetime1">
              <a:rPr lang="en-US" smtClean="0"/>
              <a:t>1/19/2012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5C3D1-8AB1-DE47-9884-C39AB52B04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02579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424725-818C-0140-850B-44C872181ABD}" type="datetime1">
              <a:rPr lang="en-US" smtClean="0"/>
              <a:t>1/19/2012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5C3D1-8AB1-DE47-9884-C39AB52B04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75516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4F69F1-52E5-5E48-B31D-DC51E7B37508}" type="datetime1">
              <a:rPr lang="en-US" smtClean="0"/>
              <a:t>1/19/2012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19724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A5C3D1-8AB1-DE47-9884-C39AB52B04F5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4319300" y="4798592"/>
            <a:ext cx="419371" cy="212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67922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emf"/><Relationship Id="rId5" Type="http://schemas.openxmlformats.org/officeDocument/2006/relationships/customXml" Target="../ink/ink1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emf"/><Relationship Id="rId5" Type="http://schemas.openxmlformats.org/officeDocument/2006/relationships/customXml" Target="../ink/ink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7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3.xml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8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4.xml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9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5.xml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customXml" Target="../ink/ink6.xml"/><Relationship Id="rId3" Type="http://schemas.openxmlformats.org/officeDocument/2006/relationships/image" Target="../media/image2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5.png"/><Relationship Id="rId4" Type="http://schemas.openxmlformats.org/officeDocument/2006/relationships/image" Target="../media/image3.png"/><Relationship Id="rId9" Type="http://schemas.openxmlformats.org/officeDocument/2006/relationships/image" Target="../media/image12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3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7.xml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4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8.xml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5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9.xml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16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10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ustomXml" Target="../ink/ink11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8.e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12.xml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ustomXml" Target="../ink/ink13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1536377" y="3549036"/>
            <a:ext cx="7772400" cy="1102519"/>
          </a:xfrm>
        </p:spPr>
        <p:txBody>
          <a:bodyPr/>
          <a:lstStyle/>
          <a:p>
            <a:r>
              <a:rPr lang="en-US" u="sng" dirty="0" smtClean="0"/>
              <a:t>Model Thinking</a:t>
            </a:r>
            <a:endParaRPr lang="en-US" u="sng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44764" y="4124551"/>
            <a:ext cx="6400800" cy="1314450"/>
          </a:xfrm>
        </p:spPr>
        <p:txBody>
          <a:bodyPr/>
          <a:lstStyle/>
          <a:p>
            <a:r>
              <a:rPr lang="en-US" dirty="0" smtClean="0"/>
              <a:t>Scott  E Page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9561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1072302" y="3768816"/>
            <a:ext cx="7772400" cy="1102519"/>
          </a:xfrm>
        </p:spPr>
        <p:txBody>
          <a:bodyPr/>
          <a:lstStyle/>
          <a:p>
            <a:r>
              <a:rPr lang="en-US" dirty="0" smtClean="0"/>
              <a:t>Preference Aggregation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8356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4056" y="1767542"/>
            <a:ext cx="1978592" cy="170012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13444" y="1782673"/>
            <a:ext cx="2072208" cy="1554156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2" name="Ink 1"/>
              <p14:cNvContentPartPr/>
              <p14:nvPr/>
            </p14:nvContentPartPr>
            <p14:xfrm>
              <a:off x="199800" y="1448280"/>
              <a:ext cx="1739160" cy="2042280"/>
            </p14:xfrm>
          </p:contentPart>
        </mc:Choice>
        <mc:Fallback>
          <p:pic>
            <p:nvPicPr>
              <p:cNvPr id="2" name="Ink 1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89720" y="1433880"/>
                <a:ext cx="1762560" cy="20696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603925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3711" y="1782673"/>
            <a:ext cx="2072208" cy="155415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2104" y="1758253"/>
            <a:ext cx="1098944" cy="1474711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2" name="Ink 1"/>
              <p14:cNvContentPartPr/>
              <p14:nvPr/>
            </p14:nvContentPartPr>
            <p14:xfrm>
              <a:off x="143640" y="1496520"/>
              <a:ext cx="2424600" cy="2214000"/>
            </p14:xfrm>
          </p:contentPart>
        </mc:Choice>
        <mc:Fallback>
          <p:pic>
            <p:nvPicPr>
              <p:cNvPr id="2" name="Ink 1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33560" y="1482480"/>
                <a:ext cx="2447640" cy="2241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03294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31" y="1004677"/>
            <a:ext cx="887820" cy="76286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89118" y="952394"/>
            <a:ext cx="957478" cy="73995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21541" y="2979268"/>
            <a:ext cx="618723" cy="83028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52559" y="732616"/>
            <a:ext cx="74183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dirty="0" smtClean="0"/>
              <a:t> &gt;</a:t>
            </a:r>
            <a:endParaRPr lang="en-US" sz="6000" dirty="0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793" y="2026874"/>
            <a:ext cx="957478" cy="73995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45966" y="1953612"/>
            <a:ext cx="618723" cy="830286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1202659" y="1788556"/>
            <a:ext cx="56788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dirty="0" smtClean="0"/>
              <a:t>&gt;</a:t>
            </a:r>
            <a:endParaRPr lang="en-US" sz="6000" dirty="0"/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643" y="3071107"/>
            <a:ext cx="887820" cy="762867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-2315384" y="21884"/>
            <a:ext cx="8229600" cy="857250"/>
          </a:xfrm>
        </p:spPr>
        <p:txBody>
          <a:bodyPr/>
          <a:lstStyle/>
          <a:p>
            <a:r>
              <a:rPr lang="en-US" dirty="0" smtClean="0"/>
              <a:t>How Many?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1159659" y="2844496"/>
            <a:ext cx="56788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dirty="0"/>
              <a:t>&lt;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4" name="Ink 3"/>
              <p14:cNvContentPartPr/>
              <p14:nvPr/>
            </p14:nvContentPartPr>
            <p14:xfrm>
              <a:off x="1161720" y="997200"/>
              <a:ext cx="3092760" cy="3335400"/>
            </p14:xfrm>
          </p:contentPart>
        </mc:Choice>
        <mc:Fallback>
          <p:pic>
            <p:nvPicPr>
              <p:cNvPr id="4" name="Ink 3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150200" y="982080"/>
                <a:ext cx="3110400" cy="33638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149075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31" y="1004677"/>
            <a:ext cx="887820" cy="76286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89118" y="952394"/>
            <a:ext cx="957478" cy="73995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21541" y="3418828"/>
            <a:ext cx="618723" cy="83028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0259" y="732616"/>
            <a:ext cx="74183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dirty="0" smtClean="0"/>
              <a:t> &gt;</a:t>
            </a:r>
            <a:endParaRPr lang="en-US" sz="6000" dirty="0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793" y="2100134"/>
            <a:ext cx="957478" cy="73995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45966" y="2026872"/>
            <a:ext cx="618723" cy="830286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1227084" y="1837396"/>
            <a:ext cx="56788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dirty="0" smtClean="0"/>
              <a:t>&gt;</a:t>
            </a:r>
            <a:endParaRPr lang="en-US" sz="6000" dirty="0"/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793" y="3486247"/>
            <a:ext cx="887820" cy="762867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4" name="Ink 3"/>
              <p14:cNvContentPartPr/>
              <p14:nvPr/>
            </p14:nvContentPartPr>
            <p14:xfrm>
              <a:off x="678240" y="2898720"/>
              <a:ext cx="1087920" cy="1238760"/>
            </p14:xfrm>
          </p:contentPart>
        </mc:Choice>
        <mc:Fallback>
          <p:pic>
            <p:nvPicPr>
              <p:cNvPr id="4" name="Ink 3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66000" y="2891520"/>
                <a:ext cx="1114200" cy="12592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028364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356" y="1370977"/>
            <a:ext cx="887820" cy="76286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0268" y="1367534"/>
            <a:ext cx="957478" cy="73995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33591" y="1294272"/>
            <a:ext cx="618723" cy="83028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74684" y="1098916"/>
            <a:ext cx="56788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dirty="0" smtClean="0"/>
              <a:t>&gt;</a:t>
            </a:r>
            <a:endParaRPr lang="en-US" sz="6000" dirty="0"/>
          </a:p>
        </p:txBody>
      </p:sp>
      <p:sp>
        <p:nvSpPr>
          <p:cNvPr id="7" name="TextBox 6"/>
          <p:cNvSpPr txBox="1"/>
          <p:nvPr/>
        </p:nvSpPr>
        <p:spPr>
          <a:xfrm>
            <a:off x="2863559" y="1104796"/>
            <a:ext cx="56788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dirty="0" smtClean="0"/>
              <a:t>&gt;</a:t>
            </a:r>
            <a:endParaRPr lang="en-US" sz="6000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-1716599" y="132718"/>
            <a:ext cx="8229600" cy="857250"/>
          </a:xfrm>
        </p:spPr>
        <p:txBody>
          <a:bodyPr/>
          <a:lstStyle/>
          <a:p>
            <a:r>
              <a:rPr lang="en-US" dirty="0" smtClean="0"/>
              <a:t>How Many?</a:t>
            </a:r>
            <a:endParaRPr lang="en-US" dirty="0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4" name="Ink 3"/>
              <p14:cNvContentPartPr/>
              <p14:nvPr/>
            </p14:nvContentPartPr>
            <p14:xfrm>
              <a:off x="101160" y="847800"/>
              <a:ext cx="4142160" cy="4017240"/>
            </p14:xfrm>
          </p:contentPart>
        </mc:Choice>
        <mc:Fallback>
          <p:pic>
            <p:nvPicPr>
              <p:cNvPr id="4" name="Ink 3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9640" y="833760"/>
                <a:ext cx="4167000" cy="40456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204923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356" y="1541917"/>
            <a:ext cx="887820" cy="76286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0268" y="1538474"/>
            <a:ext cx="957478" cy="73995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33591" y="1465212"/>
            <a:ext cx="618723" cy="83028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74684" y="1269856"/>
            <a:ext cx="56788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dirty="0" smtClean="0"/>
              <a:t>&gt;</a:t>
            </a:r>
            <a:endParaRPr lang="en-US" sz="6000" dirty="0"/>
          </a:p>
        </p:txBody>
      </p:sp>
      <p:sp>
        <p:nvSpPr>
          <p:cNvPr id="7" name="TextBox 6"/>
          <p:cNvSpPr txBox="1"/>
          <p:nvPr/>
        </p:nvSpPr>
        <p:spPr>
          <a:xfrm>
            <a:off x="2863559" y="1275736"/>
            <a:ext cx="56788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dirty="0" smtClean="0"/>
              <a:t>&gt;</a:t>
            </a:r>
            <a:endParaRPr lang="en-US" sz="6000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850" y="4061554"/>
            <a:ext cx="957478" cy="73995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76241" y="3961932"/>
            <a:ext cx="618723" cy="830286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172384" y="3772456"/>
            <a:ext cx="87268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 smtClean="0"/>
              <a:t>&gt;</a:t>
            </a:r>
            <a:endParaRPr lang="en-US" sz="6000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98431" y="4038637"/>
            <a:ext cx="887820" cy="762867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 flipH="1">
            <a:off x="2751991" y="3772456"/>
            <a:ext cx="1563200" cy="10085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 smtClean="0"/>
              <a:t>&gt;</a:t>
            </a:r>
            <a:endParaRPr lang="en-US" sz="6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09926" y="28387"/>
            <a:ext cx="887820" cy="163218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34919" y="2357865"/>
            <a:ext cx="762827" cy="1677328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11" name="Ink 10"/>
              <p14:cNvContentPartPr/>
              <p14:nvPr/>
            </p14:nvContentPartPr>
            <p14:xfrm>
              <a:off x="1196280" y="1673280"/>
              <a:ext cx="2151000" cy="2898000"/>
            </p14:xfrm>
          </p:contentPart>
        </mc:Choice>
        <mc:Fallback>
          <p:pic>
            <p:nvPicPr>
              <p:cNvPr id="11" name="Ink 10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184040" y="1661760"/>
                <a:ext cx="2176200" cy="29185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153511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356" y="223237"/>
            <a:ext cx="887820" cy="76286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0268" y="219794"/>
            <a:ext cx="957478" cy="73995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33591" y="146532"/>
            <a:ext cx="618723" cy="83028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74684" y="-48824"/>
            <a:ext cx="56788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dirty="0" smtClean="0"/>
              <a:t>&gt;</a:t>
            </a:r>
            <a:endParaRPr lang="en-US" sz="6000" dirty="0"/>
          </a:p>
        </p:txBody>
      </p:sp>
      <p:sp>
        <p:nvSpPr>
          <p:cNvPr id="7" name="TextBox 6"/>
          <p:cNvSpPr txBox="1"/>
          <p:nvPr/>
        </p:nvSpPr>
        <p:spPr>
          <a:xfrm>
            <a:off x="2863559" y="-42944"/>
            <a:ext cx="56788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dirty="0" smtClean="0"/>
              <a:t>&gt;</a:t>
            </a:r>
            <a:endParaRPr lang="en-US" sz="6000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850" y="1106734"/>
            <a:ext cx="957478" cy="73995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33591" y="1024221"/>
            <a:ext cx="618723" cy="830286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172384" y="817636"/>
            <a:ext cx="87268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 smtClean="0"/>
              <a:t>&gt;</a:t>
            </a:r>
            <a:endParaRPr lang="en-US" sz="6000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4429" y="1083817"/>
            <a:ext cx="887820" cy="762867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 flipH="1">
            <a:off x="2926872" y="845940"/>
            <a:ext cx="1563200" cy="10085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 smtClean="0"/>
              <a:t>&gt;</a:t>
            </a:r>
            <a:endParaRPr lang="en-US" sz="6000" dirty="0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321" y="2092385"/>
            <a:ext cx="887820" cy="762867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52233" y="2088942"/>
            <a:ext cx="957478" cy="73995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45556" y="2015680"/>
            <a:ext cx="618723" cy="830286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1086649" y="1820324"/>
            <a:ext cx="56788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dirty="0" smtClean="0"/>
              <a:t>&gt;</a:t>
            </a:r>
            <a:endParaRPr lang="en-US" sz="6000" dirty="0"/>
          </a:p>
        </p:txBody>
      </p:sp>
      <p:sp>
        <p:nvSpPr>
          <p:cNvPr id="19" name="TextBox 18"/>
          <p:cNvSpPr txBox="1"/>
          <p:nvPr/>
        </p:nvSpPr>
        <p:spPr>
          <a:xfrm>
            <a:off x="2875524" y="1826204"/>
            <a:ext cx="56788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dirty="0" smtClean="0"/>
              <a:t>&gt;</a:t>
            </a:r>
            <a:endParaRPr lang="en-US" sz="6000" dirty="0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4" name="Ink 3"/>
              <p14:cNvContentPartPr/>
              <p14:nvPr/>
            </p14:nvContentPartPr>
            <p14:xfrm>
              <a:off x="0" y="85680"/>
              <a:ext cx="4331520" cy="4183920"/>
            </p14:xfrm>
          </p:contentPart>
        </mc:Choice>
        <mc:Fallback>
          <p:pic>
            <p:nvPicPr>
              <p:cNvPr id="4" name="Ink 3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-12960" y="73080"/>
                <a:ext cx="4358520" cy="42102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48727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356" y="247657"/>
            <a:ext cx="887820" cy="76286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0268" y="244214"/>
            <a:ext cx="957478" cy="73995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33591" y="170952"/>
            <a:ext cx="618723" cy="83028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74684" y="-24404"/>
            <a:ext cx="56788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dirty="0" smtClean="0"/>
              <a:t>&gt;</a:t>
            </a:r>
            <a:endParaRPr lang="en-US" sz="6000" dirty="0"/>
          </a:p>
        </p:txBody>
      </p:sp>
      <p:sp>
        <p:nvSpPr>
          <p:cNvPr id="7" name="TextBox 6"/>
          <p:cNvSpPr txBox="1"/>
          <p:nvPr/>
        </p:nvSpPr>
        <p:spPr>
          <a:xfrm>
            <a:off x="2863559" y="-18524"/>
            <a:ext cx="56788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dirty="0" smtClean="0"/>
              <a:t>&gt;</a:t>
            </a:r>
            <a:endParaRPr lang="en-US" sz="6000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850" y="1131154"/>
            <a:ext cx="957478" cy="73995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172384" y="842056"/>
            <a:ext cx="87268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 smtClean="0"/>
              <a:t>&gt;</a:t>
            </a:r>
            <a:endParaRPr lang="en-US" sz="6000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3591" y="1112575"/>
            <a:ext cx="887820" cy="762867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 flipH="1">
            <a:off x="2902447" y="870360"/>
            <a:ext cx="618684" cy="10085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 smtClean="0"/>
              <a:t>&gt;</a:t>
            </a:r>
            <a:endParaRPr lang="en-US" sz="6000" dirty="0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9926" y="2131941"/>
            <a:ext cx="887820" cy="762867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87951" y="2113362"/>
            <a:ext cx="957478" cy="73995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6356" y="2113362"/>
            <a:ext cx="618723" cy="830286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1086649" y="1844744"/>
            <a:ext cx="56788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dirty="0" smtClean="0"/>
              <a:t>&gt;</a:t>
            </a:r>
            <a:endParaRPr lang="en-US" sz="6000" dirty="0"/>
          </a:p>
        </p:txBody>
      </p:sp>
      <p:sp>
        <p:nvSpPr>
          <p:cNvPr id="19" name="TextBox 18"/>
          <p:cNvSpPr txBox="1"/>
          <p:nvPr/>
        </p:nvSpPr>
        <p:spPr>
          <a:xfrm>
            <a:off x="2875524" y="1850624"/>
            <a:ext cx="56788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dirty="0" smtClean="0"/>
              <a:t>&gt;</a:t>
            </a:r>
            <a:endParaRPr lang="en-US" sz="6000" dirty="0"/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83201" y="1063735"/>
            <a:ext cx="618723" cy="830286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4" name="Ink 3"/>
              <p14:cNvContentPartPr/>
              <p14:nvPr/>
            </p14:nvContentPartPr>
            <p14:xfrm>
              <a:off x="0" y="3600"/>
              <a:ext cx="363240" cy="2262960"/>
            </p14:xfrm>
          </p:contentPart>
        </mc:Choice>
        <mc:Fallback>
          <p:pic>
            <p:nvPicPr>
              <p:cNvPr id="4" name="Ink 3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-10080" y="-7920"/>
                <a:ext cx="386280" cy="22852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786417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358" y="247666"/>
            <a:ext cx="656988" cy="56452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0279" y="244221"/>
            <a:ext cx="708533" cy="547564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33603" y="219804"/>
            <a:ext cx="457859" cy="61441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74684" y="-24396"/>
            <a:ext cx="567884" cy="7515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dirty="0" smtClean="0"/>
              <a:t>&gt;</a:t>
            </a:r>
            <a:endParaRPr lang="en-US" sz="6000" dirty="0"/>
          </a:p>
        </p:txBody>
      </p:sp>
      <p:sp>
        <p:nvSpPr>
          <p:cNvPr id="7" name="TextBox 6"/>
          <p:cNvSpPr txBox="1"/>
          <p:nvPr/>
        </p:nvSpPr>
        <p:spPr>
          <a:xfrm>
            <a:off x="2741434" y="-67356"/>
            <a:ext cx="567884" cy="7515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dirty="0" smtClean="0"/>
              <a:t>&gt;</a:t>
            </a:r>
            <a:endParaRPr lang="en-US" sz="6000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861" y="984641"/>
            <a:ext cx="708533" cy="54756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099109" y="695544"/>
            <a:ext cx="872684" cy="7515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 smtClean="0"/>
              <a:t>&gt;</a:t>
            </a:r>
            <a:endParaRPr lang="en-US" sz="6000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3593" y="1014904"/>
            <a:ext cx="656988" cy="56452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 flipH="1">
            <a:off x="2755897" y="699424"/>
            <a:ext cx="618684" cy="746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 smtClean="0"/>
              <a:t>&gt;</a:t>
            </a:r>
            <a:endParaRPr lang="en-US" sz="6000" dirty="0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9928" y="1716810"/>
            <a:ext cx="656988" cy="56452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87962" y="1698229"/>
            <a:ext cx="708533" cy="547564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6368" y="1649394"/>
            <a:ext cx="457859" cy="61441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1074684" y="1405192"/>
            <a:ext cx="57984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 smtClean="0"/>
              <a:t>&gt;</a:t>
            </a:r>
            <a:endParaRPr lang="en-US" sz="6000" dirty="0"/>
          </a:p>
        </p:txBody>
      </p:sp>
      <p:sp>
        <p:nvSpPr>
          <p:cNvPr id="19" name="TextBox 18"/>
          <p:cNvSpPr txBox="1"/>
          <p:nvPr/>
        </p:nvSpPr>
        <p:spPr>
          <a:xfrm>
            <a:off x="2704549" y="1411072"/>
            <a:ext cx="56788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dirty="0" smtClean="0"/>
              <a:t>&gt;</a:t>
            </a:r>
            <a:endParaRPr lang="en-US" sz="6000" dirty="0"/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83213" y="917227"/>
            <a:ext cx="457859" cy="614410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1528" y="2797170"/>
            <a:ext cx="656988" cy="564520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95558" y="3549441"/>
            <a:ext cx="708533" cy="547564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5493" y="2729754"/>
            <a:ext cx="457859" cy="614410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358" y="4368294"/>
            <a:ext cx="656988" cy="564520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55717" y="4349713"/>
            <a:ext cx="708533" cy="547564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5493" y="3500601"/>
            <a:ext cx="457859" cy="614410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909559" y="2656492"/>
            <a:ext cx="5798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/>
              <a:t>vs</a:t>
            </a:r>
            <a:endParaRPr lang="en-US" sz="3600" dirty="0"/>
          </a:p>
        </p:txBody>
      </p:sp>
      <p:sp>
        <p:nvSpPr>
          <p:cNvPr id="30" name="TextBox 29"/>
          <p:cNvSpPr txBox="1"/>
          <p:nvPr/>
        </p:nvSpPr>
        <p:spPr>
          <a:xfrm>
            <a:off x="866559" y="3419392"/>
            <a:ext cx="5798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/>
              <a:t>vs</a:t>
            </a:r>
            <a:endParaRPr lang="en-US" sz="3600" dirty="0"/>
          </a:p>
        </p:txBody>
      </p:sp>
      <p:sp>
        <p:nvSpPr>
          <p:cNvPr id="31" name="TextBox 30"/>
          <p:cNvSpPr txBox="1"/>
          <p:nvPr/>
        </p:nvSpPr>
        <p:spPr>
          <a:xfrm>
            <a:off x="872409" y="4255552"/>
            <a:ext cx="5798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/>
              <a:t>vs</a:t>
            </a:r>
            <a:endParaRPr lang="en-US" sz="3600" dirty="0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4" name="Ink 3"/>
              <p14:cNvContentPartPr/>
              <p14:nvPr/>
            </p14:nvContentPartPr>
            <p14:xfrm>
              <a:off x="197280" y="101160"/>
              <a:ext cx="4314600" cy="4238640"/>
            </p14:xfrm>
          </p:contentPart>
        </mc:Choice>
        <mc:Fallback>
          <p:pic>
            <p:nvPicPr>
              <p:cNvPr id="4" name="Ink 3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86840" y="86040"/>
                <a:ext cx="4338720" cy="4264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642628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9923" y="520606"/>
            <a:ext cx="618723" cy="83028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369891" y="331130"/>
            <a:ext cx="56788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dirty="0" smtClean="0"/>
              <a:t>&gt;</a:t>
            </a:r>
            <a:endParaRPr lang="en-US" sz="6000" dirty="0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58406" y="569050"/>
            <a:ext cx="887820" cy="762867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36431" y="550471"/>
            <a:ext cx="957478" cy="73995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836" y="501631"/>
            <a:ext cx="618723" cy="830286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1035129" y="281853"/>
            <a:ext cx="56788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dirty="0" smtClean="0"/>
              <a:t>&gt;</a:t>
            </a:r>
            <a:endParaRPr lang="en-US" sz="6000" dirty="0"/>
          </a:p>
        </p:txBody>
      </p:sp>
      <p:sp>
        <p:nvSpPr>
          <p:cNvPr id="19" name="TextBox 18"/>
          <p:cNvSpPr txBox="1"/>
          <p:nvPr/>
        </p:nvSpPr>
        <p:spPr>
          <a:xfrm>
            <a:off x="2824004" y="287733"/>
            <a:ext cx="56788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dirty="0" smtClean="0"/>
              <a:t>&gt;</a:t>
            </a:r>
            <a:endParaRPr lang="en-US" sz="6000" dirty="0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3" name="Ink 2"/>
              <p14:cNvContentPartPr/>
              <p14:nvPr/>
            </p14:nvContentPartPr>
            <p14:xfrm>
              <a:off x="117720" y="1344600"/>
              <a:ext cx="5385240" cy="706680"/>
            </p14:xfrm>
          </p:contentPart>
        </mc:Choice>
        <mc:Fallback>
          <p:pic>
            <p:nvPicPr>
              <p:cNvPr id="3" name="Ink 2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05120" y="1335240"/>
                <a:ext cx="5411880" cy="7272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655874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936421" y="205979"/>
            <a:ext cx="8229600" cy="85725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Condorcet </a:t>
            </a:r>
            <a:br>
              <a:rPr lang="en-US" dirty="0" smtClean="0"/>
            </a:br>
            <a:r>
              <a:rPr lang="en-US" dirty="0" smtClean="0"/>
              <a:t>Paradox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61811"/>
            <a:ext cx="8229600" cy="3394472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Each Person Rational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Collective NOT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A5C3D1-8AB1-DE47-9884-C39AB52B04F5}" type="slidenum">
              <a:rPr lang="en-US" smtClean="0"/>
              <a:t>12</a:t>
            </a:fld>
            <a:endParaRPr lang="en-US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5" name="Ink 4"/>
              <p14:cNvContentPartPr/>
              <p14:nvPr/>
            </p14:nvContentPartPr>
            <p14:xfrm>
              <a:off x="702360" y="2365200"/>
              <a:ext cx="2732400" cy="1441800"/>
            </p14:xfrm>
          </p:contentPart>
        </mc:Choice>
        <mc:Fallback>
          <p:pic>
            <p:nvPicPr>
              <p:cNvPr id="5" name="Ink 4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93360" y="2352240"/>
                <a:ext cx="2753640" cy="14655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565494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356" y="247657"/>
            <a:ext cx="887820" cy="76286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0268" y="244214"/>
            <a:ext cx="957478" cy="73995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33591" y="170952"/>
            <a:ext cx="618723" cy="83028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74684" y="-24404"/>
            <a:ext cx="56788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dirty="0" smtClean="0"/>
              <a:t>&gt;</a:t>
            </a:r>
            <a:endParaRPr lang="en-US" sz="6000" dirty="0"/>
          </a:p>
        </p:txBody>
      </p:sp>
      <p:sp>
        <p:nvSpPr>
          <p:cNvPr id="7" name="TextBox 6"/>
          <p:cNvSpPr txBox="1"/>
          <p:nvPr/>
        </p:nvSpPr>
        <p:spPr>
          <a:xfrm>
            <a:off x="2863559" y="-18524"/>
            <a:ext cx="56788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dirty="0" smtClean="0"/>
              <a:t>&gt;</a:t>
            </a:r>
            <a:endParaRPr lang="en-US" sz="6000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850" y="1131154"/>
            <a:ext cx="957478" cy="73995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172384" y="842056"/>
            <a:ext cx="87268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 smtClean="0"/>
              <a:t>&gt;</a:t>
            </a:r>
            <a:endParaRPr lang="en-US" sz="6000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3591" y="1112575"/>
            <a:ext cx="887820" cy="762867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 flipH="1">
            <a:off x="2902447" y="870360"/>
            <a:ext cx="618684" cy="10085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 smtClean="0"/>
              <a:t>&gt;</a:t>
            </a:r>
            <a:endParaRPr lang="en-US" sz="6000" dirty="0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9926" y="2131941"/>
            <a:ext cx="887820" cy="762867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87951" y="2113362"/>
            <a:ext cx="957478" cy="73995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6356" y="2113362"/>
            <a:ext cx="618723" cy="830286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1086649" y="1844744"/>
            <a:ext cx="56788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dirty="0" smtClean="0"/>
              <a:t>&gt;</a:t>
            </a:r>
            <a:endParaRPr lang="en-US" sz="6000" dirty="0"/>
          </a:p>
        </p:txBody>
      </p:sp>
      <p:sp>
        <p:nvSpPr>
          <p:cNvPr id="19" name="TextBox 18"/>
          <p:cNvSpPr txBox="1"/>
          <p:nvPr/>
        </p:nvSpPr>
        <p:spPr>
          <a:xfrm>
            <a:off x="2875524" y="1850624"/>
            <a:ext cx="56788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dirty="0" smtClean="0"/>
              <a:t>&gt;</a:t>
            </a:r>
            <a:endParaRPr lang="en-US" sz="6000" dirty="0"/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83201" y="1063735"/>
            <a:ext cx="618723" cy="830286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4" name="Ink 3"/>
              <p14:cNvContentPartPr/>
              <p14:nvPr/>
            </p14:nvContentPartPr>
            <p14:xfrm>
              <a:off x="281880" y="945360"/>
              <a:ext cx="4052880" cy="2070360"/>
            </p14:xfrm>
          </p:contentPart>
        </mc:Choice>
        <mc:Fallback>
          <p:pic>
            <p:nvPicPr>
              <p:cNvPr id="4" name="Ink 3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71080" y="930960"/>
                <a:ext cx="4066560" cy="2097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173701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9923" y="520606"/>
            <a:ext cx="618723" cy="83028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369891" y="331130"/>
            <a:ext cx="56788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dirty="0" smtClean="0"/>
              <a:t>&gt;</a:t>
            </a:r>
            <a:endParaRPr lang="en-US" sz="6000" dirty="0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58406" y="569050"/>
            <a:ext cx="887820" cy="762867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36431" y="550471"/>
            <a:ext cx="957478" cy="73995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836" y="501631"/>
            <a:ext cx="618723" cy="830286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1035129" y="281853"/>
            <a:ext cx="56788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dirty="0" smtClean="0"/>
              <a:t>&gt;</a:t>
            </a:r>
            <a:endParaRPr lang="en-US" sz="6000" dirty="0"/>
          </a:p>
        </p:txBody>
      </p:sp>
      <p:sp>
        <p:nvSpPr>
          <p:cNvPr id="19" name="TextBox 18"/>
          <p:cNvSpPr txBox="1"/>
          <p:nvPr/>
        </p:nvSpPr>
        <p:spPr>
          <a:xfrm>
            <a:off x="2824004" y="287733"/>
            <a:ext cx="56788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dirty="0" smtClean="0"/>
              <a:t>&gt;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3069789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1536377" y="3549036"/>
            <a:ext cx="7772400" cy="1102519"/>
          </a:xfrm>
        </p:spPr>
        <p:txBody>
          <a:bodyPr/>
          <a:lstStyle/>
          <a:p>
            <a:r>
              <a:rPr lang="en-US" u="sng" dirty="0" smtClean="0"/>
              <a:t>Model Thinking</a:t>
            </a:r>
            <a:endParaRPr lang="en-US" u="sng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44764" y="4124551"/>
            <a:ext cx="6400800" cy="1314450"/>
          </a:xfrm>
        </p:spPr>
        <p:txBody>
          <a:bodyPr/>
          <a:lstStyle/>
          <a:p>
            <a:r>
              <a:rPr lang="en-US" dirty="0" smtClean="0"/>
              <a:t>Scott  E Page</a:t>
            </a:r>
            <a:endParaRPr lang="en-US" dirty="0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4" name="Ink 3"/>
              <p14:cNvContentPartPr/>
              <p14:nvPr/>
            </p14:nvContentPartPr>
            <p14:xfrm>
              <a:off x="4933440" y="3755880"/>
              <a:ext cx="65880" cy="18360"/>
            </p14:xfrm>
          </p:contentPart>
        </mc:Choice>
        <mc:Fallback>
          <p:pic>
            <p:nvPicPr>
              <p:cNvPr id="4" name="Ink 3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925520" y="3749760"/>
                <a:ext cx="79920" cy="36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235099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VIOUS_ACTIVE_SLIDE" val="274"/>
</p:tagLst>
</file>

<file path=ppt/theme/theme1.xml><?xml version="1.0" encoding="utf-8"?>
<a:theme xmlns:a="http://schemas.openxmlformats.org/drawingml/2006/main" name="Office Theme">
  <a:themeElements>
    <a:clrScheme name="Custom 12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296</TotalTime>
  <Words>87</Words>
  <Application>Microsoft Office PowerPoint</Application>
  <PresentationFormat>On-screen Show (16:9)</PresentationFormat>
  <Paragraphs>72</Paragraphs>
  <Slides>16</Slides>
  <Notes>16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Model Thinking</vt:lpstr>
      <vt:lpstr>Preference Aggregation</vt:lpstr>
      <vt:lpstr>PowerPoint Presentation</vt:lpstr>
      <vt:lpstr>PowerPoint Presentation</vt:lpstr>
      <vt:lpstr>How Many?</vt:lpstr>
      <vt:lpstr>PowerPoint Presentation</vt:lpstr>
      <vt:lpstr>How Many?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Condorcet  Paradox</vt:lpstr>
      <vt:lpstr>PowerPoint Presentation</vt:lpstr>
      <vt:lpstr>PowerPoint Presentation</vt:lpstr>
      <vt:lpstr>Model Thinking</vt:lpstr>
    </vt:vector>
  </TitlesOfParts>
  <Manager/>
  <Company>university of michigan</Company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Why Model?</dc:title>
  <dc:subject/>
  <dc:creator>spage Page</dc:creator>
  <cp:keywords/>
  <dc:description/>
  <cp:lastModifiedBy>scott</cp:lastModifiedBy>
  <cp:revision>21</cp:revision>
  <dcterms:created xsi:type="dcterms:W3CDTF">2011-12-29T12:04:42Z</dcterms:created>
  <dcterms:modified xsi:type="dcterms:W3CDTF">2012-01-19T23:03:49Z</dcterms:modified>
  <cp:category/>
</cp:coreProperties>
</file>