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ink/ink3.xml" ContentType="application/inkml+xml"/>
  <Override PartName="/ppt/notesSlides/notesSlide7.xml" ContentType="application/vnd.openxmlformats-officedocument.presentationml.notesSlide+xml"/>
  <Override PartName="/ppt/ink/ink4.xml" ContentType="application/inkml+xml"/>
  <Override PartName="/ppt/notesSlides/notesSlide8.xml" ContentType="application/vnd.openxmlformats-officedocument.presentationml.notesSlide+xml"/>
  <Override PartName="/ppt/ink/ink5.xml" ContentType="application/inkml+xml"/>
  <Override PartName="/ppt/notesSlides/notesSlide9.xml" ContentType="application/vnd.openxmlformats-officedocument.presentationml.notesSlide+xml"/>
  <Override PartName="/ppt/ink/ink6.xml" ContentType="application/inkml+xml"/>
  <Override PartName="/ppt/notesSlides/notesSlide10.xml" ContentType="application/vnd.openxmlformats-officedocument.presentationml.notesSlide+xml"/>
  <Override PartName="/ppt/ink/ink7.xml" ContentType="application/inkml+xml"/>
  <Override PartName="/ppt/notesSlides/notesSlide11.xml" ContentType="application/vnd.openxmlformats-officedocument.presentationml.notesSlide+xml"/>
  <Override PartName="/ppt/ink/ink8.xml" ContentType="application/inkml+xml"/>
  <Override PartName="/ppt/notesSlides/notesSlide12.xml" ContentType="application/vnd.openxmlformats-officedocument.presentationml.notesSlide+xml"/>
  <Override PartName="/ppt/ink/ink9.xml" ContentType="application/inkml+xml"/>
  <Override PartName="/ppt/notesSlides/notesSlide13.xml" ContentType="application/vnd.openxmlformats-officedocument.presentationml.notesSlide+xml"/>
  <Override PartName="/ppt/ink/ink10.xml" ContentType="application/inkml+xml"/>
  <Override PartName="/ppt/notesSlides/notesSlide14.xml" ContentType="application/vnd.openxmlformats-officedocument.presentationml.notesSlide+xml"/>
  <Override PartName="/ppt/ink/ink11.xml" ContentType="application/inkml+xml"/>
  <Override PartName="/ppt/notesSlides/notesSlide15.xml" ContentType="application/vnd.openxmlformats-officedocument.presentationml.notesSlide+xml"/>
  <Override PartName="/ppt/ink/ink12.xml" ContentType="application/inkml+xml"/>
  <Override PartName="/ppt/notesSlides/notesSlide16.xml" ContentType="application/vnd.openxmlformats-officedocument.presentationml.notesSlide+xml"/>
  <Override PartName="/ppt/ink/ink13.xml" ContentType="application/inkml+xml"/>
  <Override PartName="/ppt/notesSlides/notesSlide17.xml" ContentType="application/vnd.openxmlformats-officedocument.presentationml.notesSlide+xml"/>
  <Override PartName="/ppt/ink/ink14.xml" ContentType="application/inkml+xml"/>
  <Override PartName="/ppt/notesSlides/notesSlide18.xml" ContentType="application/vnd.openxmlformats-officedocument.presentationml.notesSlide+xml"/>
  <Override PartName="/ppt/ink/ink15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6.xml" ContentType="application/inkml+xml"/>
  <Override PartName="/ppt/notesSlides/notesSlide22.xml" ContentType="application/vnd.openxmlformats-officedocument.presentationml.notesSlide+xml"/>
  <Override PartName="/ppt/ink/ink17.xml" ContentType="application/inkml+xml"/>
  <Override PartName="/ppt/notesSlides/notesSlide23.xml" ContentType="application/vnd.openxmlformats-officedocument.presentationml.notesSlide+xml"/>
  <Override PartName="/ppt/ink/ink18.xml" ContentType="application/inkml+xml"/>
  <Override PartName="/ppt/notesSlides/notesSlide24.xml" ContentType="application/vnd.openxmlformats-officedocument.presentationml.notesSlide+xml"/>
  <Override PartName="/ppt/ink/ink19.xml" ContentType="application/inkml+xml"/>
  <Override PartName="/ppt/notesSlides/notesSlide25.xml" ContentType="application/vnd.openxmlformats-officedocument.presentationml.notesSlide+xml"/>
  <Override PartName="/ppt/ink/ink20.xml" ContentType="application/inkml+xml"/>
  <Override PartName="/ppt/notesSlides/notesSlide26.xml" ContentType="application/vnd.openxmlformats-officedocument.presentationml.notesSlide+xml"/>
  <Override PartName="/ppt/ink/ink21.xml" ContentType="application/inkml+xml"/>
  <Override PartName="/ppt/notesSlides/notesSlide27.xml" ContentType="application/vnd.openxmlformats-officedocument.presentationml.notesSlide+xml"/>
  <Override PartName="/ppt/ink/ink22.xml" ContentType="application/inkml+xml"/>
  <Override PartName="/ppt/notesSlides/notesSlide28.xml" ContentType="application/vnd.openxmlformats-officedocument.presentationml.notesSlide+xml"/>
  <Override PartName="/ppt/ink/ink23.xml" ContentType="application/inkml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82" r:id="rId4"/>
    <p:sldId id="265" r:id="rId5"/>
    <p:sldId id="289" r:id="rId6"/>
    <p:sldId id="283" r:id="rId7"/>
    <p:sldId id="290" r:id="rId8"/>
    <p:sldId id="292" r:id="rId9"/>
    <p:sldId id="293" r:id="rId10"/>
    <p:sldId id="294" r:id="rId11"/>
    <p:sldId id="295" r:id="rId12"/>
    <p:sldId id="291" r:id="rId13"/>
    <p:sldId id="284" r:id="rId14"/>
    <p:sldId id="296" r:id="rId15"/>
    <p:sldId id="297" r:id="rId16"/>
    <p:sldId id="298" r:id="rId17"/>
    <p:sldId id="299" r:id="rId18"/>
    <p:sldId id="301" r:id="rId19"/>
    <p:sldId id="300" r:id="rId20"/>
    <p:sldId id="303" r:id="rId21"/>
    <p:sldId id="302" r:id="rId22"/>
    <p:sldId id="306" r:id="rId23"/>
    <p:sldId id="307" r:id="rId24"/>
    <p:sldId id="309" r:id="rId25"/>
    <p:sldId id="308" r:id="rId26"/>
    <p:sldId id="305" r:id="rId27"/>
    <p:sldId id="311" r:id="rId28"/>
    <p:sldId id="312" r:id="rId29"/>
    <p:sldId id="310" r:id="rId30"/>
    <p:sldId id="276" r:id="rId31"/>
  </p:sldIdLst>
  <p:sldSz cx="9144000" cy="5143500" type="screen16x9"/>
  <p:notesSz cx="6858000" cy="9144000"/>
  <p:custDataLst>
    <p:tags r:id="rId3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2" autoAdjust="0"/>
    <p:restoredTop sz="86472" autoAdjust="0"/>
  </p:normalViewPr>
  <p:slideViewPr>
    <p:cSldViewPr snapToGrid="0" snapToObjects="1">
      <p:cViewPr varScale="1">
        <p:scale>
          <a:sx n="45" d="100"/>
          <a:sy n="45" d="100"/>
        </p:scale>
        <p:origin x="-90" y="-3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33:09.5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4020 1174 49,'3'-10'25,"-3"10"0,1-15 0,-1 15-23,-2-7 0,2 7 1,0 0-2,-10 11 0,-1 6-1,-6 9 1,-8 17-1,-9 8 0,-11 17 2,-7 9 2,-12 9 1,0 2 0,-2-5 1,11-8-1,5-20 1,21-13 0,12-27-2,17-15-2,32-39-1,10-14 0,13-24 0,10-20-1,6-22 1,8-11 0,0-3-1,-2 5 1,-5 11-1,-8 15 0,-16 25 0,-20 31 1,-28 46-1,-22 35-1,-31 46 2,-31 31-2,-30 65 2,-18-8 0,-13 17 1,-1 0-1,8-12-1,20-29 3,23-34-2,34-33 1,37-81-1,34-12 0,34-49 0,33-32-1,27-32 0,17-25 0,16-17 1,8-6-1,1 12 0,-8 19-1,-15 29 1,-25 33 0,-28 41 1,-34 50 0,-37 48-2,-36 37 1,-31 30 0,-23 27 1,-20 16 0,-7 3-1,2-10-1,16-24 2,21-28-1,28-31 2,34-40-2,33-50 1,38-44 0,37-38-1,29-34 1,25-31-2,17-13 2,10-4-2,-5 13 1,-11 21-1,-20 31 0,-29 33 2,-34 42 0,-39 56 0,-40 43-1,-39 38 1,-31 27 0,-22 24 1,-15 13-1,-5 0-2,10-14 1,19-27 0,30-31 0,33-37 2,37-45-2,34-43 0,39-37 1,28-34-2,20-27 1,12-21 0,3-4 0,-5 4-2,-15 24 1,-20 23 2,-31 34-2,-32 44 2,-38 51-1,-33 45 0,-33 33 0,-26 28 1,-19 21 0,-6 9-2,5-7 1,11-15 0,23-28 0,27-27 1,31-33-2,32-39 2,33-40 0,25-33-2,19-25 1,15-22-1,9-16 2,-3-11-2,-8 11 2,-17 16-2,-21 29 1,-26 37 0,-33 38 0,-35 41 0,-31 40 0,-29 35 1,-19 22-1,-12 15 1,-3-3-1,7-14 1,16-20-1,24-22 1,27-27-1,29-36-1,30-37 0,21-33 1,26-25 0,15-20-1,10-15 0,9-17 0,2 1 1,-8 7 1,-10 16-1,-14 19 0,-17 25 0,-20 25 1,-29 29-1,-12 32 0,-27 21 1,-13 16 0,-10 12 0,-8 10 0,-1 0-2,4-2 2,10-15-1,10-10 1,14-17-2,14-14 1,14-21 0,18-23-1,15-23 0,16-23 1,14-17 0,13-20-1,8-9 1,2-3 0,-3 9 1,-10 14-1,-10 17 0,-18 22 0,-19 25 0,-20 30 0,-17 21-2,-14 12-4,-1 19-15,-14-4-14,4 10-2,-8-8-1,5-3 0</inkml:trace>
  <inkml:trace contextRef="#ctx0" brushRef="#br0" timeOffset="1956.1119">8008 1355 59,'-33'-1'30,"4"-6"-1,9-7 0,8-8-25,19-6-1,15-19 1,20-11-2,17-15-1,15-8 1,19-7-1,10 3 1,-1 3 0,-5 10-2,-13 18 2,-19 23-1,-65 31 1,0 0 0,-6 75 0,-70 16 0,-39 27 0,-23 23 1,-18 7-1,0 5 0,9-12-1,28-19 1,30-37-1,39-36 0,50-49 0,41-24 0,45-44-1,34-34 0,31-23 1,16-13-1,7 2 0,-4 6 0,-18 19 0,-29 21 1,-38 33 1,-41 41-1,-51 47-1,-47 39 1,-46 32 0,-31 24 1,-27 14-1,-9 11 0,7-7-2,19-12 3,29-31-2,44-30 1,48-42-1,48-34 0,53-36 0,45-35-1,33-24 1,24-23-2,15-7 2,-6-1-1,-17 18 1,-25 17 0,-39 29 2,-48 44-1,-58 41 1,-50 49-1,-55 34 0,-40 37 2,-27 17-3,-14 13 1,2-7-1,19-18 1,37-24-2,40-33 2,54-38-1,56-42 0,56-47-1,45-34 1,45-25-1,25-22 0,15-10 1,3-8 0,-14 12 1,-25 18-1,-41 34 2,-42 34-1,-58 38 1,-48 38-1,-48 33-1,-45 35 2,-32 21-3,-14 14 2,-7-2-2,12-7 1,22-17-1,27-16 1,37-21-1,40-25 0,38-29 1,35-29-2,36-20 1,23-22 1,19-18 0,13-14 0,5-8 1,-4-3-1,-11 5 1,-17 13-1,-27 15 2,-27 23-2,-34 28 1,-37 30 0,-36 32-1,-28 29 0,-22 20 0,-17 18-1,-6 10 0,5-1 0,14-13 0,29-18 0,36-32 0,34-37 0,40-35 1,38-37-1,33-33 1,20-26 1,11-15 0,-1-9-1,-13 7 1,-17 16 0,-28 22-1,-36 30 1,-35 38-1,-33 41-7,-18 46-19,-29 14-9,-7 19-3,-6 3-1,8-2-1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33:24.4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6329 973 79,'0'0'37,"-50"-11"-2,50 11 1,-23 0-27,20 9-7,7 5-1,8 9 1,5 6-1,7 10-1,7 13 1,11 12 0,8 9-1,6 9 1,6 7-1,4 4 0,-1 1 0,1-1 1,-3-11-2,-5-7 1,-4-11 0,-7-8 0,-6-13-1,-2-10 1,-5-10-2,-5-6-1,-3-4-1,-9-14-11,4 5-21,-13-13 0,0 1-1,-13-6 0</inkml:trace>
  <inkml:trace contextRef="#ctx0" brushRef="#br0" timeOffset="300.0172">6418 2205 81,'-24'-8'37,"9"-6"-3,4-11 1,15-3-34,3-7-1,12-5 1,10-13 0,9-8 0,10-12-1,12-4 1,6-9 0,6-8 0,5-2 0,1-4-1,-2 3 1,-6 3-2,-3 10-3,-18 4-10,2 15-20,-23 15-2,-8 11 1,-20 39-1</inkml:trace>
  <inkml:trace contextRef="#ctx0" brushRef="#br0" timeOffset="960.0549">4507 1337 73,'-14'-25'33,"4"6"1,-3-1-1,4 6-28,-1 5 0,10 9 1,-10 26-2,10 7 0,-3 12 0,6 14-1,-4 11-1,2 15 1,-4 7-2,1 0 0,-1-6-2,-2-4 2,2-11-2,-4-11 1,4-12-3,-1-18-3,14-6-23,-10-24-8,20-13 1,-5-20-1</inkml:trace>
  <inkml:trace contextRef="#ctx0" brushRef="#br0" timeOffset="1799.1029">8329 1196 86,'-16'-10'37,"-2"-6"-1,14-1 0,3 0-29,16-12-7,-15 29 1,82-56-1,-22 28 0,11 0 0,4 5 0,2 7 0,-6 9 1,-9 16-1,-15 12 1,-16 16 0,-19 12 0,-20 16-1,-19 11 1,-14 10 1,-15 3-1,-4 0 1,-2-8-2,5-5 2,8-14-2,13-10 2,14-11-1,18-11-1,14-9 0,15-8 1,9-7-1,9-3 1,11-5 0,6-6 0,6-4 0,5-1 0,4 0 1,1 2-1,-1 1 0,-4 3-2,-3 4-1,-5 1-6,6 12-23,-16-10-7,-1 4-1,-13-9-1</inkml:trace>
  <inkml:trace contextRef="#ctx0" brushRef="#br0" timeOffset="32304.8478">835 2722 47,'0'0'35,"0"0"1,0 0-2,0 0-30,0 0 1,0 0-2,0 0-1,0 0 0,0 0 0,0 0 0,0 0 0,-9 61-1,9-13 1,1 19 0,-2 17-1,-1 15 0,-4 14 1,0 12 0,-3 6-2,-1 4 2,-2-3-1,-1-10 0,4-10 0,5-11 0,-1-14-2,2-15 1,2-13 0,6-13 0,-2-9 0,-3-37-1,7 50 0,-7-50-1,0 0 0,0 0-3,0 0-6,0 0-27,0 0 0,0 0 0,0 0 0</inkml:trace>
  <inkml:trace contextRef="#ctx0" brushRef="#br0" timeOffset="32723.8717">739 4424 48,'-16'38'35,"-6"4"0,1-6-5,2 14-24,11 3 0,2 8-3,3 0 0,7 4-1,2-2 1,4-3-2,4-7-1,0-8 0,-14-45-1,12 59 2,-12-59-1,0 0 0,0 0 0,0 0 0,0 0 1,0 0 0,55-62 1,-34 25-2,6-1-2,6-10-8,1 4-25,11-4 0,4 4-2,6-2 1</inkml:trace>
  <inkml:trace contextRef="#ctx0" brushRef="#br0" timeOffset="36289.0756">6202 1050 41,'-2'-14'27,"2"14"0,0 0 1,0-52-23,0 52 2,9-46-2,-9 46-1,18-62 0,-18 62-1,30-68-1,-11 31 0,-19 37 0,36-64 0,-36 64 0,0 0 1,0 0-1,0 0 2,-68 39 1,-1 34-1,-24 25 2,-14 16-3,-15 11 2,1 2-2,8-8 1,20-16-2,32-30 0,36-34 0,42-42-3,41-40 1,48-41-1,30-31-1,27-19 0,16-14 0,6-4-1,-8 6 0,-19 18 4,-24 23 0,-39 35 0,-37 31 2,-58 39 1,0 0 0,-104 103 1,-11 11-1,-36 28-2,-19 23 0,-9 5-1,9 5 0,21-14 0,34-18-1,38-40 0,49-43 0,54-48 0,50-42 0,46-39-1,37-42-1,26-25 1,13-22 0,4-1 0,-11 5 0,-25 20 1,-30 23 1,-50 37 0,-44 46 1,-52 50-1,-45 53 1,-48 43 0,-32 37-1,-23 25-1,-7 17 0,9-6 0,22-9-1,34-30 0,40-39 1,52-49-1,46-46 1,51-50-2,32-37 1,26-24-1,17-27 0,5-12 0,-3-9 0,-13 7 3,-22 15-1,-32 28 1,-31 28 0,-34 33 2,-37 41-2,-41 36 1,-29 37-1,-26 28-1,-17 22 1,-9 5-1,6 1 0,15-11-1,21-17 0,33-24 0,28-25 1,34-32-2,31-30 1,28-26-1,17-24 0,15-18 0,6-18 1,5-12 0,-2-12 0,-2-4 1,-9 1 0,-12 11 2,-16 19-1,-21 22 1,-22 28-1,-30 32 1,-22 40-1,-32 33-1,-21 32 2,-22 16-2,-6 9 1,1-3-1,13-6 0,18-20 0,27-20 0,32-25-2,33-29-2,34-16-5,12-30-19,25-8-10,-2-18-1,5-7 0</inkml:trace>
  <inkml:trace contextRef="#ctx0" brushRef="#br0" timeOffset="37493.1445">5605 2575 77,'0'9'33,"-6"-1"-1,1 5 1,-6 4-32,7 9-1,-2 10 3,3 18-2,-1 17 2,1 20-1,-3 14 1,1 17-1,-4 8-1,-1 7 1,-5-4-1,2-8-1,-5-16 1,2-14-2,-1-20 2,3-18-1,1-17 1,3-11 0,3-11-1,6-7 0,1-11 0,14 9 1,3-7-1,8-1 0,11 1 0,10 0 1,16 0-1,16 1 0,18-1 1,16-1 0,16-2-1,16-1 1,11-3-1,8-2 1,3 0-1,-4-1 0,-9 2 0,-12 1 1,-16 5-1,-19 3 0,-18 4 1,-17 1 0,-17 2 0,-13 2 0,-11 2 0,-5-1 0,-8-1 0,-2 0-1,-3 0 1,-1-4-1,0-1 0,-1-2 0,-1-10 0,3-10 1,-1-17-1,3-19 1,1-22-1,0-25 0,4-28 0,1-21 0,4-19 0,1-2 0,2 4 0,0 14 0,0 15 0,-1 22 1,-6 23 0,-3 23-1,-6 20 0,-6 14 1,-6 9-1,-3 5 0,-3 5 0,-3 3 0,1 3-1,1 1-1,8 7-1,-13-16-5,13 16-16,0 0-13,5-12-1,-12 0-1,7 12 0</inkml:trace>
  <inkml:trace contextRef="#ctx0" brushRef="#br0" timeOffset="40584.3213">5198 4260 60,'12'-18'32,"-1"-6"-1,-2 1 0,-3 0-31,-4 0 1,-3 2 1,-5 3 0,-5 2 0,-2 3 0,-3 2 1,2 4-1,0-1 0,14 8-1,-11-10 1,11 10-1,10-4-1,4 3 1,4 5 0,4 6 0,2 10 1,2 12 0,-1 17 1,2 20-1,-3 27 0,2 19-1,-8 18 0,1 18 0,-3 10-1,-1 3 0,-3-3 0,-2-9 1,-1-17-1,-4-15 1,-1-16 0,1-16 0,-7-16 1,0-12-2,-2-14 1,0-9-2,-1-10 2,1-5-2,4-6 2,3-5-2,10-3 1,8-2 0,10-2-1,13-1 1,16-4 0,19-5-1,19-7 1,18-6 0,16-4-1,18-3 2,14-2-2,5 4 1,1 3-1,-7 6 1,-12 9 0,-14 7 0,-18 7 1,-22 5-1,-19 2 1,-18 0-2,-17 0 3,-15-2-2,-8-6 1,-9-1 0,-11-6 0,3-14 0,-9-10 0,-2-13 0,-3-17 0,0-15 0,1-15-1,1-19 1,0-11-1,7-8 0,4-4 1,3 2 0,6 9 0,1 7 0,3 8 0,1 12-1,0 11 1,0 10 0,-6 13-1,-1 8 0,-5 8 0,-2 9-1,-2 9-1,-4 4-1,4 16-4,-10-15-11,10 15-20,0 0 1,0 0-2,-13 7 1</inkml:trace>
  <inkml:trace contextRef="#ctx0" brushRef="#br0" timeOffset="41628.381">6011 4664 65,'41'-51'35,"5"-10"-1,10-3-1,-5-1-32,8 7-1,-3 12 1,-13 16 0,-20 24 0,-23 23-2,-28 27 1,-31 23 0,-26 22 0,-24 13 1,-13 4 0,-1-2 0,7-17 1,23-15-1,26-29 2,37-28-2,36-34 1,42-25-2,34-24 0,22-14 0,17-7 1,4-1-1,-6 9 1,-10 13 1,-21 18 0,-26 26 0,-34 29-1,-31 36 1,-34 30-1,-31 27 0,-27 26-1,-16 15 0,-7 5 1,8-8 0,20-17-1,30-26 1,40-37-1,52-38 0,51-45 0,47-36-2,39-26 1,22-20 0,17-13 0,0-3 1,-18 10 2,-29 19-1,-43 27 1,-46 31 1,-53 34 0,-48 35-1,-49 34-1,-40 30 1,-26 21-3,-10 13 2,1 3-1,15-10-1,25-13 1,31-20-1,40-26 1,41-30-1,44-35 0,34-27 0,30-21-1,21-17 1,18-10 0,7-8 1,-3 2-1,-12 8 1,-22 15 1,-29 17 0,-34 25 1,-36 31-1,-44 30 0,-37 31-1,-29 23 1,-24 22-1,-13 8 0,6-2-1,12-9 0,27-20 1,40-29-1,36-33 0,39-40 0,39-35-1,37-25 1,17-19 0,12-16 1,-2-6-1,-7 1 1,-15 8 2,-24 17-1,-25 17 2,-32 19-1,-26 20 0,-26 22 0,-16 20 0,-12 20-3,-8 14-1,9 26-11,-2 0-18,22 10-10,6-8-1,10-10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34:24.5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2616 1028 24,'-8'-42'21,"8"42"-1,-6-42 0,6 42-21,-5-47 1,5 47-1,-1-47-1,1 47 3,1-47 2,-1 47 1,-10-40 2,10 40 0,0 0 2,-34-43-1,34 43 2,0 0 0,-59-28-3,59 28 1,-65-9-1,22 11-1,-2 8-1,-4 6 1,2 11-3,-2 9 1,8 10-2,5 14 0,8 9-1,11 11 1,12 5-1,9 6 0,13-4 1,12-3 0,10-8 0,9-15 1,8-12 0,2-20 0,9-21 0,-2-19 1,1-18-1,-3-20 1,-4-12-1,-6-18 1,-6-12-1,-11-5 0,-12-3 0,-11 3-1,-12 5 1,-11 14-2,-11 9 1,-13 19-1,-7 15 1,-5 12 0,-1 13 0,0 7-1,3 7 0,5 1-1,39-6-2,-51 20-5,51-20-23,0 0-7,0 0 0,-34 37-2</inkml:trace>
  <inkml:trace contextRef="#ctx0" brushRef="#br0" timeOffset="465.0266">2515 355 54,'0'0'25,"0"0"0,4-45-3,-4 45-4,0 0-5,0 0-2,0 0-4,0 0-2,-1 62-1,-3-16-2,-1 14 1,-3 7-1,2 5-1,-4-4-2,2-8 1,1-10 0,2-14 1,5-36-1,0 0-3,0 0-6,0 0-25,0 0-1,30-61 0,-30 61 0</inkml:trace>
  <inkml:trace contextRef="#ctx0" brushRef="#br0" timeOffset="5251.3004">911 873 34,'-25'-37'28,"25"37"1,0 0 0,0 0-26,-15-44 2,15 44 0,0 0-1,0 0 0,0 0 0,0 0 0,0 0-1,0 0 0,0 0 1,0 0-1,0 0 0,0 0 0,0 0-1,0 0 1,0 0-1,0 0 0,0 0-1,0 0 1,0 0-1,0 0 0,44 0 1,-44 0-1,0 0 3,38 39-3,-38-39 1,29 63 0,-12-19 0,-4 4 0,-1 2 0,0-1-1,-5-3-1,0-7 1,-7-39 0,6 50-1,-6-50 0,0 0 1,0 0 0,0 0-1,0 0 1,0 0-1,0 0-1,0 0 0,0 0-3,0 0-13,0 0-22,0 0 1,0 0-1,19-46 0</inkml:trace>
  <inkml:trace contextRef="#ctx0" brushRef="#br0" timeOffset="6445.3687">3439 949 62,'0'0'31,"0"0"0,0 0-1,0 0-20,0 0-10,-33-44 1,33 44 0,0 0 0,0 0 1,31-45-1,-31 45 0,0 0 1,64-35 1,-64 35 0,72-21-1,-30 13 0,-2 3 0,-1 4-1,-39 1 2,64 15-1,-64-15 0,27 50 0,-31-9-1,-8 10 1,-12 4 0,-5 8 0,-8 0-1,0-2 0,1-5 0,9-9-1,6-10 1,13-8-1,13-10 1,14-9 0,11-9-1,10-2 1,7-5 0,4-1 0,2 0 0,-1 1-1,-1 1 0,-4 2 0,0 3-1,-2-2 0,3 3-7,-11-10-26,12-2-2,-7-8-2,0-4 0</inkml:trace>
  <inkml:trace contextRef="#ctx0" brushRef="#br0" timeOffset="14138.8087">4541 2019 51,'0'0'30,"0"0"0,-11-10-1,11 10-18,0 0-4,0 0-2,0 0-3,0 0-1,0 0 1,4 14-1,-3-5 2,2 6-1,-4 2 1,1 6-1,-4-1 1,4 2 0,-1-4 0,5-2 0,4-10 0,10-11 1,11-18-1,19-12 1,12-19-1,16-10-1,10-11 1,11-9-3,4 0 0,0 2-2,-2 8-1,-15-2-11,-2 19-21,-21 3-3,-7 7 1,-19 5-2</inkml:trace>
  <inkml:trace contextRef="#ctx0" brushRef="#br0" timeOffset="15508.8871">4892 8616 39,'0'0'29,"0"0"0,1 10-1,-1-10-27,0 0-1,-7 12 1,5-1-1,0 3 1,-2 2 1,1 5 0,-2 1 2,0 5-1,-5 1 0,1 6 0,-5-5 1,2 1 0,-2-8 1,6-2-1,6-11 1,14-11 0,14-21-2,22-17 2,23-22-1,30-13-2,26-13-2,18-13-7,25 1-28,-2-4-1,-2 8-1,-17 5-1</inkml:trace>
  <inkml:trace contextRef="#ctx0" brushRef="#br0" timeOffset="18436.0545">4694 2773 57,'-12'-4'33,"1"2"-2,-2-4 1,5 4-25,-4-3-1,12 5-2,-9-3-2,9 3 0,0 0-2,0 0 1,0 0-1,-9 10 0,9-10 1,-10 14 0,2-3 0,0 2 0,-1 2 0,2 1 0,-1 0 0,5-1 0,3-4 1,0-11-1,18 6 1,4-16 1,7-9-1,12-8 0,6-9 0,7-4 0,6-3-1,4-3-1,3 3-2,-1-7-10,9 10-23,-9-6 0,2 3-2,-6-6-1</inkml:trace>
  <inkml:trace contextRef="#ctx0" brushRef="#br0" timeOffset="20615.1792">4462 3645 8,'-9'-5'22,"9"5"1,0 0-1,0 0-11,-11-5-1,11 5-2,0 0-3,0 0-1,9 3 1,-9-3-1,0 0-1,15 12-1,-15-12-1,9 14 0,-7-5-1,0 2 0,-1 2 0,-1 1 0,-1 1 2,-1 2 1,-1-1 1,1 4 1,-3-2 1,6 4-1,-6-6 2,9 5-1,-5-8 0,10 1-2,-9-14 1,30-2-1,3-18-1,22-13-1,18-20 0,19-11-1,17-13-2,14-11-2,15 5-14,-4-7-18,1 10 0,-19 0-1,-10 12-1</inkml:trace>
  <inkml:trace contextRef="#ctx0" brushRef="#br0" timeOffset="31966.8284">5768 1972 26,'-17'3'25,"-3"-4"1,4 1-1,-2 2-17,0-5 0,5 6-2,-1-4-1,5 3-1,-4-3 1,13 1-1,-18 2 2,18-2 0,-15 1 0,15-1 0,-11 2-1,11-2-1,0 0 0,0 0-1,0 0 0,0 0-1,0 0 0,19-3 0,-4-1-1,6 2 1,4 0-1,5 1 1,3 1-1,6 1 0,4-1 0,5 1 0,-1-2 0,3-1 0,-1-3-1,-2 0 1,-4-2 0,-4 0-1,-6 1 0,-7 0 1,-5 2-1,-6 0 1,-4 3-1,-2 0 1,-9 1-1,0 0-1,9 0 0,-9 0-1,0 0-5,0 0-14,-11-4-14,2-3-1,9 7 0,-16-16-1</inkml:trace>
  <inkml:trace contextRef="#ctx0" brushRef="#br0" timeOffset="32440.8555">6047 1802 53,'-18'-6'30,"1"0"0,2-2 0,15 8-23,-19-15-1,19 15-2,0 0-1,-8-8-1,8 8 0,0 0 0,0 0 0,17 2-1,-3 0 1,7 3 0,6-1 0,7 2-1,5 0 0,7 3 0,3 1 0,1 0 0,-1 2 0,-1 1 0,-5 0 0,-1 1 1,-6-1-1,-6 2 2,-5-2-1,-6 3 0,-7-1 0,-6 5 0,-8-1-1,-5 4 0,-7 0 1,-5 4-2,-5 0 1,-4 1-1,-1-1 1,-5-2-1,1 1 0,1-4-1,2 0-1,2-5-1,8 2-5,-2-13-20,15 3-8,7-9 0,0 0-1</inkml:trace>
  <inkml:trace contextRef="#ctx0" brushRef="#br0" timeOffset="35116.0086">7148 1709 40,'0'0'28,"7"-11"0,-7 11 0,-2-14-22,2 14 1,0 0 0,10-7-2,-10 7 1,0 0-1,9 3 0,-2 8-1,-4 3 0,3 8-1,-3 5-1,2 9 1,-5 3-1,0 5-1,-3 0 1,-2 1-1,-1-2 0,-4-3 0,-2-6 1,1-2-1,-2-7 1,1-4-1,3-5 0,0-3 0,9-13 0,-6 12 0,6-12 0,18 0 0,2-3-1,10-2 1,8 0-1,9 1 1,7 0-1,6 3 1,5 2-1,0 3 0,1 0 1,-4 3-1,-1 0 0,-5 2 1,-4-2-1,-6 0 1,-5-1-1,-5-1 1,-6-1-1,-4 0 1,-6-1-1,-4-3 1,-5-2 0,-1-3-1,-3-7 1,-2-4 0,-2-10-1,-3-8 1,0-11 0,-1-12-1,-2-9 1,0-5-1,-1 0 0,2 0 1,-1 6 0,3 6-2,2 10 2,1 12-1,2 9 0,0 8 0,0 4 0,-1 7-1,-4 9 1,9-11 0,-9 11 0,0 0-1,0 0 1,0 0 0,0 0 0,-15 12 0,-4-5 0,-8 1 0,-9-1 0,-11 0 1,-9 1-1,-10-1 0,-5 0 0,-3-1 0,-2-3 0,1 0 0,5-1-1,5-1-2,14 7-13,-2-11-21,18 2-3,5-12 1,15-7-1</inkml:trace>
  <inkml:trace contextRef="#ctx0" brushRef="#br0" timeOffset="38668.2117">5439 8762 70,'-22'4'38,"-2"-5"-2,4 0 0,-1-7-33,9 0-1,6-4 0,6-2-2,4 0 0,5 2 0,4 0 0,5 3-1,6 5 1,4 4 0,4 5 1,5 4-1,6-1 0,1 0 0,2 0 1,-2-2-1,-2-2 0,-3-3 0,-3-1-2,-5-7-2,1 3-9,-9-7-23,3-5 1,-4-7-1,0-1 0</inkml:trace>
  <inkml:trace contextRef="#ctx0" brushRef="#br0" timeOffset="38980.2296">5706 8546 70,'-30'6'35,"13"-2"0,17-4-2,4-10-32,23 6 0,13 1-1,13 1 0,8 0-1,7 3 1,1 2-1,-3 5 0,-2 3 1,-8 1 0,-8 4 2,-13 4 0,-12 6 0,-15 2 1,-8 8 0,-13 2 1,0 6-2,-5 0 0,3 2-3,5 1-7,0-10-25,17-4-3,3-12-1,12-10-1</inkml:trace>
  <inkml:trace contextRef="#ctx0" brushRef="#br0" timeOffset="40848.3364">6927 8572 64,'0'0'36,"-12"4"-2,12-4 1,-12 4-34,12-4 0,-4 13 0,2-5 0,2-8 0,-4 14 0,4-14 1,-6 12 1,6-12-1,-9 4 1,9-4 0,-9-3-1,9 3-1,-9-9 1,9 9 0,-10-11-1,7 1 0,0 0 0,2-1 0,1-2 0,3-1-1,0-1 1,3 0-1,0 0 0,0 4 0,0 2 0,-6 9 0,10-13 0,-10 13 0,0 0 0,0 0 0,9-6 0,-9 6 0,0 0 0,4-8 0,-4 8 1,0 0-1,8 1 1,-3 9 0,1 11 0,-2 12 0,0 9 0,-1 8 1,0 7-1,-1 4 0,-3-1-1,1-5 1,-2-9-1,1-11 2,1-9-2,2-10 0,0-7 0,-2-9 1,8 1-1,-8-1 0,17-12 0,-3 3 0,3-3 0,6-1 0,10 0-1,7 0 1,7 2 0,10 2 0,5 2 0,4 3-1,4 2 1,3 1-1,1 1 1,-4 1 0,-3-1 0,-7 0-1,-1 1 1,-8 0 1,-5 0-1,-6 0 0,-7 1 0,-7-4 0,-5-1 1,-6-6 0,-6-6-1,-6-7-1,-6-6 2,-6-9-2,-4-7 1,-5-4-1,-1-5 0,-4 2 0,-1 4 1,0 5 0,-2 5 0,1 8 0,0 8 0,-1 7 1,1 6-2,3 4 2,-2 0-1,1 1 0,-1-1 0,-5 0 0,-4-2 1,-1-1 0,-2 0-1,-2 0 1,-1 0-1,-1 3 1,2 3-1,0 5 0,4 2 0,1 3 0,2 1-1,3 2-1,3-3-1,7 2-1,1-4 0,17-7 0,0 0 0,0 0 0,9 2 0,5-6 2,3 0 1,0-2 0,1 2 2,-3-1 0,-1 2 0,-3 1 1,-2 2 0,-9 0 0,0 0 1,-19 17-1,-5-2 0,-13 5 1,-10 8-1,-10 4-1,-7 5 1,0-2 0,7-3-1,12-4-1,14-7 0,17-11 0,14-10-1,29-16 0,9-8-1,12-5 1,10-8 0,3 0 1,-1-1 0,-5 5 0,-7 6 1,-13 10 1,-14 13-1,-21 14 1,-20 18-1,-19 14 0,-15 10 1,-7 6-1,-3 5-1,3-3 1,11-4-1,19-12 1,21-16-2,22-19 0,24-15 0,22-16 0,14-11-1,12-12 0,7-6 1,-2-1 0,-5 4 1,-14 7 0,-11 8 1,-20 13 0,-19 19 0,-20 16 0,-19 17 1,-16 11-1,-11 6 1,-6 3-1,-2 3 0,7-5 0,7-9-2,17-12 1,16-14-1,18-14 0,19-11 0,14-10-2,12-9 2,9-3-2,4 0 3,-5 2-2,-8 8 3,-16 12-1,-18 13 1,-24 15 1,-23 16 0,-21 9 0,-13 4 0,-8 4 0,1-5-1,8-7 0,13-12-1,24-15-1,19-12 0,32-25 0,15-7 0,17-7-1,11-6 1,4-1 0,-1 3 1,-11 5-1,-12 8 2,-19 13-4,-24 9-2,-15 23-13,-37 1-18,-12 13-4,-15 0-1,-6 3 0</inkml:trace>
  <inkml:trace contextRef="#ctx0" brushRef="#br0" timeOffset="43788.5046">5328 4855 39,'-40'13'33,"-1"-3"0,7 1-1,1-10-14,12 7-14,8-4 0,13-4-3,12-1 0,15-3 1,11-1-1,10 1 0,11-2 1,4 3-1,5-1 0,2 4-1,-2 2-2,-10-3-4,3 9-14,-18-8-15,-4 3 2,-12-7-2,-8 0 1</inkml:trace>
  <inkml:trace contextRef="#ctx0" brushRef="#br0" timeOffset="44097.5223">5447 4773 50,'-21'4'34,"21"-4"-1,0 0 0,28-14-19,17 6-13,17 0 0,15 0 0,7 1-1,1 4 0,-4 4 1,-7 5 0,-14 5 0,-11 6 1,-17 7 0,-17 7 0,-20 4 0,-11 5 0,-10 0-2,-5-1 0,1 3-3,-2-10-8,17 0-23,3-11-1,19-4-1,7-13 0</inkml:trace>
  <inkml:trace contextRef="#ctx0" brushRef="#br0" timeOffset="45356.5943">7142 4805 56,'0'0'34,"0"0"0,0 0-2,-9-6-27,9 6-2,-7 14 0,1 2-2,2 6 0,-4 6 0,-2 10 1,-2 4-1,1 5 0,-3 1 0,2-2 0,2-5 0,3-7 0,1-7 0,6-9 0,3-9-1,7-9 1,5-6 0,9-4 0,4 0-1,10-2 1,7 4-1,8 3 1,5 10-1,5 8 1,0 8-1,0 5 1,-1 4 0,-1 1 0,-8 0 1,-3-3-1,-7-8 1,-3-5-1,-2-8 1,-3-5 0,-3-8-1,0-7 0,-3-11-1,0-10 1,-1-13 0,-2-9-1,0-9 1,-3-5 0,-3-2 0,-1 2-1,-6 4 1,-5 8-1,-5 9 0,-3 9 0,-6 9 1,-3 7-1,-6 6 0,-5 5 0,-6 6 0,-7 6 0,-7 8-1,-13 4 1,-15 6-1,-16 4 1,-20 3-1,-14 0 1,-7-1-1,-1-1 2,5-2-2,10-5 2,16-2-1,19-6 0,23-1 0,22-4 0,20-2-1,11 0 1,27-14 0,10-1 0,15-6 0,18-4 0,14-6 0,10-4 0,4 3 0,2 1 0,-9 7 1,-10 5-1,-16 12 0,-24 14 0,-24 14 0,-24 12 0,-25 11 0,-19 5 0,-14 5 0,-8-1 0,1-4-1,8-7 2,12-8-2,21-10 1,26-13 0,24-10 0,21-7 0,21-8-1,14-6 1,9-4 0,6-1 0,-3 1 0,-11 5 0,-13 6 1,-19 10-1,-24 10 2,-26 12-1,-23 9-1,-20 7 1,-14 3-1,-7 2 0,-1-1 0,8-6 0,17-5-1,19-9 1,27-10-1,25-13 0,24-8 1,26-7 0,16-6-1,11-2 1,0-2 0,-7 3 1,-13 5 0,-24 10 0,-25 10 0,-37 12-1,-33 13 1,-30 8 0,-20 6-1,-9 4 0,-4 1-1,8 2-3,10-9-9,37 4-18,14-19-9,30-12-1,24-16 0</inkml:trace>
  <inkml:trace contextRef="#ctx0" brushRef="#br0" timeOffset="49135.8104">6442 10348 38,'-4'-12'26,"4"12"1,-5-14-1,-1 5-22,6 9 1,-9-10-1,9 10-1,-14-5 0,14 5 0,-12-3 0,12 3 0,2-10 2,12 0-1,10-11 0,16-2-1,10-9 0,10-3 0,7-4-1,4 0 0,-5 6-1,-8 7 0,-18 12 0,-21 16 0,-29 20-1,-25 21 2,-27 17-2,-24 13 1,-15 9 1,-8 6 0,2-5 0,10-8-1,17-19 1,25-17-1,28-21 1,27-18-2,28-22 0,23-13 1,19-14-1,15-7 1,9-9-1,2-1 0,0 4 1,-5 7 0,-13 10 0,-13 11 0,-19 16 0,-23 18 0,-24 19-1,-21 16 1,-28 12-1,-14 9 1,-12 6 0,-3 0 0,5-4-1,14-9 1,18-13 0,25-14-1,32-17 1,26-14-1,23-14-1,17-11 1,10-8-1,6-5 2,-2-1-2,-8 7 2,-18 9-2,-22 12 1,-22 18 1,-26 17-1,-27 19 2,-20 17-2,-22 12 1,-11 8-1,-4 0 1,9-2-1,11-9 1,21-13-1,22-17 0,21-18 0,25-16 0,18-15 0,14-9 0,8-8 0,5-5 1,-3 1-1,-5 3 0,-10 8 1,-9 4 0,-17 14 0,-15 12-1,-17 11 0,-17 12 0,-15 11 1,-12 9-1,-3 4 0,-4 0 0,6-4 0,9-4-1,10-7 2,13-9-1,15-9 0,5-15 0,25 8-1,4-10 0,5-5-1,8 1-4,-4-11-12,11 7-18,-14-7-1,-4 2 0,-17-5-1</inkml:trace>
  <inkml:trace contextRef="#ctx0" brushRef="#br0" timeOffset="50127.8672">4360 10291 61,'20'-18'32,"1"-4"1,-4-2-2,-6 1-33,1 5 2,-8 5-1,-7 5 1,-7 9-1,-15 9 2,-12 13-1,-16 8 1,-7 8 1,-8 4 1,3 2 0,4-5 0,11-3-1,11-12-1,22-10 1,17-15 0,27-16-1,18-13-1,14-8 0,10-8 0,9-5 2,3-1-1,0 3 0,-10 7 0,-9 9 1,-16 12-1,-15 14 1,-19 17-1,-18 18 0,-22 13 0,-13 11 0,-12 6 0,-5 4 0,1 0-1,9-6 1,13-8-1,16-15 1,20-15-1,23-14 0,15-11-1,15-11 1,11-8-1,3-4 1,0-2-1,-5 2 1,-10 4 0,-12 11 0,-18 11 1,-16 13 0,-20 14 0,-16 13-1,-14 10 1,-9 9 0,-6 5 0,1-1 0,6-4-1,11-7 0,10-10 0,15-9 0,11-11 0,15-11 0,8-5 0,5-5 0,4-1 0,-2 0 0,-2 0 1,-4 6-1,-6 4 1,-5 6-1,-6 4 1,-2 4-1,-2 3 0,1 3-3,7 4-2,-1-10-15,17 3-16,3-15 0,15-8-1,4-14 0</inkml:trace>
  <inkml:trace contextRef="#ctx0" brushRef="#br0" timeOffset="51871.9669">8973 10435 48,'-9'-14'32,"-3"0"-3,3 3 1,-1-3-25,10 14-3,-16-10 0,16 10 0,-11 0-1,11 0 0,-8 7 0,2 1 0,-8 3 1,-2 4 0,-12 3 1,-6 7 0,-13 5 2,-11 5-2,-9 0 2,-1 2-2,3-6 1,7-2-2,10-10-1,16-11 0,19-13 0,23-12-1,23-12-2,17-10 2,13-7-2,12-6 2,6-4-2,4 2 2,-4 5-2,-9 10 2,-14 7 0,-17 12 0,-19 14 1,-20 16-1,-22 15 1,-16 12 1,-19 9 1,-8 7-1,-8 3 0,6-1 0,9-8 0,14-8-1,20-14 1,20-12-2,21-16 0,21-14 0,19-13-1,13-8 0,11-10-1,3-6 1,2-2 0,-5 4 1,-10 4-1,-11 12 0,-19 11 2,-23 17-1,-28 19 1,-26 17-1,-24 18 2,-21 11-1,-13 10 1,-8 3-1,1 0 1,11-8-1,17-13 0,23-13 0,24-17-1,24-19 0,22-11 0,20-18 0,14-8-2,9-9 1,5-4 0,2 0 0,-4 1 0,-6 6 1,-11 9-1,-11 13 1,-17 14 1,-23 7 0,-12 32 1,-23 8-1,-19 15 1,-10 12-1,-8 6 1,-3 2-1,5-6 1,11-8-1,9-12-1,15-10 0,16-17 0,19-22 0,0 0 0,25-30-1,9-7 1,11-10-1,10-11 0,13-6 0,7-1-1,3 1 2,-2 8-2,-7 11 1,-12 13 0,-15 14 0,-20 19 3,-25 17-2,-25 17 1,-17 15-1,-13 14 2,-4 9-2,-5 3 2,5-2-2,11-6-1,16-12-1,21-11-2,15-24-9,26-10-18,7-23-5,22-10 0,6-18 0</inkml:trace>
  <inkml:trace contextRef="#ctx0" brushRef="#br0" timeOffset="52945.0283">10967 10379 57,'-11'1'33,"1"-9"0,10-3-1,7-6-33,10-2 0,9-4 1,6-1-1,4-1 0,2-2 1,-2 5-1,-6 7 1,-13 8 0,-15 16 1,-24 15 0,-20 14 1,-24 15 1,-20 14 1,-19 9 0,-7 7 0,-2-6 0,13-6 0,18-16-1,26-14-1,28-23 0,29-18-2,37-25 1,24-19-1,18-11-1,16-9 0,8-7 1,1-1-1,-6 4 1,-10 10 0,-16 9 0,-16 16 0,-20 15 2,-21 19-1,-25 19 0,-19 16 0,-19 12 1,-11 10-1,-8 9 0,-2 0-1,5-5 0,11-8 0,18-12 1,19-13-2,25-18 1,21-16-1,21-18 1,16-11-1,12-10 0,4-8 1,1-6-1,-4 1 1,-11 5 0,-13 9 1,-19 10-1,-17 14 1,-20 19-1,-29 11 1,-14 20 0,-21 12 0,-10 12-1,-8 6 0,3 1 1,9-3-2,15-7 2,21-14-2,29-14 1,26-17 0,27-18-1,19-16 1,16-13-1,6-11 1,0-7 0,-6-3 0,-15 3 1,-13 5 0,-18 8 0,-16 11 1,-16 14-1,-12 12 1,-8 14-1,-6 14-1,-2 11 0,-3 10-1,1 12-4,-7-1-11,10 12-21,-16-8-1,-6-1 0,-20-12-2</inkml:trace>
  <inkml:trace contextRef="#ctx0" brushRef="#br0" timeOffset="54047.0914">3336 10415 53,'-17'-1'35,"-3"-3"-2,0 0 1,-4-2-27,2 1-8,7 1 1,1-1-1,14 5 0,-10-13 0,16 5 0,5-6 0,7-3 2,8-4 0,6-5 0,7-1 1,0-2 0,1 4-1,-11 3 1,-9 11-1,-20 11 0,-16 25 1,-29 15 1,-21 19-1,-26 14 1,-9 13-1,-4 1 0,8-1 0,15-15 0,27-22-1,30-25 0,38-26-1,39-27 0,29-25-1,26-23 1,19-12-1,8-3 1,-3 5-1,-13 11 1,-23 15 0,-24 21 0,-28 26 1,-34 29 0,-34 24 0,-29 21 0,-16 13 0,-14 9 1,-2 4-2,4-3 1,13-12 0,20-15-1,26-20 1,28-23-1,28-21 0,31-22 0,22-17 0,19-14-1,11-9 0,1-2 0,-4 7 1,-14 11-1,-21 20 1,-30 22-1,-29 22 1,-31 25 1,-29 21 0,-25 22 0,-19 13 1,-9 2-1,2-3 0,9-10 0,15-12 0,19-18 0,26-19-1,23-31 0,33-16 0,16-23 1,16-13-1,12-10 1,5-6-2,1 0 1,-6 3 0,-8 12-1,-13 11 1,-12 12 0,-15 14-1,-14 13 1,-12 12-2,-8 11-1,-18 1-13,4 12-19,-16-1-2,-5 3-1,-14-6 0</inkml:trace>
  <inkml:trace contextRef="#ctx0" brushRef="#br0" timeOffset="54997.1457">2008 10249 52,'-11'-18'34,"1"1"0,-2-2-2,1 7-30,-1 2-1,3 5 0,-1 5 0,10 0-1,-12 18 1,6-1-1,1 4 0,2 2 0,0 3 1,2-1-1,4-2 1,1-3 0,4-6-1,6-5 1,3-8 0,5-8 0,3-10 0,4-4 0,4-8 1,4-2-2,5-5 2,-2 2 0,-3 2 0,-3 7 0,-9 8 0,-9 12 0,-16 5-1,-14 29 0,-15 7-1,-10 12 1,-10 5 0,-4 3 0,2-3 0,8-4-1,12-11 1,16-16-1,15-22 0,28-8 0,19-21-1,19-10 0,13-8 0,5-3 1,6 2-1,-8 5 2,-12 11 0,-14 14-1,-24 18 1,-22 18 0,-22 17 0,-19 12 0,-21 13 0,-16 7 0,-5 5 0,0-2-1,7-9 0,10-10 0,14-16 1,20-15-2,22-20 0,32-15 1,17-17-1,15-11 1,14-8-1,3-4 0,1 2 1,-6 6-1,-12 7 1,-14 11 1,-19 12-1,-15 13 1,-19 14 0,-16 12 1,-12 10 0,-9 9-1,-8 9 0,-3 8 0,0 7 0,5 4-1,8 3-3,11-5-6,25 8-21,2-14-8,19-10 0,3-22-2</inkml:trace>
  <inkml:trace contextRef="#ctx0" brushRef="#br0" timeOffset="59032.3765">1724 10084 14,'-25'-7'25,"-1"2"1,4 3-11,-1-5 0,13 7-5,-5-3-2,15 3-2,-9-4-1,9 4 0,0 0-2,0 0 0,14-2 0,-14 2 0,15 8 0,-7 3 1,-1 6-1,3 14 2,-6 9-1,1 13 0,-6 7 0,3 9 0,-2 2-1,1 3-1,-1-6 0,0-6-1,-2-12 1,1-5-2,0-10 1,-1-8-1,2-5 0,-2-4 1,0-5-1,2-4 0,1-1 1,-1-8 0,0 0-1,17 6 1,-5-8 0,4-2 0,6-1 0,4 0-1,4-1 1,5 2 0,6 1 0,2 4-1,2 3 0,3 2 0,12 4 0,7-1 1,8 2-1,7-3 0,9-1 0,9-5 0,10-4 1,7-5-1,-4-6 1,0-2-1,-5 1 1,-4-1-1,-7 2 0,-9 4 0,-8 7 0,-7 7 0,-8 7 0,-4 4 0,-2 4 1,-1 1-1,-2 0 0,-3-1 1,-1-4-2,-1-1 2,-1-3-1,-2-2 0,-1-1 0,-4-2 1,-3 1-1,-4-1 0,-4 1 0,-3 0 0,-1-1 0,-2 0-1,-2-1 2,0 1-3,3-2 3,3 1-2,0-2 2,0 1-2,0-1 1,-2 0 1,-2-1-1,-3 1 0,-5-1 0,-4 2 0,0 1 0,-5 0 0,1 0 1,-10-6-1,15 11 0,-15-11 1,12 11-1,-12-11 1,9 4-1,-9-4 1,0 0-2,0 0 1,10 5 0,-10-5 1,12 12-1,-5-3 0,2 2 0,2-1-1,-2 1 1,1-1 0,-2-2 0,-8-8 0,13 8 0,-13-8 0,13 0 0,-13 0 0,18-6 0,-6 2 0,3-2 1,1 1-1,1 0 0,0-2 0,-2-1 0,-1-2 1,-2-6-2,-1-4 1,-3-9 0,0-10 0,-2-13 0,0-12 0,3-11-1,-2-7 1,2-4 0,-1-1 0,3 2 0,1 4-1,0 11 1,1 11 0,-1 7 0,2 7 0,-2 7 0,0 4 0,-4 2 0,-1 3 0,-4 0 0,-4 2 0,-2 3-1,-4 4 1,0 2 0,-2 6 0,1 2-1,-2 5 1,10 5-1,-12 0 1,12 0 1,0 0-1,-10 4 0,10-4 0,0 0 0,-11-3 1,11 3 0,-19-8 0,-1 3-1,-8 0 1,-10 0-2,-9 2 2,-10 2-2,-8 1 1,-9 2-1,-6 3 0,-7 1 2,-4 1-3,-1 1 3,-1 1-2,0-2 2,0 1-2,2-4 2,2-3-1,2-2-2,3-4 3,1-2-3,0-3 3,-1 1-2,-4-2 1,-6 5-2,-5 1 2,1 4 0,-4 1-1,1 4 2,0 2-2,1 0 1,1-1 0,7 0 0,3-3 0,5-2 0,1-2 0,1-3 1,2 0-2,5-2 1,3 2 0,3 1 0,3 1-1,6 3 0,12 1-1,12 7-1,10-3-8,24 15-15,12-6-11,25 4 0,11-4 0</inkml:trace>
  <inkml:trace contextRef="#ctx0" brushRef="#br0" timeOffset="60120.4387">3460 10310 2,'0'0'23,"-15"-16"3,2 5 2,-1 6-13,-11-8-1,4 10-2,-15-6-1,6 13-2,-11-1-1,5 15-1,-8 7-4,2 12 1,-4 6-1,4 5-1,6-1 0,9-1 0,10-11 1,14-15 0,15-20-1,18-19 0,14-24-2,14-17 0,7-13 1,7-12-1,1-7-1,-4 3 2,-8 8-1,-10 13 1,-16 17-1,-16 20 1,-19 31-1,-15 11 0,-21 30 2,-14 21-2,-10 15 1,-4 9-1,-1 2 3,7-2-2,7-10 0,13-10 0,13-17 1,16-19-1,15-22 0,16-18-1,14-19-1,11-19 1,16-17-1,8-13 1,4-7-2,-1-1 2,-7 6-1,-11 11 1,-15 20-1,-21 27 1,-26 31 0,-22 32 1,-20 32 1,-16 24-2,-9 19 2,-5 18-1,1 2 1,8-7-2,16-15 2,16-19-2,20-29 0,22-26 0,19-38 1,19-32-1,16-25 0,15-18 2,10-19-2,3-15 0,2-5 0,-8 4 0,-7 17-1,-13 16 1,-17 23-1,-21 24 0,-23 28 1,-10 41 0,-24 19 1,-13 18 0,-9 14 0,-6 9 0,-3-2-1,7-7 1,6-15-1,9-14 0,11-14-1,12-16 0,12-13-3,8-20-2,22 1-13,-7-26-18,15-4 0,-2-16-1,5-6 0</inkml:trace>
  <inkml:trace contextRef="#ctx0" brushRef="#br0" timeOffset="60577.4649">3492 9290 28,'0'0'30,"0"0"1,0 0 0,15 15-23,-16 3 0,5 10-1,-7 0-1,3 8-2,-5 0 0,0 3-1,-7-3-1,4 1 0,-5-6-1,3 0-1,1-1 0,2-4-1,5 0-4,-1-9-5,13-1-21,-10-16-2,16 9 0,-9-19-1</inkml:trace>
  <inkml:trace contextRef="#ctx0" brushRef="#br0" timeOffset="60824.479">3324 9628 48,'-4'33'32,"1"-1"0,2 5 0,-3-4-28,10 4 1,-2-7-3,4-3 1,1-11-1,5-6 0,4-13 0,8-12 0,7-13 0,7-7-1,6-7-2,2-6-4,8 6-8,-11-4-19,5 7-2,-11 4 0,-6 13-1</inkml:trace>
  <inkml:trace contextRef="#ctx0" brushRef="#br0" timeOffset="61567.5215">2372 10352 52,'-9'4'31,"9"-4"-5,-16 6-9,16-6-46,3 14-1,9-7 0,3-1-1</inkml:trace>
  <inkml:trace contextRef="#ctx0" brushRef="#br0" timeOffset="61855.538">3561 10400 65,'-6'7'33,"3"2"-2,2 1-4,1-10-43,11 22-15,3-10-1,3-1-1,2-2 0</inkml:trace>
  <inkml:trace contextRef="#ctx0" brushRef="#br0" timeOffset="62053.5493">4866 10472 71,'43'-2'33,"-7"-4"-5,-4 2-26,-14 0-36,-1 2 1,-7-3-2</inkml:trace>
  <inkml:trace contextRef="#ctx0" brushRef="#br0" timeOffset="64228.6737">2569 8170 37,'-26'-27'32,"-1"-2"-1,-2-5-1,0 4-26,-7-3-1,-5 4-3,-5 2-2,-9 3 0,-9 6 0,-12 4 0,-13 7 1,-14 4 0,-13 4 1,-15 3 1,-10 3 1,-1 4-1,0 0 0,5 5 0,8 2-1,8 8 0,10 3-1,15 8-1,2 3 0,0 7 2,3 1-1,4 4 0,3 0 1,9 1 0,6 0 0,10 0 1,30 0 0,29-1-1,0-1 1,0-1 0,0 3 1,0-1 0,0-2 1,0 1-1,23 1 2,33 1-2,12 0 1,7 3-1,9-7 0,5 0 1,2-3-1,1-4 1,6-4 0,6-5 0,9-9-1,16-3-1,10-7 1,9-6 0,15-6-1,11-4-1,14-5-1,3-1 1,-3 1 0,-3 0 0,-6 0-1,-1 2 1,-4 3 0,-5 2 1,-6-2-1,-6-3 1,-3-2-1,-5-4 1,-3-5-1,-7-5 1,-4-3 0,-10-7-1,-5-4 0,-4-3 0,-9-3 1,-11-1-1,-9-1 1,-10-1-1,-12-1-1,-10 1 2,-11 0-1,-17-2 0,-12-3 0,-9-2 0,-10-3 0,-6 1 0,-8-2 0,-6 0 0,-6 0 0,-5 3 0,-10 6 0,-7 5 1,-12 5-2,-10 6 1,-14 4 0,-13 3-1,-14 4 0,-10 2 1,-9 0 0,-8 1-1,-10-1 1,-6 1 0,-8-1 0,-6 4-1,-3 2 2,-2 4-2,-11 7 1,3 6-1,-2 4 0,0 4-1,7 7-4,-5-4-14,7 7-16,20-9-2,22-2 0,16-9 6</inkml:trace>
  <inkml:trace contextRef="#ctx0" brushRef="#br0" timeOffset="66538.8058">3075 11251 35,'-2'-14'27,"-1"2"-1,1 1-2,2 11-22,0 0-1,0 0 0,-6 16 0,2 5 0,-4 7 1,0 7 2,-8 4 0,2 4 0,-8-4 1,5 2-1,-5-8-1,8-4-1,0-10 0,7-7-1,7-12-1,9-7 1,7-15-1,7-12 1,5-11 0,7-10-1,6-9 2,4-5-1,-2 0 1,-1 7-1,-6 10 0,-5 15 0,-9 16 1,-11 20-2,-17 21 1,-11 23-1,-11 20 1,-12 11-1,-9 9 2,-5 3-2,0-4 1,5-9 0,7-13-1,14-16 1,15-23 0,13-21 0,30-15-2,13-24 2,16-20-1,12-13 0,17-13 0,5-5 0,-1 1 0,-6 9 0,-10 13 1,-14 24 0,-25 28 0,-24 27 0,-30 28 0,-24 28 0,-21 21 1,-12 12-2,-11 11 2,-1 1-2,6-8 0,14-11 1,16-20-1,20-25 0,21-26 0,22-26 1,21-26-2,19-27 2,23-26-1,15-16 1,10-8-1,5-2 1,-1 8-1,-8 12 0,-12 17 0,-20 22 0,-24 30 0,-27 31 0,-24 26 0,-24 24 0,-22 18 1,-15 13-1,-9 8 1,-1 4 0,4-10-1,12-11 0,12-20 0,18-24 0,23-25 0,25-25 1,24-25-2,18-25 2,18-20-1,12-12 0,11-6 1,3 5-1,-4 10 0,-11 13 1,-21 22-1,-21 26 0,-26 31 0,-23 26 0,-25 21 0,-19 15-1,-15 8 1,-8 7 0,-3-1 0,6-6 0,8-10 0,10-16 0,13-14 1,16-12-1,13-15 1,11-12-2,21-19 1,9-12 0,14-14-1,11-12 1,10-14-1,7-10 1,5 1-1,-4 4 2,-10 18-2,-19 20 2,-28 31 0,-23 28-2,-31 34 2,-24 26 0,-24 21-2,-11 10-1,3 13-11,3-19-19,23-15-4,15-30-2,25-30-1</inkml:trace>
  <inkml:trace contextRef="#ctx0" brushRef="#br0" timeOffset="70562.036">7006 10393 20,'0'0'22,"0"0"0,-14-4 0,14 4-16,0 0-4,0 0-3,0 0-7,-9-2-13,9 2-2,0 0 2,0 12 2</inkml:trace>
  <inkml:trace contextRef="#ctx0" brushRef="#br0" timeOffset="72185.1288">6754 9558 54,'-14'-8'32,"10"-1"-1,1 1 0,0-4-20,3 12-6,4-16-2,-4 16-1,9-12 1,-9 12-1,8-10 1,-8 10 0,0 0 0,12-6 1,-12 6-2,0 0 1,0 0-1,12 11 0,-9-2 0,2 5-1,-1 4 1,1 6-1,0 8 0,2 4 0,0 5 0,0 3 0,-1 0-1,1 0 0,-2-4 0,1-3 0,0-7 0,-1-7 0,1-5 1,-1-6-2,-2-3 1,-3-9 1,7 9-1,-7-9 1,7-8-1,-2-6 2,2-8-2,4-11 2,6-10-1,5-7 0,7-6 0,4-1 0,4 0 0,2 3-2,4 6 2,-5 11-2,-3 8 0,-6 8 0,-4 7 0,-10 7-3,-1 10-2,-14-3-13,6 16-17,-11-5 0,3 6-2,-5-6 2</inkml:trace>
  <inkml:trace contextRef="#ctx0" brushRef="#br0" timeOffset="74615.2678">5105 10087 27,'0'0'27,"9"13"-1,-9-13 1,-4 17-21,5 2 0,-6 4 1,4 12 0,-6 3-1,6 12 1,-7 2 0,7 9 0,-3 0-1,6 3-2,-3-5-1,5 2 0,0-4-1,0 0 0,-1-4-2,-1-3 2,-3-4-2,-1-4 1,-1-3 0,1-7 0,-1-7 0,3-3 0,1-6 1,5-5-2,0-3 1,4-3 0,1 0 0,3-1 0,2 0 0,3-1-1,2 2 0,5 0 1,3 2-1,7 2 0,6-2 0,5 1 1,9 0-1,8-1 1,7-4-1,9-1 1,10-4-1,5-3 1,3-2-1,4-2 1,2-2 0,2 2-1,2 1 1,-3 2 0,-7 0-1,-1 2 1,-6 2 0,-4 1-1,-4 3 0,-6-1 1,-5 0-1,-4 1 0,-4-1 1,-2 2-1,-2 0 0,-1-2 1,0-1-1,-1 1 1,-1-1-1,3 0 0,-1 0 1,1-1-1,-1 0 0,-5-1 0,-3 0 0,-5 0 0,-6 1 0,-6-1 0,-5 0 0,-5 1 0,-4 0 0,-1 1 0,-3 0 0,4 0 1,-2 1-2,2 1 1,-1 0 0,1 0 1,-1-2-2,0 0 1,-1 0 0,-3 0 0,-2-1 0,1 0 0,0-1 0,-2 0 0,2 1 0,0 1 0,0 0 0,3 0 0,-3 0 0,0 0 0,-2 0 0,-1 0-1,-2-2 2,-9 2-1,12-3 0,-12 3 0,0 0 1,7-10-2,-5 2 2,2-1-2,3-1 1,1-4 0,2-4-1,1-4 1,4-7-1,-3-9 2,2-8-2,-4-9 1,-3-10-1,-4-10 0,-4-9 0,-4-7 1,-2-2-1,-3 5 0,-1 5 0,0 9 1,1 10 1,0 12-2,2 12 1,0 10 0,-1 8-1,1 4 1,1 2 0,1 2 0,-1 1-1,0 1 1,1 1 0,0 1 0,6 10 0,-7-12 0,7 12 0,0 0 0,-9-8 0,9 8 0,-11 0 0,11 0 0,-17 2-1,3 0 1,-4-1 0,-3 0 1,-5-1-1,-8-1 0,-6 0 1,-7-1-1,-10 2 0,-9 0 1,-8 0-1,-6 0 1,-7 2-1,-2 3 0,-6 0 1,-6 1-1,1 2 1,0 5-2,1 2 1,0 1 0,-1 0-1,1 1 1,4-1 0,3-3-1,4-4 1,1-3 0,2-5-1,-2-1 0,-3-2 1,-2 0 0,-1 1 0,-1 4-1,-1 2 1,2 3 0,0 2 0,3 1 0,7-1 0,5 1 0,6-1 0,4-3 0,6-3 0,3-2 0,6-3-1,7-3-1,9 3-5,1-7-14,13 4-15,1-5-1,10 1-1,5-5 1</inkml:trace>
  <inkml:trace contextRef="#ctx0" brushRef="#br0" timeOffset="78268.4767">3102 3475 39,'-1'-18'27,"-2"1"0,-5-2-1,-3-2-21,-4 5-2,-6-3-1,-6 4-1,-7 1 0,-5 2 0,-9 3-1,-8 4 2,-7 1 0,-2 4 0,-9 0 0,-6 4 0,-6-1 0,-3 2 0,-7-2 1,3 0-2,-5-3 0,-3 0-1,-3-3 0,2-1 0,-5-2 1,-1 1-1,-2-1 0,2 1 1,1 1 0,8 3-1,2 1 1,10 3 0,4 1-1,9 3 1,7-1-1,5 1-1,0 1 1,3 2 0,3-2-1,-1 4 1,2 2-1,-3 2 0,3 3 1,-1 5-1,1 8 0,3 4 0,1 7 0,9 1 1,21 5-1,21 2 2,0 2 0,0-1-1,0-1 1,0-2 1,0-2 0,14 0-2,29 2 3,7 1-3,3-1 1,-3 0 1,4-1-2,-3-1 1,4-1 0,-3-3-1,8-5 1,-3-6-1,3-5 2,8-3-2,4-6 1,13-3 0,10-4 0,18-3 0,9-3 0,8-1 0,9-2 0,3-1 0,3 1 0,4-2 0,-2 0 1,-8 0-1,-3-1 0,-3 0 0,4-1-1,-1 1 1,-3-3 0,-7 2-1,-2-1 1,-1-1-1,-2 0 1,-4 1-1,-6 0 0,-2-1 0,-4-1 1,1-2-1,0-3 0,-5-1 0,-2-3 0,0-4 0,-2-3-1,-2-4 1,0-4 0,-5-1 0,-7-2 0,-4-2 0,-7-1 0,-6-2-1,-7-1 2,-9 2-1,-7-2 0,-7 0 0,-7-2 1,-4 0-1,-8-1 0,-7-1 1,-6-1-2,-8-1 2,-9 1-1,-9 1 0,-11 1 0,-9 1 0,-11 2 1,-10 2 0,-7 1-1,-7 2 0,-5 0 1,-5-1-1,-4 2 1,-8 0-1,-3-1 0,1 1 0,-4-1 0,-3 2 1,-6 1-1,-5 1 1,-2 1-1,-1 5 0,-3 2 1,-8 6 0,-5 5-1,-4 6 0,0 8 0,-1 5 0,-2 7-1,3 4-2,10 7-3,8-7-17,21 7-13,11-8 0,21 0-2,21-9 0</inkml:trace>
  <inkml:trace contextRef="#ctx0" brushRef="#br0" timeOffset="78907.5133">5193 4042 41,'-43'-16'30,"7"3"1,4-3 0,11 7-19,-1-4-3,11 7-3,1 0-2,10 6-1,12-2-1,7 4-1,11 0-1,10 1 0,10-1 0,10 0 0,8-3 1,4 0 0,2-3 0,1-1 0,-1-3 2,-2 0-1,-4-3 0,-3 3-1,-5 1 1,-4 1-1,-4 3-2,-7-2-2,-3 8-5,-12-9-16,-1 8-10,-14-6 1,-2 1-2</inkml:trace>
  <inkml:trace contextRef="#ctx0" brushRef="#br0" timeOffset="79283.5348">5807 3835 66,'-22'5'33,"8"0"-1,4-6-1,10 1-27,11-6-2,13 2 0,10-3-3,12-4 2,11 0-2,6-1 2,6 1-1,2 1-1,-2 2 1,-4 7 0,-9 3 1,-10 8 0,-14 5 2,-9 9-2,-19 5 3,-13 9-2,-16 6 2,-9 5-1,-14 2 0,-6 4-2,-8-2 0,1 0 0,3-6-2,6-5-3,17 0-16,2-16-14,17-6-2,8-14-1,18-8 1</inkml:trace>
  <inkml:trace contextRef="#ctx0" brushRef="#br0" timeOffset="80432.6005">7425 3631 65,'-11'-12'32,"3"4"1,-1-1-2,9 9-27,-9-4 0,9 13-2,-1 7-2,-1 10 0,-3 7 1,-3 10-1,-4 7 0,-6 7 1,-4 2 0,-3 4-1,-4-3 2,2-4-2,-1-4 1,4-5 0,0-8-1,7-2 1,3-7-1,5-6 1,6-2-2,4-4 2,6-4-1,6-3 0,4-1 0,8-4 1,6-1 0,4-1-2,6-2 2,4 1-2,7-2 2,4 0-2,8 0 2,5 0-1,6-2 0,5 1 2,2-1-2,2-1 2,-2 0-2,-1 1 1,-6 0 0,-5 1 0,-10 1 0,-6 3-1,-8-1 1,-8 2-1,-6-1 1,-7 0 0,-7 0 0,-3-1-1,-6-2 1,-9-1-1,13-5 0,-8-5 2,1-7-2,0-8 0,-1-10 0,0-11 1,-3-10-1,1-7 1,-2-5-1,0-3 0,0 1 0,1 1 0,-1 6 0,2 6 1,0 8-1,1 5 0,-1 4 1,0 8 0,-3 4-1,-2 4 1,-3 4-1,-2 4 0,-4 5 1,-4 4-2,-4 3 1,-4 4 0,-5 3 0,-5 5 0,-4 3 0,-6 3 0,-5 0-1,-5 2 1,-10 3 0,-8-2 0,-10 0-1,-7-1 1,-5 0 0,-2 0 0,-1 1 0,5-2 0,9-2 0,14-1-1,18-1-2,13-9-5,28 3-17,4-14-11,18-6-1,2-10-1</inkml:trace>
  <inkml:trace contextRef="#ctx0" brushRef="#br0" timeOffset="82810.7365">6304 11137 22,'-10'-4'26,"10"4"0,-10-2-1,10 2-9,0 0-7,0 0-3,-10 0-2,10 0-2,0 0 1,-2 11 0,2-11 0,-2 22 2,-2-3-1,3 11 0,-3 10 1,3 14-1,-5 7 0,3 12 0,-3 5-2,2 6 0,-2-2 0,1-3-1,0-9 1,0-10-1,-1-11-1,2-9 1,1-12 0,0-8 0,0-6 0,1-2 0,0-3-1,0 1 1,1 1-1,0 2 0,0 0 0,2 2 2,2-1-2,3-1 2,6-3-2,8-2 2,7-1-1,9-4 2,11-2-2,12-1 0,13-1 1,6 2-1,10 1 1,0-1-1,2 1 0,-1 1 0,-1-4 0,-5 0 0,-9-8 0,-4-3-2,-10-5 2,-5-1-1,-8-4 1,-8 1-2,-9 2 1,-8 1-1,-6 7 1,-6 3 1,-10 8-1,0 0 1,7-8-1,-7 8 0,0 0 1,-4-10-1,3-6 1,0-10 0,-1-12 0,0-15 1,-1-15-2,-1-17 0,0-12 0,0-8-1,0 0 1,2 4-1,0 9-1,1 13 0,2 14 2,0 15-1,1 16 1,-2 11 0,1 9-1,-1 5 1,0 9-1,-2-8 1,2 8 0,0 0 0,0 0-1,0 0 1,-10 12 0,10-12 0,-8 8 0,8-8 0,-13 6 0,13-6 0,-21 3 0,3-2 0,-10-1 0,-11 0 0,-10 1 1,-16 2-1,-11 3-1,-14 3 0,-13 2 2,-7 3-2,3 3 2,4 1-1,7-1 0,11-2-1,13-1 1,15-4-1,20-2-3,12-9-6,25 1-18,0 0-8,25-18-2,2-3-1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36:02.6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2663 1323 41,'-32'6'26,"-2"-4"2,0-7-1,1 0-19,-1-6-2,11 0-1,-2-5-3,4 0 0,-1-3-1,-2 4-1,-1-3 1,-5 6 0,-2-2-1,-4 2 1,-2-1-1,-2 0 0,-3-2 1,-2 0-1,-2-1 1,3-4-1,-4-2 1,-1 1 0,-10-1-1,-1 7 2,-10 1-2,-8 5 0,-11 7 0,-1 6 0,-6 7 0,6 3 0,0 6 1,6-1-2,2 4 1,16-1 1,9-2-1,1 1 1,1-1-2,-1 1 1,-2 0-1,-5 5 1,-3 2-1,-4 3 1,-3 0-1,0 0-2,2 0 3,3 0-2,8-2 2,9-4-2,9 3 2,11-28 0,31 49 1,0-49 1,0 55-1,0-55 1,0 67-1,0-27 2,0 1-3,0 4 1,0 2-1,0 1 0,0-3-1,0-1-1,0-2 2,0-3 0,0-39-1,6 65 1,-6-65 1,60 55-1,-16-30 1,5-1 2,6-5-2,9 0 1,1-1-1,5-1 0,-1-1 0,2-1 1,-7-1-1,-3 1 0,-3-2-1,-3-1 0,-1 0 1,-1 0-1,3-2 0,2 2 1,4-1-1,6 1 0,7 1 1,0 2-1,2 2 0,-1 1 1,1 1-1,-2 2 0,-3-2 1,-6-1 0,-1-1-1,-2-2 1,0-3-1,-3-1 1,2-3-1,1 0 0,2-1 1,-1-2-1,-1 1 2,-2-1-1,3-1 0,-1 1-2,-3-1 2,-1 1-2,-2 1 2,3-2-2,1-1 1,2-1-1,-2-1 2,1-2 0,1-3-1,0-2 1,0-3-1,0-1 2,-4 0-3,2-2 3,0 2-3,-1-1 1,-2 3 1,0 1-1,-3 0 0,-1 2 0,-1 0 1,-3 1-1,-3-1 0,0 0 0,0-4 0,0 0 0,0-5 0,2-1 1,-1-5-1,2-1 0,0-4 0,1 1 0,0-3 1,0 0-1,0 0 0,-2 0 1,-2 1-1,-2 1 0,-3 1 1,-3-1-1,-6-1 1,-3-1-2,-6 0 1,-4-2 1,-6 0-1,-4-2 0,-5-2 1,-5-1-1,-6 0 1,-4-1 0,-5-2 0,-3 1 0,-4 1-1,-3 0 1,-4 1 0,-2 0-1,-1 1 1,-6 2-2,-4 0 2,-3 0-2,-9 2 2,-6-1-1,-6 2-1,-6-1 1,-5 0 0,-1-2 0,-4 0 0,-2-2 0,-4 1 0,-1 0 1,0 0-1,0 1 0,-2 0 1,1 1-1,-2 0 0,2 2 0,2-1 0,5 1 0,1 2-1,-2 4 1,3 4 0,1 5-2,3 9-2,-4 4-6,17 13-17,-12 4-7,9 5-1,2 1-1</inkml:trace>
  <inkml:trace contextRef="#ctx0" brushRef="#br0" timeOffset="5793.3313">2479 4982 1,'0'0'12,"0"0"7,0 0-8,0 0-3,12 0 2,-12 0 0,0 0 0,0 0 0,11-1 1,-11 1-2,0 0 1,0 0-1,0 0-1,-1-14-2,1 14-1,4-11-2,-2 3-2,0 0 1,-2 8 0,4-15-1,-4 15 2,2-10-2,-2 10 0,0 0-1,0 0-1,0 0-4,0 0-9,7 14-17,2-6-1,10-3-1,5-2 0</inkml:trace>
  <inkml:trace contextRef="#ctx0" brushRef="#br0" timeOffset="6038.3454">3807 4942 5,'-7'8'20,"-8"-5"1,2 3-2,-4-2-20,5 0-6,2 2-8,1-3-5,9-3 2,0 0 15</inkml:trace>
  <inkml:trace contextRef="#ctx0" brushRef="#br0" timeOffset="7825.4476">7706 4890 1,'-18'-15'5,"9"8"11,-5-4 1,3 1-14,1 4 4,-1-2-1,11 8 2,-18-17 1,12 8 0,-1-5 0,7 0 1,1-6-1,12-2-3,3-5-1,11-1-2,7-4 0,11-1-1,5-1 1,1 4-2,-2 3 1,-4 7 0,-10 6 0,-13 9 0,-22 5-1,-10 17 1,-24 6-2,-10 7 1,-13 3 0,-4 5 0,-4-2-1,3-1 0,9-5 0,12-5 1,15-11-1,16-9 1,19-11 0,19-11-1,20-8 2,19-8-2,13-6 2,9-3-1,2 1 1,-1 5-2,-14 7 2,-14 12-1,-24 12 0,-26 19-1,-31 17 0,-27 12 0,-24 9-1,-15 8 1,-11 5-1,-5-1 2,5-4-2,9-8 1,18-12 0,23-9 1,21-12 0,25-19 0,23-4-1,24-16 1,24-11 1,19-9-1,13-7 0,8-4 0,1 2 0,-4 6 0,-16 10 0,-17 12 0,-31 16-1,-28 14 1,-28 16-2,-28 12 2,-28 10-2,-22 6 2,-8 5-2,-5-1 1,7-7-1,11-6 2,15-9-1,23-13 0,28-12 0,29-15 1,27-13-1,23-12 0,19-9 2,15-5-2,14-4 1,5 2-1,-1 6 1,-10 5-1,-18 11 0,-19 12 1,-29 13-1,-27 10 0,-26 11-1,-26 8 2,-18 5-2,-13 6 1,-9 2 0,0-1 0,10-6-1,13-2 1,16-9 0,18-5 0,19-9 0,18-10 0,17-8 0,15-6 1,10-5-1,7-6 1,8-2-1,4-5 0,2 1 0,-1 1 0,-4 3 0,-6 1 0,-7 5 0,-10 2 0,-13 7 0,-14 7 1,-19 4-1,-24 16 0,-16 7 0,-18 7 0,-8 8-1,-8 6-1,3 9-5,-3-4-15,18 3-12,8-10-1,22-7-1,10-10 0</inkml:trace>
  <inkml:trace contextRef="#ctx0" brushRef="#br0" timeOffset="9900.5663">2329 5935 4,'0'0'9,"8"-1"2,-8 1 0,10 0-2,-10 0-1,11 0-3,-2 3-15,-9-3-5,18 6-3,-18-6 5</inkml:trace>
  <inkml:trace contextRef="#ctx0" brushRef="#br0" timeOffset="10850.6206">2354 6034 27,'-16'10'28,"6"-3"3,0-2-3,10-5-16,-14-4-4,14 4-1,3-10-3,-3 10-2,7-12 0,-7 12 0,7-12-1,-7 12 0,0 0 1,12-10-1,-12 10-1,0 0 1,0 0-1,0 0 1,8-4 0,-8 4 0,0 0 0,0 0 1,0 0-1,9-2 1,-9 2-1,10-5 0,-1 1 1,-1 0-2,1-1 1,1 1-1,-10 4 1,15-7-1,-15 7 0,13-3 1,-13 3-1,0 0 1,9-2-1,-9 2 1,0 0 0,11-2-1,-11 2 0,10-5-1,0 3-4,-2-7-14,8 4-14,-5-8-2,4-3-1,-5-6-1</inkml:trace>
  <inkml:trace contextRef="#ctx0" brushRef="#br0" timeOffset="12640.723">2315 6804 23,'0'0'32,"0"0"-1,-5-17 0,5 17-22,-11-17-1,11 17-1,-20-13-3,10 10 0,-5-1-1,3 2-1,0 0-1,2 1-1,10 1-3,0 0-5,9 0-23,0-2-1,9 1-2,-3-5 0</inkml:trace>
  <inkml:trace contextRef="#ctx0" brushRef="#br0" timeOffset="13249.7578">3698 6801 29,'0'0'30,"0"0"-1,0 0-3,9-11-22,-9 11-24,0 0-8,12-3 0,-12 3-2</inkml:trace>
  <inkml:trace contextRef="#ctx0" brushRef="#br0" timeOffset="13677.7823">453 6768 27,'0'0'35,"0"0"-2,0 0 0,4-37-33,-4 37-22,50-4-9,-50 4-2,69-4-1</inkml:trace>
  <inkml:trace contextRef="#ctx0" brushRef="#br0" timeOffset="15366.8789">7567 6576 10,'-13'-7'24,"4"3"-1,9 4-9,-14-11-6,18 3-2,6-5-2,13-3-1,8-7 0,10-2-1,7-2 1,3-1-1,0 5-1,-4 4 1,-12 12-1,-16 11 0,-18 13 0,-19 12 1,-18 9 0,-12 9 1,-16 3 0,-2 6 0,-4-6 0,10-3 0,5-8-1,14-5 0,12-13-1,19-10 0,10-11 0,28-14 1,12-13-2,20-6 1,17-10 1,12-3-1,7-5 0,3 4 0,-6 4-1,-7 7 1,-15 11 0,-21 13-1,-29 15 0,-23 13 1,-25 13 0,-26 12 0,-18 8 0,-10 7-1,-10 6 1,6-2 0,6-6 0,11-6 0,19-12-1,25-11 0,24-25 1,24-3-1,29-21 1,18-11 0,20-12-1,14-6 0,10-2 0,3 4 0,-6 9 0,-12 9 0,-26 12 0,-24 13 0,-30 18 1,-29 12-1,-28 14 1,-24 10-1,-17 11 1,-16 6-1,-2 1 1,4-4-1,12-6-1,13-6 2,18-10-2,19-12 2,25-16-1,26-14 0,21-15 1,18-11-2,15-12 2,12-7-1,14-3 0,3-1 0,-5 4 0,-12 8 0,-12 11-1,-18 13 1,-23 15 0,-29 16 0,-33 15 0,-24 13 0,-20 9 0,-16 5 1,-11 4-1,-5 0 1,6-4 0,15-6 0,19-8-1,18-11-3,29 0-10,14-13-18,28-5-3,12-9 0,16-5-2</inkml:trace>
  <inkml:trace contextRef="#ctx0" brushRef="#br0" timeOffset="16430.9398">7709 7553 5,'4'-14'25,"-4"14"0,-15 7 1,-4 2-17,-2 12-1,-9 1-3,-1 7-1,-4 0 1,0 3-2,1-5 0,5-4 0,6-7 0,12-8-2,11-8 1,12-14-1,17-12-2,15-9 2,19-14 0,14-8 1,8-4-1,5 6 1,-7 3 0,-5 9-1,-16 12 1,-17 18 0,-27 19-2,-29 21 1,-28 14 0,-19 11 0,-17 7 2,-9 5-1,-4-1 1,3-2-2,8-11 2,18-10-2,20-14 1,22-11-1,17-15-2,35-18 1,17-11-1,21-12 1,16-13-1,11-7 1,6-2-1,0 2 0,-5 8 1,-14 9 0,-20 13-1,-27 18 1,-28 24-1,-29 20 2,-26 14-1,-30 12 1,-21 9 1,-12 7-1,-4 0 2,7-4-2,11-10 2,19-10-2,22-13 1,32-15-2,32-18 1,35-18-1,29-15-1,23-16 0,22-13 0,19-11 0,9-3 0,-2 2 0,-9 8 0,-20 11 1,-24 13-1,-25 19 1,-34 22 0,-36 18 0,-39 15 0,-31 13 1,-26 11 0,-21 9 1,-21 4 0,-5 0 0,3-6 0,15-6 0,23-10 0,24-8-1,29-9-2,31-17-2,40-5-6,21-20-19,29-5-7,10-12-1,15-6-1</inkml:trace>
  <inkml:trace contextRef="#ctx0" brushRef="#br0" timeOffset="17655.0098">7820 8515 13,'-7'-17'25,"2"-3"0,7-3-1,5 0-20,4 2 0,4 5-1,1 2-2,-3 8 1,-13 6 1,10 9 0,-24 9 0,-5 9 1,-17 7 0,-5 9 2,-12 0-2,1 3 0,-2-5-1,6-4 0,8-10-1,14-9 0,13-17 0,17-15-2,18-15 0,18-12 0,18-11 2,15-6-1,7-3-1,5 3 2,-5 7-2,-5 9 1,-17 15 1,-16 16-1,-28 17-1,-27 17 1,-32 14 0,-19 16 0,-19 9 1,-10 7 0,-10 0 1,1-3-1,7-7 1,18-10-1,24-13 1,23-18-2,30-18 0,10-11-2,32-19-1,25-15 1,23-11 0,15-6 0,7-1-2,-1 3 2,-6 7 1,-9 8-1,-19 18 1,-24 19-1,-33 22 1,-28 19 0,-32 16 0,-26 12 2,-20 9 0,-12 6 0,-6 0 0,5-5 0,9-11 0,18-16 0,27-19 0,29-19-2,32-18-2,31-18 1,32-16 0,19-15-1,18-7 0,11-2 0,3 4 0,-7 9 1,-16 13 1,-27 15-1,-33 23 1,-30 22 0,-29 18 0,-28 12 1,-23 9 2,-16 7-2,-11 4 1,1-4-1,9-7 2,14-13-2,20-13 1,24-12-2,22-17 0,23-11-1,24-16-1,18-10 1,16-11-1,13-5 0,3-3 0,-2 6 1,-10 9-1,-8 10 1,-16 18 1,-22 17 0,-27 18 0,-31 15 2,-29 14 0,-17 6 0,-16 4 1,-7 1-1,-2-6 1,8-8-3,19-8-1,18-19-16,37-10-17,15-20-1,27-18-3,19-18-2</inkml:trace>
  <inkml:trace contextRef="#ctx0" brushRef="#br0" timeOffset="21165.2106">2025 9734 1,'-9'-16'22,"6"8"4,-5-3 1,0-4-15,8 15 0,-10-19-3,10 19 0,-5-14-3,5 14 0,0 0-1,0 0-1,0 0 0,-8 13-1,-1 1 0,4 4-1,-7-1 1,5 4-1,-7-1 1,5-1 0,0-7-1,4-2 0,5-10 0,0 0-1,2-11 1,10-5-2,4-5 0,2-2 0,3-4 0,1 1 0,-2 2 0,-3 3 0,-3 4 0,-6 6 0,-8 11 1,0 0-1,0 0 0,-16 13 1,-1 3 0,-2 5-1,-2 3 1,0 3-1,0 1 0,1-2 1,3-4 0,5-3-1,5-5 0,3-6 0,4-8 0,0 0 1,16-20-1,1-1 0,6-7 0,3-5 0,4-4 0,3-1 0,-2 3 0,-2 3 0,-5 9 0,-10 10 0,-14 13 0,-4 12 0,-18 17 1,-9 9-1,-9 7 0,-5 4 0,-3 1 0,1-4 1,5-6-1,8-9 1,13-13-1,11-12 0,10-6 1,20-23 0,9-7-1,11-8 0,7-10 1,12-3-1,2-2 1,4 2-2,-2 8 0,-5 3-7,-1 23-18,-20 5-9,-9 15-2,-21 5-1</inkml:trace>
  <inkml:trace contextRef="#ctx0" brushRef="#br0" timeOffset="23511.3448">421 9855 26,'0'0'26,"0"0"-6,0 0-7,0 0-3,26-37-3,-26 37-2,35-35 1,-35 35 0,35-40 0,-35 40-1,17-35 0,-17 35-1,0 0-1,0 0 0,-48-18-1,48 18-2,-49 19-2,49-19-5,-42 32-25,42-32-2,0 0 0,0 0-2</inkml:trace>
  <inkml:trace contextRef="#ctx0" brushRef="#br0" timeOffset="27985.6007">3355 10410 38,'-13'-12'33,"6"1"-1,4 2 1,-3-9-16,8 6-9,-2-6-3,5 4-2,-1-1-1,3 2 0,-1 1-1,0 4 0,-6 8-1,8-10 1,-8 10 0,0 0 0,0 0-2,0 0 0,0 0-7,0 0-25,5 17 0,-5-17-3,-2 19 1</inkml:trace>
  <inkml:trace contextRef="#ctx0" brushRef="#br0" timeOffset="28637.638">3336 11468 41,'0'0'24,"-14"0"-4,14 0-20,0 0-24,-9 1-1,9-1-3</inkml:trace>
  <inkml:trace contextRef="#ctx0" brushRef="#br0" timeOffset="29476.686">4480 10480 38,'-15'-5'30,"6"4"0,-2-3 0,11 4-20,-13-7-5,13 7 0,0 0-3,-4-9-1,4 9-1,6-9-2,-6 9-3,11-4-10,-2 6-14,-9-2-1,11 11-1,-9-3 0</inkml:trace>
  <inkml:trace contextRef="#ctx0" brushRef="#br0" timeOffset="30245.7299">4469 11690 50,'0'0'31,"-4"-9"0,4 9-2,-9-10-22,9 10-7,0 0-2,0 0-10,0 0-17,1-10-1,-1 10-1,0 0 0</inkml:trace>
  <inkml:trace contextRef="#ctx0" brushRef="#br0" timeOffset="31253.7876">5519 10635 33,'-2'-8'29,"1"0"-1,-1 0 0,2 8-18,-1-16-3,6 8-3,-4 0-1,-1 8-2,7-13-1,-7 13 0,6-10 0,-6 10-3,0 0-2,0 0-5,0 0-18,0 0 0,3 11 0,-7-3-1</inkml:trace>
  <inkml:trace contextRef="#ctx0" brushRef="#br0" timeOffset="31641.8098">5462 11694 78,'-11'1'34,"11"-1"-1,-12-8-4,12 8-33,0 0-27,0 0-1,0 0-3,-1-8 0</inkml:trace>
  <inkml:trace contextRef="#ctx0" brushRef="#br0" timeOffset="32814.8769">6886 10632 56,'0'0'29,"-14"-8"-1,6 5-2,8 3-25,-11-2-1,11 2 0,0 0 0,0 0-3,0 0-2,7 8-11,-7-8-10,12 8-1,-12-8 1,12 9-2</inkml:trace>
  <inkml:trace contextRef="#ctx0" brushRef="#br0" timeOffset="33280.9035">6716 11813 69,'0'0'30,"-16"-4"-1,16 4-1,-15-5-27,15 5-3,0 0-3,-6-9-6,6 9-18,11-3 0,-11 3 0,18-12 1</inkml:trace>
  <inkml:trace contextRef="#ctx0" brushRef="#br0" timeOffset="34108.9509">7848 10618 54,'-1'-8'28,"-1"-1"0,2 9-1,-3-18-21,3 18-3,3-8-2,-3 8-2,0 0 0,0 0-2,11-2-1,-11 2-4,0 0-13,11 13-5,-11-13 0,8 16-1</inkml:trace>
  <inkml:trace contextRef="#ctx0" brushRef="#br0" timeOffset="34611.9797">7866 11751 86,'0'0'32,"-3"-18"0,3 18-3,-4-13-29,4 13-2,0 0-5,6-8-8,3 11-16,-9-3 1,18 2-2,-18-2 2</inkml:trace>
  <inkml:trace contextRef="#ctx0" brushRef="#br0" timeOffset="35531.0322">8902 10629 54,'0'0'29,"-6"-11"1,6 11-8,-10-11-8,10 11-4,-4-19-1,7 7-3,-3-4-2,4 3 0,-3-1-3,3 1 2,-2 2-3,1 3 2,-3 8-4,0 0 2,0 0-1,0 0-5,2 8-10,-2-8-16,2 16 0,-2-16-2,4 17 0</inkml:trace>
  <inkml:trace contextRef="#ctx0" brushRef="#br0" timeOffset="35957.0566">8845 11673 91,'0'0'32,"-14"-5"1,14 5-10,-13-5-19,13 5-3,0 0-4,-7-12-5,18 16-21,-11-4-1,8-2-3,-8 2 1</inkml:trace>
  <inkml:trace contextRef="#ctx0" brushRef="#br0" timeOffset="36993.1159">9948 10656 58,'0'0'31,"-3"-14"1,3 14-2,-11-12-25,11 12-2,0 0-2,-12-8-1,12 8-2,0 0-1,0 0-6,-11 10-20,12 1-1,-4 0-1,3 5-1</inkml:trace>
  <inkml:trace contextRef="#ctx0" brushRef="#br0" timeOffset="39209.2426">9552 11469 40,'-6'-14'27,"4"-4"-1,1-2-1,1-5-20,6 6-2,-1-3 0,2 2-1,0-3 1,4 4 0,-3-5 1,6 3 0,-1-7 1,6 1-1,-3-4 0,2 6-1,-2 0 1,-1 7-2,-6 9 1,-9 9 0,-8 25-1,-10 16 0,-12 14 0,-7 16 1,-12 11 0,-4 9 1,-3-3-2,1-2 1,7-14-1,8-13-1,9-18 1,15-21-1,16-20-1,12-30 1,17-19-3,14-22 2,13-17-1,14-14-1,10-7 1,3 2-1,-1 7 1,-9 14-1,-9 17 1,-15 21 1,-17 26-1,-22 25 1,-24 25 1,-21 18 0,-13 17 0,-11 13 1,-4 9-1,-3 2 0,5-8 1,7-9-2,15-15 1,18-17-1,15-21 0,17-22 0,15-24 0,21-18-1,13-13 1,10-12 0,7-5-1,1-2 0,-2 7 0,-9 10 0,-11 15 0,-17 17 1,-18 18 0,-16 20 0,-15 17 1,-15 15 0,-10 11 0,-7 12 0,-5 6 0,0 2 0,5-7-2,8-7 2,12-10-1,12-14-1,15-16 1,15-20 0,14-18 0,9-11 0,11-10-1,2-7 0,1 0 1,-5 0-1,-7 7 1,-9 8-1,-14 13 1,-13 12 0,-9 9 1,-23 29-1,-6 8 1,-9 13 0,-6 9 0,-3 6-1,2 3 1,6-3 0,6-8 0,12-9 0,9-15-1,11-15 0,12-15 0,10-14 1,9-10-2,5-12 0,5-9 0,2-7 0,1-3 0,-1-1 0,-5 3 0,-5 6 0,-8 8 2,-7 8-1,-8 13 0,-9 15 0,-9 15 0,-7 14 0,-4 12 0,-3 6 0,-3 5 1,3 3-1,3-5 0,3-7 0,5-9 1,6-11-1,6-10 1,0-13 0,14-5-2,-1-12 1,4-10-1,5-5 1,2-9-1,2-6 1,3 0-1,2 2 0,-2 6 1,-3 5-1,-4 8 1,-3 9 0,-7 12 0,-8 14 0,-8 13 0,-10 14 1,-8 12 0,-10 10-1,-3 10 1,-5 8 0,-2 0 0,3-6 0,4-10 0,9-10 0,9-14-1,11-15 0,6-21 0,21-11 0,6-20 0,8-13 0,7-9-1,3-10 0,-1-2 0,-5 0 1,-11 8-1,-13 9 1,-19 16-1,-19 18 0,-22 20 2,-21 18-1,-21 14 2,-13 13-1,-5 10 0,2 4 0,4-3 1,9-6 0,15-11 0,15-10-1,23-18 0,17-15-1,16-19 0,14-18 0,14-13-1,8-11 0,10-12 0,3-5 0,1 3 0,-8 7 1,-11 10-1,-13 16 1,-18 19 0,-15 18 0,-18 19 0,-14 16 1,-6 7-1,-5 9 0,3 4 1,4-1 0,11-7 0,10-5 0,13-8-1,14-10 0,13-8 1,16-15-1,13-12-1,10-11 0,12-10 0,8-11 0,3-7 0,0-5 0,-6 0 0,-9 5 1,-13 5 0,-13 12 1,-19 14-1,-17 19 0,-15 22 1,-10 19-1,-6 16 1,0 13-1,4 11 1,8 4-1,9-1 0,15-6 0,13-17 1,15-16-1,12-20 0,9-16-1,6-19 1,2-13 0,4-12-1,-3-9 0,-5-4-1,-9 2 1,-12 4 1,-13 11 0,-13 16 0,-15 20 0,-14 19 2,-11 20-1,-7 17 2,-2 14-2,0 12 0,8 3-1,9-1-1,14-10-1,21-2-11,3-29-14,20-6-11,1-24-2,15-15 0</inkml:trace>
  <inkml:trace contextRef="#ctx0" brushRef="#br0" timeOffset="39997.2877">11283 10647 21,'0'0'25,"0"0"0,0 0-9,-14-9-7,14 9-2,0 0 0,-10-6-2,10 6 1,-10-5-1,10 5 0,-10-4 0,10 4-1,0 0 0,-11-5-1,11 5 0,0 0-1,0 0-1,-9-3 0,9 3 0,0 0 0,-10 0-1,10 0-1,0 0-1,0 0-2,-12 1-10,12-1-17,0 0 0,5 9-2,-5-9 0</inkml:trace>
  <inkml:trace contextRef="#ctx0" brushRef="#br0" timeOffset="41614.3802">10873 11346 12,'0'-12'27,"-2"3"1,2 9 0,-9-3-13,-7 11-5,5 17-1,-12 2-2,2 12-1,-11 4 0,3 6 0,-5-3-1,4-2-1,1-10-1,7-6-1,6-13 1,16-15-2,0 0-2,6-29 1,15-9-1,8-12 1,8-9-1,7-9 0,1 0 1,1 3-2,-3 5 3,-7 11-1,-7 12 1,-9 15 0,-10 18 0,-12 18 0,-10 17 0,-6 15 1,-7 12-1,0 9 0,-1 5 0,2 1 0,4-6 0,5-10 0,8-12 0,10-16-1,10-19 1,11-18-1,12-19-1,11-17 1,9-16-1,6-12 1,3-12-1,-1 0 1,-5 5-2,-10 7 2,-13 15 0,-14 17 0,-16 24 0,-13 25 1,-16 24 0,-9 25 0,-8 15 0,-4 13 0,-4 8 0,3 3 1,6-5-2,9-9 1,9-15-1,12-19 1,13-21 0,11-21-1,15-20 0,13-20 1,8-19-2,6-20 0,6-13 1,3-11-1,-3-1 0,-5 3 0,-7 10 0,-10 10 0,-12 18 1,-14 24 0,-15 32 1,-13 12-1,-14 31 1,-9 21 0,-5 12 0,-4 11-1,0 6 1,7 0 0,7-11-1,10-10 0,11-17 1,10-18-1,12-19 1,9-19-1,10-17-1,7-14 1,7-15-1,3-15 0,-1-7 0,-2-3 0,-5 6 0,-10 6 0,-11 13 1,-11 15 0,-15 20 0,-12 27 1,-10 22-1,-7 16 0,-5 12 1,-3 11 0,-1 5-1,3 1 1,3-5 0,4-10-1,5-11 1,5-11 0,6-10-2,3-11 1,6-11 0,10-13 1,4-14-1,10-13-1,8-13 1,7-10 0,6-13-1,3-7 0,4-5-1,-3 3 1,-5 10 0,-8 12 1,-12 17 0,-12 19-1,-12 20 2,-11 20-1,-10 14 1,-7 11 0,-5 9 0,-2 5 0,3 1-1,2-1 1,4-5 0,7-6-1,9-4-1,8-8-1,17 4-13,-4-26-17,17-8-6,0-23-1,7-19-1</inkml:trace>
  <inkml:trace contextRef="#ctx0" brushRef="#br0" timeOffset="44609.5515">6324 9948 21,'-22'-4'24,"6"-1"-1,-1 2-6,-1-6-3,4 5-2,-3-6-2,7 5-1,-2-4-2,12 9-3,-14-10-1,14 10-1,0 0-1,0 0-2,-5 23 1,4 6-1,-3 17 1,-5 19 0,-4 23 1,-7 22-2,-6 28 3,-4 22 0,-3 22 0,1 18 0,2 15 3,12 12-2,7-3 2,19 0-1,13-25-2,19-17 2,17-36 0,17-28-1,14-44-1,14-38 0,5-46-1,4-37 3,-4-32-2,-3-30-1,-10-25-2,-10-24 1,-13-21 0,-13-15 1,-12-3-3,-10-6 0,-6 8 0,-6 10 1,-9 13 1,-7 21 0,-7 22-1,-9 23 0,-9 25 0,-11 19 1,-10 20-1,-12 15-2,-3 21-7,-13 2-19,2 12-5,-7 0 0,-1 5-1</inkml:trace>
  <inkml:trace contextRef="#ctx0" brushRef="#br0" timeOffset="45277.5897">3254 9802 56,'-25'-28'33,"-3"1"0,-5 1-1,-1 6-31,0 9 1,-1 10-1,-5 16-1,-2 18 0,-3 25 0,-4 28 1,-1 32 0,0 33-1,2 37 2,9 32-1,14 27 0,11 17 1,14 0-1,17-15 0,14-24 0,22-30 1,13-45 0,11-43 0,5-54 1,10-47 1,0-46-2,8-36 1,0-39-2,-3-35 1,-5-34-1,-5-31-1,-8-21-1,-8-13 0,-3-3-1,-13 10 2,-10 18-1,-9 26 0,-11 32 0,-9 34-1,-7 38-2,-12 25-15,-1 39-16,-10 18-1,-2 20-1,0 9-1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37:09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5391 10681 1,'0'0'8,"6"-11"7,-6 11-5,0 0-1,0 0 0,0 0 0,-2-9 0,2 9 0,0 0 0,0 0 0,-9-7-2,9 7-2,0 0 0,0 0-1,-10-6-1,10 6 0,0 0-1,0 0-1,0 0-1,0 0 1,0 0-1,0 0 0,0 0 1,0 0-1,0 0 1,0 0-1,0 0 1,0 0 0,0 0 0,0 0-1,0 0 0,0 0 0,0 0-3,0 0-10,0 0-15,0 0-1,-10 5 0,10-5 0</inkml:trace>
  <inkml:trace contextRef="#ctx0" brushRef="#br0" timeOffset="3121.1785">1952 10477 41,'0'0'31,"0"0"0,-8 3 0,8-3-19,-11-1-5,11 1-1,0 0-4,0 0 0,0 0 0,0 0-1,0 0 1,11-13-1,2-4 1,5-10-1,2-6 0,6-2 0,4-3-1,1 0-3,10 8-9,-11-1-20,5 9-2,-9 4-1,0 7-1</inkml:trace>
  <inkml:trace contextRef="#ctx0" brushRef="#br0" timeOffset="3747.2143">3141 10447 24,'0'0'22,"0"0"0,-9 5-4,9-5-2,0 0-2,0 0-3,0 0-2,0 0-3,8-11-1,-8 11-1,7-10-1,-7 10 0,5-8-1,-5 8 0,0 0 0,5-9 0,-5 9 0,4-15 0,1-3 0,4-6-1,6-10 0,5-6 0,5-4-1,5-2-2,10 2-5,-5-4-21,11 8-5,-4 4-1,0 8 0</inkml:trace>
  <inkml:trace contextRef="#ctx0" brushRef="#br0" timeOffset="4672.2673">4325 10435 43,'0'0'27,"-10"-9"2,10 9-2,0 0-24,-9 0 1,9 0 0,0 0 0,0 0-1,0 0 2,13-13 0,-6-10 0,7-5 0,2-14-1,11-5-2,3-10 0,8-5 0,3 1-4,2-1-3,9 12-22,-9 3-6,-1 11 0,-10 5-1</inkml:trace>
  <inkml:trace contextRef="#ctx0" brushRef="#br0" timeOffset="10623.6077">5154 10117 12,'-25'3'24,"4"9"0,-3-1 1,1 2-13,5 7-3,-3-1-2,7 4-2,-1 0-1,5 4 0,1-2 0,5 4 0,-1-2 0,5 3-1,-1-2 1,5 3-1,-3-1 0,5 2 0,-2-1-1,5 1 0,0 0 1,3 2-1,1-1-1,6 4 1,1-1-1,3 0 1,0-1-2,2 0 1,1-5 0,4 0 0,-2-4-1,1-3 1,1-2 0,3-2 0,1-4 1,1 0-1,1 1 1,0-1-1,-2 0 1,3 0-2,-3-2 2,0 2-1,0-2-1,-2 0 1,2-1 0,-2 0-1,1 0 1,1-1-1,0 0 1,-1 0-1,2-1 0,3-1 1,-1-2-1,2 0 1,1-2-1,-1-1 0,-2 1 1,2-1-1,-2 0 0,0 2 1,-1 2 0,0-1 0,-1 2-1,0 2 1,1 1 0,0 1 0,3-1 0,1 1-1,3-1 1,2-1-1,2-3 0,2-4 1,1-2-1,3-3 1,1-2-1,-1-2 0,0 1 0,0 0 1,3 1-1,0 2 1,3 2-1,-2 0 0,-1-1 0,0-1 1,0-2-1,-1-1 0,-3-2 0,-1 0 1,-4-1-2,0-1 1,0 1 1,1 1-1,-3 0 0,0-1-1,-2 0 2,-4 0-1,-2-2 0,-4 1 0,-3-2 1,-6 0-1,-4 1 0,-2 0 0,-3 1 0,-2 1 0,0 1 0,-3 0 0,1 1 0,2 0 0,-3 0 0,2 1 0,0-1-1,0 0 1,1 0 0,1-2 0,1-1 0,-1-2 0,1-2 0,2-1 0,1-1 0,0 0 0,0-2-1,0 1 0,0-1 1,0 1 0,-1 0-1,-2 0 1,1 0-1,-1 0 1,-1-1 0,-1 0 0,-1-1 0,1 1 0,-2-3 1,0 1-1,-2 0 0,-1-2 0,0 2 0,0 0 0,0 0 0,-2 0 0,0 1 0,-1 0 0,-1 2 0,-1 0 1,-2 0-1,0 1 0,0 2 0,-2 0 0,1 1 0,-2 0 0,1 0 0,0 0 0,-1-3 0,0 0 0,0 0-1,-1-2 1,-2-2-1,1 0 1,-1 0-2,-2-1 2,0 1-2,-1-1 2,-1 2 0,-2-1 0,1 0 0,-2 0 0,-3-3 0,2-1 0,-2-2 0,-1-1 0,1-2 1,-3-1-1,1 1 0,-3 0 0,1 2 0,-2 1 0,-2 3 0,-2 1 0,-2 2 0,-3 0 0,-3-1 0,-1 1 0,-2 0 0,-3 1 1,-1-1-1,-3 0 0,0 1 0,-2 0 1,0 1 0,-1 2-1,1-1 0,0 0 1,2 0-1,0 2 0,1-1 1,3 1-1,1-1 0,2 0 1,0-4-1,1 0 0,-1-1 1,1-1-1,-2 1 0,0-1 0,-2 1 1,-1 3-1,0 4 0,-2 1 0,1 3 0,-3 3 0,-1 1 0,0 4 0,-2 0-1,-2 2 1,-4 0 0,-1 1 0,-2 0 0,1 0 0,0-1 0,0-1 0,2 1 0,0 0-1,4-1 1,-3 0-1,-1 3 1,-3 2 0,-4 2-1,-4 3 1,-2 2-1,-3 3 1,-2 2 0,1 0-1,0-1 1,4-2 0,4 0-1,4-2 1,5-2 0,7-2 0,4 0 0,5-3 0,6 1 0,4-3 0,9 0-1,2 0-1,9 6-4,7-10-10,2 16-19,5-8-1,8 3-1,1-3-1</inkml:trace>
  <inkml:trace contextRef="#ctx0" brushRef="#br0" timeOffset="13442.7689">5085 11316 13,'14'-25'26,"0"-2"0,2-1 0,3 1-12,-5-2-5,9 7-4,-9 1-1,3 7-2,-7 4 0,-10 10-1,0 0 0,0 11 0,-12 6 0,-9 11 1,-4 11 0,-5 11 2,-6 5-2,-2 5 2,-4 0-2,5-2 1,2-7 0,9-7 0,7-16-2,11-13 1,8-15-1,19-17 0,7-16 1,12-16-1,8-13 0,9-9 0,2-3 0,-3 4-1,-4 7 0,-8 13 0,-13 20 1,-13 24 0,-20 24-1,-19 26 0,-15 20 1,-11 14-1,-12 11 2,-4 6 0,1-3-1,7-7 0,9-13 1,15-19-1,15-22 1,17-21-1,19-24-1,16-19 0,15-25 1,15-18-1,14-15 1,9-10 0,3-1-2,-4 8 1,-8 12 0,-10 16 0,-15 27 1,-22 28-2,-21 30 1,-26 31 0,-19 24 1,-15 17-1,-7 12 2,-2 8-1,0-5-1,9-7 2,10-18-1,15-21-1,19-27 1,18-28 1,20-28-2,14-24 0,14-26 0,10-21 0,5-12 1,4-4 0,-3 6-2,-8 13 0,-14 17 1,-15 21 0,-17 31 0,-18 30 0,-18 30-1,-14 23 0,-14 16 2,-9 13-2,-6 5 3,2 0-1,1-5-1,9-12 0,11-19 1,13-19 0,15-21-1,16-22 1,14-20-2,13-18 1,10-20 0,7-15 0,2-11 0,1-2 0,-4 7 0,-8 10 0,-13 15 1,-15 22-1,-15 26 0,-15 30 0,-15 23-1,-11 16 0,-8 12 0,-2 5-1,6 6-2,4-13-9,23-1-20,3-29-1,23-15-1,10-22 0</inkml:trace>
  <inkml:trace contextRef="#ctx0" brushRef="#br0" timeOffset="14246.8149">6328 11089 80,'-8'-11'34,"-6"1"0,5 6-2,-8 5-31,11 8 0,5 3 1,1 8-2,-1 9 0,-3 9 0,-6 12 0,-10 7 0,-9 4 0,-9 2 1,-6 2 0,-1-6 0,3-8 1,5-13-2,9-17 0,15-16 0,19-18 0,17-16 0,16-19-2,14-13 2,11-9 0,10-9 1,8 1 0,2 4-1,-5 13 0,-9 13 0,-14 21 1,-18 24-1,-21 21 0,-24 28-2,-23 19 3,-21 16 0,-13 10 1,-7 4-1,-1-4-1,7-9 1,12-15-1,17-18 1,19-24 0,17-25-1,25-16-1,14-22 1,17-22-1,17-17 1,12-11 0,5-10 2,6 0-3,-3 6 2,-7 13-1,-12 13 0,-16 25 0,-21 23 0,-25 29 0,-21 26-1,-24 24 2,-20 19-1,-14 13 2,-9 9-2,-3-1 2,4-4-2,9-15 1,14-15-1,15-21 2,21-22-2,16-24 1,31-20 0,12-18-2,14-17 0,9-14 1,9-7 0,1 1 0,-5 6-1,-10 13 1,-15 15-2,-19 25 3,-21 25-1,-20 26-1,-20 21 0,-17 15 2,-12 11-1,-5 9 0,1-1-1,7-4-1,11-16-4,26-4-14,7-24-13,30-14-1,12-26-2,21-15 1</inkml:trace>
  <inkml:trace contextRef="#ctx0" brushRef="#br0" timeOffset="15253.8725">7581 11205 63,'27'-24'35,"-8"3"-1,1 11-2,-13 1-13,0 17-19,-3 12 0,-5 11 1,-9 13-2,-8 9 1,-11 9 0,-9 7 0,-13 0 2,-7 1-1,-4-8 2,2-7-1,9-13 0,8-14-1,15-19 1,17-19 1,23-16-5,18-18 1,18-18-1,14-13 1,12-8 0,7-6 2,7 1-3,-2 9 0,-9 9 2,-10 15 0,-18 20 0,-21 24 0,-25 23 1,-24 25-2,-28 24 2,-19 16 1,-18 13 1,-13 7-1,-2-1 1,7-5-2,11-14 1,17-15-1,21-22 0,22-23 0,27-25-3,26-23 2,21-25-1,20-20 1,17-14-1,12-14 2,7-2-2,-4 4 0,-9 12 1,-15 14 0,-21 24-1,-26 26 1,-32 26 1,-25 35-2,-32 22 1,-19 21 1,-16 15 1,-10 9-2,-3-1 2,7-5-1,14-15 0,20-13-1,21-21 1,23-22 0,20-25-1,36-16 1,17-23-2,15-15 1,13-14-1,8-5 1,4 0-1,-7 5 0,-9 10 0,-14 12 1,-17 16 1,-17 19-1,-29 11 0,-4 31 0,-26 8 0,-12 13 0,-11 14 1,-9 10-1,-5 4 0,0 4 1,5-2-1,8-11 1,11-14 0,15-14-1,16-24-1,12-19 1,30-21 0,9-18 1,14-11-2,10-11 1,9-6-1,3-2 0,-1 8 0,-6 9 1,-11 13 0,-9 17-1,-18 18 1,-18 17 0,-26 20 1,-21 16 0,-17 13 0,-15 12 0,-8 3-1,-3 0 1,2-4 0,8-8-1,17-10-2,15-12-1,20-8-7,11-25-16,25-4-9,6-19 0,18-7-1</inkml:trace>
  <inkml:trace contextRef="#ctx0" brushRef="#br0" timeOffset="16326.9339">8577 11173 71,'-1'-14'31,"-8"0"0,-4 8-1,-8 7-27,-3 17 1,-9 8-2,-3 15 1,-5 9-2,-4 9 0,-3 1 0,5 1 0,3-5 2,7-8-3,8-12 1,10-15 0,15-21 0,8-4-1,15-21 1,11-17 0,10-12-3,15-11 3,7-8-1,6-4-1,-1 2 1,-3 6-1,-5 13 0,-9 19 1,-16 17 1,-17 21-1,-20 22 1,-17 20 1,-20 18-1,-13 15 1,-11 6 0,-3 3-1,-1-5 0,6-9 0,10-11 1,14-16-1,19-22-1,15-22 0,30-15 0,13-22 1,17-18-2,12-10 1,9-10-1,4-2 0,1 6 2,-7 8-2,-15 12 1,-17 18-1,-18 21 2,-20 21-1,-18 18 0,-20 19 1,-14 12-1,-11 10 2,-7 5-1,-2 2-1,1-7 1,10-7 0,10-12 0,19-15-1,13-18 1,20-16-1,18-18-2,16-17 3,17-17-2,10-10 0,6-9 0,1-3 1,-5 4-1,-8 10 0,-16 10 1,-17 17 1,-20 22-1,-23 23 0,-18 24 0,-18 20 1,-12 13 1,-4 10-2,-2 10 1,4 1 0,10-6 0,12-10 0,12-18 0,16-13-1,13-17 0,11-19 1,14-20-1,9-16-1,11-12 0,7-12 1,7-8-1,3-7 0,-3 1-1,-4 7 1,-10 10 0,-8 11 1,-14 15 0,-13 16 0,-17 17-1,-13 16 2,-10 13-2,-7 6 1,-5 8 1,-3 3-1,-2 3 1,1-2-1,2-3 2,7-4-2,7-5 1,9-8-3,15 1-10,2-22-18,16-2-6,5-19-2,12-11-2</inkml:trace>
  <inkml:trace contextRef="#ctx0" brushRef="#br0" timeOffset="26114.4937">1823 12206 5,'-21'6'22,"-5"2"2,2-5-5,-1 9-6,-4-2-2,4 10-5,-4 0-1,3 11-2,0 1 0,3 4-3,1 2 0,5-3 0,5-5 0,8-8 2,6-14 0,8-11 1,11-19 1,11-8 0,8-14 0,8-6 2,3-12-1,1 5-1,0 0-1,-3 14 1,-12 9-2,-11 17 0,-14 20-1,-13 22-1,-13 21 1,-14 17-2,-15 13 1,-8 9-1,-4 0 0,2-6 1,9-11-1,9-13 1,18-20-1,19-21 1,23-23 1,18-20-1,15-16 1,12-11 0,8-10 1,6-1 0,-4-2-1,-8 11 0,-15 12 0,-13 20 1,-25 19-1,-17 22 0,-20 21 0,-23 20-1,-16 15 0,-9 9 0,-4 2 0,5-1 2,13-7-1,14-12 0,19-20-1,19-18 0,23-20 1,17-19-1,18-17 0,17-15-1,6-14 1,4-9-1,-4 0 3,-6 4-2,-14 10 2,-10 12 0,-19 16-1,-23 24 0,-23 25 0,-23 21-1,-16 15-1,-8 14 1,-10 7 0,-1 5 2,5-5-1,10-11 0,18-15 0,22-16 0,19-19 1,19-20-2,23-18-2,17-14 1,12-10 0,5-7 0,2-1 0,-3 5-1,-7 8 0,-13 11 0,-12 16-2,-24 8-6,1 19-18,-21-1-7,-1 8 1,-12-5-1</inkml:trace>
  <inkml:trace contextRef="#ctx0" brushRef="#br0" timeOffset="27848.5929">3227 12122 44,'-11'-7'30,"-3"9"0,-12 9-1,0 11-23,-14 5 0,-1 12-3,-7 7 0,0 5-2,-1 4 1,3-3-2,7-7 1,8-5 0,12-11-1,17-13 1,14-19 0,16-16-1,14-14 2,9-9-1,8-10-1,3-6 1,1-2 0,-4 4 1,-9 7-1,-9 12 1,-16 10-1,-12 14 0,-18 22 1,-15 15-1,-17 15 0,-13 17-1,-11 10 0,-7 5 0,3-2 0,8-4 0,11-14 0,16-11 0,21-17 0,24-22 0,21-21 0,15-15 1,13-10 0,7-10 0,4-8-1,-2 1 0,-8 3 0,-11 10 2,-13 13-2,-17 17 1,-24 19 0,-6 18-1,-26 26 1,-15 19 0,-16 12-1,-9 9 0,-2 4-1,7-4 1,13-8-2,17-16 2,21-19-1,24-23 1,23-20 0,21-17 0,17-16 0,7-12 0,4-9 1,-3-2-1,-8 4 1,-14 13-2,-18 14 2,-19 18-1,-20 20 0,-19 18 1,-19 20-1,-11 10 1,-9 7 0,2-1 0,7-5 1,11-10-1,16-16 0,17-14 0,19-17-1,16-18 0,15-13-1,11-10-1,7-7 1,4-4 0,-5 0 0,-5 7 1,-12 8 1,-15 15-1,-19 15 0,-14 14 0,-22 19 0,-12 13 1,-11 13 0,-7 4 0,-1 2 0,7-5 0,10-8 1,14-11-1,17-17 0,10-20-1,27-11-1,15-21 0,14-13 0,9-9-1,8-8 1,-2-1 0,-2 3 0,-10 9-1,-14 14 3,-18 16-2,-27 21 2,0 0-1,-42 27 0,-6 9 0,-10 6 0,-4 1 1,0-4-2,7-6 2,9-9-1,15-16 0,16-14 0,16-14 0,12-13 1,14-12-1,6-12 0,3-6 0,-2-1 1,-7 5-1,-13 8 1,-14 10-1,-16 14 0,-20 16 0,-18 20 0,-15 16 0,-17 12 0,-10 10 0,0 4-1,3 0 0,9-4 0,12-9 1,18-12-1,19-15 1,25-17 0,22-17 0,21-18 1,15-11-1,9-9 1,5-10 0,-1-1 0,-3 5-1,-10 8 0,-14 15 1,-19 17-2,-15 27 1,-30 9 1,-14 27-2,-14 16 0,-10 13 1,-1 6 0,4 0-1,10-7 1,14-12 0,19-14-1,23-17 1,21-21 1,20-19-1,14-17 1,11-12-1,8-7 0,4-6 1,1-3-1,-5 5 1,-10 7-2,-12 11 1,-13 16 0,-14 15 0,-14 16 1,-14 14-1,-13 14 0,-6 13 0,-6 6 0,0 4 0,0-3 0,9-5 0,5-9 0,8-7 0,9-11-1,7-13 1,8-13 1,7-12-1,6-11 0,7-7 0,7-6 0,4-3 0,1 4 0,-4 4-1,-3 8 0,-8 13 0,-8 16 0,-14 17 0,-15 16 0,-10 13 0,-6 12-6,-13-1-11,10 13-16,-8-5-1,5-5-4,4-13 2</inkml:trace>
  <inkml:trace contextRef="#ctx0" brushRef="#br0" timeOffset="30810.7623">10880 12311 18,'-1'-16'29,"0"2"-1,0-2-2,1 4-20,0 0-3,0 12 1,8-15-3,-8 15 0,0 0 0,0 0-1,0 0 3,-15 26-2,-9 4 2,-5 12 0,-9 5 0,-1 7-1,-4-1 0,5-1 1,6-7-3,11-8 2,10-15-2,14-14 1,13-15-1,13-16 0,10-13 0,9-10 0,8-9 1,5-2 0,0-7 1,1 6-1,-10 5 2,-6 17-1,-15 14 1,-15 20 0,-20 16 0,-18 20-2,-17 19 1,-11 13-1,-11 9 0,0 1 0,0-6-1,8-8 1,13-11-2,18-18 1,17-20 0,21-19 0,20-21 0,19-19 0,14-14 1,13-11-1,6-9 0,2 1 0,-5 6 1,-12 12-1,-14 15 0,-22 27 1,-24 24 0,-23 29 0,-25 27 0,-22 17 0,-15 17-1,-8 6 1,-3 1 0,5-8-1,11-11 1,15-18-1,18-21 1,23-21-1,19-23 0,24-18 0,16-15 0,13-12 0,11-16-1,7-9 1,6-8-1,-2 5 1,-9 7 1,-12 15-1,-16 15 0,-17 23 0,-21 26 0,-18 24 0,-21 27-1,-15 12 2,-10 11-1,-1 1 0,-1-5 0,7-13 0,11-13 1,13-13-1,15-21 1,12-23-1,21-5 0,9-19 0,10-9 0,4-13 0,8-7-1,2-4 1,0-3-1,0 6 1,-9 7-1,-7 10 1,-11 10 0,-10 18 0,-17 9 0,-5 24 0,-16 13 0,-11 9 0,-5 9 0,-4 3 0,-1-1 1,5-6-1,4-7 1,12-10-1,8-15 1,13-19-1,9-3 0,10-17 0,12-5-3,3-5 0,12 2-9,-11-9-19,10 3-5,-9 2-2,-3 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38:05.1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7981 4951 56,'-60'-45'34,"-9"-1"1,-4 2-2,-6 1-31,0 5 0,-5 3 0,-5 7-1,-4 5-1,-7 5 0,-12 9 0,-10 6 0,-11 9-1,-11 9 1,-10 9-1,-13 11 2,-8 11-1,-9 11 0,-6 11 1,3 14 0,2 7 1,8 12 0,11 12 0,17 13 0,12 6-1,24 7 1,16 6-1,20 6-1,17 6 2,20 5-3,19 1 2,16-3-1,18-1 1,17-1 0,18-6-1,17-8 2,16-8-2,14-12 1,14-10-1,16-9 1,15-11 0,12-11-1,15-13 1,13-10-1,16-13 1,14-11-1,12-14 0,6-13-1,7-14 0,4-13 0,1-13 0,-1-12 0,-3-10-1,-6-12 0,-5-10 0,-6-11 1,-9-9 1,-9-8-1,-14-7 1,-10-9 0,-15-11 1,-12-7 0,-19-7 0,-15-6-1,-19-6 1,-15-4 0,-20-8 0,-21-3 1,-22 0-1,-21-2 0,-25 2 1,-25 4 0,-25 11 0,-27 10 0,-31 18-1,-33 19 0,-37 23 0,-36 25 0,-30 24-1,-31 25 0,-21 20 0,-11 16 0,8 17-1,19 7-2,35 16-9,30-5-21,53 5-5,45-8-1,43-8-1</inkml:trace>
  <inkml:trace contextRef="#ctx0" brushRef="#br0" timeOffset="1095.0626">18526 4798 50,'-32'-51'39,"-5"-10"-2,1 1 0,-5-1-35,-3 0-2,-6 7 0,-14 2-3,-14 13 0,-24 1-4,-13 15-2,-28 0 0,-10 15 0,-26 3 3,-12 12 3,-13 7 3,-8 5 2,-4 13 4,-6 3 1,8 18 2,-3 6-2,10 15-1,2 13-4,7 17-1,6 18-1,11 14 1,8 19-1,12 14-1,11 15 2,18 13-2,18 4 2,25 6 0,24-3 0,27-3-1,30-9 2,30-7 0,37-12 0,32-11 1,33-14 0,32-13 0,32-16 0,27-9-1,28-16 0,24-18 0,21-22-1,53-20 0,-19-20-1,14-21 0,12-22 0,6-22 0,1-23 0,-4-17-1,-9-15 1,-43-12 0,16-11-1,-15-11 1,-22-7-1,-21-6 1,-24-8 1,-21-4-1,-28-6 0,-27-8 0,-38-4 0,-32 0 1,-44-4 0,-42 5-1,-48 6 0,-47 9 2,-49 13-1,-43 17 1,-40 17 0,-35 18-2,-24 25-1,-20 18-1,-2 28-10,-12 10-23,12 20-3,2 7-3,8 10 1</inkml:trace>
  <inkml:trace contextRef="#ctx0" brushRef="#br0" timeOffset="2030.1161">8683 9188 53,'-85'-38'36,"-12"0"-1,-7 4 0,-17 0-31,-3 14-3,-3 14 1,0 17-1,-7 18 0,-6 18 1,-3 19-1,0 18 2,3 22-2,2 17 0,5 20 0,8 18 1,13 20 0,18 22-2,18 21 1,22 17-1,23 10 2,29 5 1,29-6 0,29-12-2,31-22 1,32-20 1,27-35-1,30-26 2,27-35-3,22-23 1,19-27-1,18-17 0,16-25-1,6-20 0,5-23 0,1-17-1,-8-19-1,-3-18 0,-15-19 0,-14-20 0,-19-18 0,-18-17 0,-22-10 0,-17-14 0,-21-7 0,-19-8 2,-24 2-1,-20 0-1,-26 6 1,-26 0 2,-28 4-1,-29 6-1,-30 2 1,-34 5-1,-32 7 1,-31 9-1,-32 10 1,-32 18-1,-30 20 0,-30 22 1,-25 29 0,-29 27 0,-17 32 0,-21 29 1,-7 32 0,-3 30-2,14 32-4,7 14-19,35 23-9,32 4-3,35 0-1</inkml:trace>
  <inkml:trace contextRef="#ctx0" brushRef="#br0" timeOffset="3782.2163">17773 9330 59,'11'-88'35,"7"-1"-1,-4-6-1,-2 0-32,-3 7-2,-6 6-1,-12 10-1,-17 6 0,-15 7 0,-22 8 1,-19 12 1,-22 7-1,-20 14 1,-21 15 1,-19 16 1,-12 18 1,-16 16 1,-5 22 1,-5 20 0,4 29 1,-4 26 1,10 27-2,7 19 1,16 23-2,14 17 1,20 23-1,24 10 0,26 8-1,32 1 0,30-1 0,30-5 0,29-11 0,29-17-1,33-26 1,31-29-1,30-27 1,33-40 0,30-35-1,25-39 1,22-36-1,15-38 0,5-31 1,0-35-1,-9-36-2,-18-26 1,-20-24 0,-24-17-1,-26-16 0,-26-10 0,-22-9-1,-25-1 1,-20 4 1,-24 4 0,-20 9 0,-26 6 0,-22 11 1,-26 14 0,-32 15 0,-41 18-2,-38 20 1,-40 27-3,-40 25-1,-30 45-13,-41 28-22,-19 33-1,-19 18-2,-3 12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38:29.57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32767" units="in"/>
          <inkml:channel name="Y" type="integer" max="32767" units="in"/>
        </inkml:traceFormat>
        <inkml:channelProperties>
          <inkml:channelProperty channel="X" name="resolution" value="3189.0022" units="1/in"/>
          <inkml:channelProperty channel="Y" name="resolution" value="5106.27979" units="1/in"/>
        </inkml:channelProperties>
      </inkml:inkSource>
      <inkml:timestamp xml:id="ts1" timeString="2012-01-19T14:38:32.984"/>
    </inkml:context>
  </inkml:definitions>
  <inkml:trace contextRef="#ctx0" brushRef="#br0">4245 1605 75,'0'0'33,"0"0"-1,-7-8 0,7 8-30,4 9-1,0 5 1,-3 1-1,1 5 0,1 0 1,1-1-1,-2-3 1,3-5 1,-5-11 1,23-9 0,4-17 0,15-15-1,10-19 1,16-9-1,9-13-1,9-7-3,7-1 0,-1-1-3,-1 7-11,-16 11-20,-3 13-2,-19 10 0,-9 10-1</inkml:trace>
  <inkml:trace contextRef="#ctx0" brushRef="#br0" timeOffset="3268.187">9208 1822 51,'0'0'28,"-18"-4"0,18 4 1,-21-7-18,21 7-1,-18-3-1,18 3-1,-10-4-2,10 4-1,0 0-1,8-10-1,5 1 0,11-1-1,8-2 0,9-1 0,7 0 0,6 2 0,-3 2 0,-1 5 0,-10 6 0,-10 9 0,-15 9 0,-16 10-1,-17 7-1,-14 7 1,-13 2 0,-9 6-1,-6 0 1,3-4-1,4-5 0,10-5 0,12-7 2,19-6-1,18-7 1,19-8-1,16-6 0,14-6 1,8-4 0,11-6 0,5-3 0,1-4-2,-2 2-1,-6-1-2,-5 6-4,-18-7-18,2 9-13,-19-5 0,-6 7-1,-18-5-1</inkml:trace>
  <inkml:trace contextRef="#ctx1" brushRef="#br0">16235 12586,'0'7,"0"-1,0-6,0 8,0-1,0-7,0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6,0-6,0 0,0 0,0 0,0 0,0 0,0 0,0 0,0 0,0 0,0 0,0 0,0 0,0 0,0 0,0 0,0 0,0 0,0 0,0 0,0 0,0 0,0 0,0 0,0 0,0 0,0 0,0 0,0 0,0 0,0 0,0 0,0 0,0 0,0 0,0 0,0 0,-12 0,12 0,0 0,0 0,0 0,0 0,0 0,0 0,0 0,0 0,0 0,0 0,0 0,0 0,0 0,0 0,0 0,0 0,0 0,0 0,0 0,0 0,0 0,0 0,0 0,0 0,0 0,0 0,0 0,0 0,0 0,0 0,0 0,0 0,0 0,0 0,0 0,-13 0,13 0,0 0,0 0,0 0,0 0,0 0,0 0,0 0,0 0,0 0,0 0,0 0,0 0,0 0,0 0,0 0,0 0,0 0,0 0,0 0,0 0,0 0,0 0,0 0,0 0,0 0,0 0,0 0,0 0,0 0,0 0,0 0,0 0,0 0,0 0,-12 0,12 0,0 0,0 0,-12 0,12 0,0 0,0 0,0 0,0 0,0 0,0 0,0 0,0 0,0 0,0 0,0 0,0 0,0 0,0 0,0 0,0 0,0 0,0 0,0 0,0 0,0 0,0 0,0 0,0 0,0 0,0 0,0 0,0 0,0 0,0 0,0 0,0 0,-13 0,13 0,0 0,0 0,0 0,0 0,0 0,0 0,0 0,0 0,0 0,0 0,0 0,0 0,0 0,0 0,0 0,0 0,0 0,0 0,0 0,0 0,0 0,0 0,0 0,0 0,0 0,0 0,0 0,0 0,0 0,0 0,0 0,-25 0,25 0,0 0,0 0,0 0,0 0,0 0,0 0,0 0,0 0,-12 0,12 0,0 0,0 0,0 0,0 0,0 0,0 0,0 0,0 0,0 0,0 0,0 0,0 0,0 0,0 0,0 0,0 0,0 0,0 0,0 0,0 0,0 0,0 0,0 0,0 0,0 0,0 0,0 0,0 0,0 0,-12-6,12 6,0 0,0 0,0 0,0 0,0 0,0 0,0 0,0 0,0 0,0 0,0 0,0 0,0 0,0 0,0 0,0 0,0 0,0 0,0 0,0 0,0 0,0 0,0 0,0 0,0 0,0 0,0 0,0 0,-13 0,13 0,0 0,0 0,0 0,0 0,0 0,0 0,0 0,0 0,0 0,0 0,0 0,0 0,0 0,0 0,-12 0,12 0,0 0,0 0,0 0,0 0,0 0,0 0,0 0,0 0,0 0,0 0,0 0,0 0,0 0,0 0,0 0,0 0,0 0,0 0,0 0,0 0,0 0,0 0,0 0,0 0,0 0,0 0,-13 0,13 0,0 0,0 0,0 0,0 0,0 0,0 0,0 0,0 0,0 0,0 0,0 0,0 0,0 0,0 0,0 0,0 0,0 0,0 0,0 0,0 0,0 0,0 0,0 0,0 0,0 0,-12 0,12 0,0 0,0 0,0 0,0 0,0 0,0 0,0 0,0 0,0 0,0 0,0 0,0 0,0 0,0 0,0 0,0 0,0 0,0 0,0 0,0 0,-12 0,12 0,0 0,0 0,0 0,0 0,0 0,0 0,0 0,0 0,0 0,0 0,0 0,0 0,0 0,0 0,0 0,0 0,0 0,0 0,0 0,0 0,0 0,0 0,0 0,-13 0,13 0,0 0,0 0,0 0,0 0,0 0,0 0,0 0,0 0,0 0,0 0,0 0,0 0,0 0,0 0,0 0,0 0,0 0,0 0,0 0,0 0,0 0,0 0,-12 0,12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  <inkml:trace contextRef="#ctx0" brushRef="#br0" timeOffset="6196.3544">10627 1691 79,'-2'-11'29,"2"11"-1,-2-16 1,2 16-26,0 0 1,0 0 0,0 0 0,6 20 0,-10 1 1,0 16 0,-8 8-1,-2 10 0,-7 5 0,0 5-2,-3-3 1,1-3-2,2-10 1,5-10-1,5-11 1,6-10-1,7-10 0,8-4 0,6-5 0,7 0-1,5-2 1,7 0-1,6 2 1,4 4-1,7 3 0,3 4 1,6 2-1,4 0 0,1-1 1,0-3-1,0-4 0,0-6 0,-4-5 0,-5-5 0,-7-4 1,-7-2-1,-7-3 0,-5-2-1,-6-3 1,-5-5 1,-3-6-1,-3-10 0,-2-11 0,-2-5 1,2-8-1,-1 0 0,0 2 1,0 5-1,-5 8 0,1 11 0,-3 13 0,-4 9 0,-10 11 0,-9 5 0,-12 7 0,-13 3 0,-17 4 1,-19 2-1,-13 1 0,-10 3 1,-4-1-1,0 3 1,5 0-1,9-1 1,12 0-1,20 0 0,13 0 0,14 1 1,16-2-2,14-3 2,16-5-1,16-4-1,15-3 1,13-5 0,12-4 0,10-1-1,3-1 1,-6 3-1,-6 1 1,-16 6 0,-17 5 0,-22 6 0,-29 11 0,-24 7 1,-19 7-1,-14 6 1,-10 4-2,0 1 2,8-2-1,16-3 0,23-8 0,25-10 0,28-11 0,25-11 0,24-9 0,18-8 0,12-6 1,7-2-1,-4-2 0,-11 5 0,-14 4 0,-21 9 0,-29 12 0,-29 12 1,-31 11-1,-28 7 1,-19 9-1,-13 1 1,-5 7 0,1-1-1,9-5 0,16-6 0,23-4 0,22-9 0,26-6 0,21-9 1,21-9-2,17-6 1,17-8 0,10-3 0,5-6 0,-3 0-1,-12 5 1,-11 2 0,-19 4 0,-23 8-1,-20 4 2,-39 17-2,-11 0 2,-14 6-1,-3 0 1,-2 1-1,5-1 0,10-3 0,16-4 0,18-6 0,20-10 0,21 1 0,21-9 0,17-4 0,12-3 0,11-5-1,3 0 1,-2 0-1,-9 2 0,-17 4 0,-22 2 1,-26 3-1,-24 5 1,-21 1 1,-18 3 0,-7 0 0,-2-1 0,4 1-1,13-1 1,18-2-2,28 3-2,11-4-9,36 13-18,2-15-10,14 3-3,7-4 0</inkml:trace>
  <inkml:trace contextRef="#ctx0" brushRef="#br0" timeOffset="9223.5276">9229 2914 60,'-20'-1'28,"4"-2"-1,3-4 0,13 7-24,-11-11 0,11 11-1,9-9-1,0 4 0,4-1 1,5 0-1,3-1 1,7 3 0,3-2 0,7 3 1,-1 0-1,3 5 1,-7 3-1,-5 7 1,-11 7 0,-13 12-1,-17 6 0,-10 8 0,-13 2 0,-5 4 0,-4-4-2,4-1 0,3-10 0,11-8 0,10-10 1,11-6-1,6-12 1,20 5 0,4-10 0,5-1 0,8-3 0,6-3 0,5 2-1,2-2-2,7 5-2,0-3-7,12 8-19,-7-2-3,6 6 0,-10-3-1</inkml:trace>
  <inkml:trace contextRef="#ctx0" brushRef="#br0" timeOffset="10073.5762">10582 2937 33,'10'-11'29,"-10"11"0,8-11 1,-8 11-7,3-8-8,-3 8-4,0 0-3,10 11-3,-10 4-2,1 9 0,-4 7-1,-2 5-1,-4 3 1,0 3-1,-2-1-1,0-6 1,0-5-1,3-7 1,3-7 0,3-4-1,4-4 1,7-2-1,3-3 1,6 2-1,6-2 1,4 1-1,5-2 1,7 2-1,6 0 1,3 2-1,6 3 1,3 3-1,1 1 0,2 4 0,-3 2 0,-4-2 0,-6-3 0,-4-3 1,-6-8 0,-4-7-1,-5-9 1,-1-11 0,-2-9-1,0-10 1,-4-11-1,2-10 0,-4-9 0,0-2 1,-3-2-1,0 3 1,-1 7-1,-1 8 1,-2 13-1,-1 12 1,-2 11-2,-1 10 2,-9 13-1,0-9 0,-8 12 0,-9 1 1,-10 4-1,-14 3 1,-13 3 0,-17 3-2,-14 0 3,-8 2-3,-6-1 2,2 0-1,2 1 1,9-2-2,10-1 1,15-2 0,15-2 0,13 0 0,8-3-1,9-2 0,16-7 0,0 0-3,19 8-2,3-15-12,18 7-16,0-8 0,12 2-1,0-7 0</inkml:trace>
  <inkml:trace contextRef="#ctx0" brushRef="#br0" timeOffset="10725.6135">10987 2897 84,'-46'2'32,"2"6"-1,-10 0-2,2 9-28,3 4 0,4 1 0,5-1-1,8-1 0,8-3 1,11-3 0,13-14 1,30-2-1,11-10 1,17-3-1,12-6 1,11-1 0,3-4 0,0 5 0,-10 1-1,-11 11 1,-19 8-1,-22 13 1,-29 13-2,-25 9 1,-24 9-1,-16 8 0,-12 4 0,-4-3 1,6-4-1,9-8-1,18-9 2,24-11-2,24-10 2,24-11-1,21-10 0,18-4 0,14-7 0,11-2 1,4 0 0,-4 1-1,-6 5 1,-12 7-1,-21 9 0,-21 9 1,-26 7-1,-22 7 0,-19 5 0,-11 3 0,-6-1 1,4 0-1,11-6 0,19-4 0,25-8 1,28-6-1,24-6 0,21-5 0,17-4 1,16-5 0,7-1-1,-1 1 1,-12 2-2,-12 2 1,-18 6-2,-20 4-3,-17 16-14,-37-3-17,-17 10 0,-24-2-2,-6 8-1</inkml:trace>
  <inkml:trace contextRef="#ctx0" brushRef="#br0" timeOffset="11761.6728">9242 3919 56,'-25'-4'31,"3"0"0,0-5 0,5 2-24,5-2-3,12 9-2,4-14-1,11 5 1,8-2-1,11-1 1,3-2-1,10 2 2,0 4-2,-1 4 1,-6 5-1,-6 7 1,-13 6-1,-14 11 0,-14 8 1,-13 9-2,-13 2 2,-6 4-1,-4 0 0,1-3 0,4-4-1,10-6 1,9-6 0,12-9 0,13-6-1,12-7 1,9-4 0,10-4-1,8-5 1,4-2 0,7-2-1,1-2 0,3 3-1,-4-1-1,-2 7-3,-11 0-4,0 15-16,-20 0-10,-8 12 1,-19 1-1</inkml:trace>
  <inkml:trace contextRef="#ctx0" brushRef="#br0" timeOffset="12262.7014">9106 4968 33,'-13'5'30,"3"-3"-1,10-2 1,10 1-24,5-5 0,12 1 0,3-6 0,7 3-1,-3-3-1,2 4 0,-7-1-1,-2 4-1,-12 2 0,-6 6-1,-10 5 0,-9 4-1,-6 2 1,-6 4-1,-3 2 1,-1 1-1,-1-2 0,6-2 0,3-3 1,8-3 0,6-3 0,11-3 1,8-7-1,11-1 0,8-4 1,9-3-1,8-3 0,6 2-1,6-3 0,-1 3-1,0 6-2,-5 0-1,-3 12-6,-18-4-17,-1 15-8,-16 1 0,-7 8-1</inkml:trace>
  <inkml:trace contextRef="#ctx0" brushRef="#br0" timeOffset="12890.7373">9068 5920 32,'-19'-12'31,"8"-6"2,7-5-1,11 0-24,8-9-2,16 2-1,5-3-2,10 3 0,2-1 0,1 8-1,-2 6 0,-4 9-1,-11 9 0,-13 13 0,-13 10-1,-13 11 2,-14 7-1,-12 6 1,-14 7-1,-3 1 1,-6-3-1,7-5 1,6-8-1,10-7 0,11-7 0,18-7-1,17-9 1,17-6 0,13-5 0,9-4-1,10-3 1,3-3-2,6 0 0,-2-3-1,-2 5-1,-8 0-2,-1 11-6,-20-1-19,-4 11-6,-17 5 0,-8 12-1</inkml:trace>
  <inkml:trace contextRef="#ctx0" brushRef="#br0" timeOffset="13342.7632">9075 6762 35,'21'-23'35,"8"-6"-1,13 0 1,-1-4-29,14 10 0,-2 1-3,0 7 0,-9 10-2,-9 11-2,-16 12 2,-18 12-2,-17 9 2,-14 9 0,-14 5 0,-8 3 1,-6-4-1,3-3 1,4-8 0,12-6-1,11-10 1,17-7-1,17-10 0,19-7 0,16-7 0,14-5-1,9-3 0,7-4-1,5 2-1,-3-3-3,1 11-5,-21-2-19,-3 14-7,-21 4-1,-11 11 2</inkml:trace>
  <inkml:trace contextRef="#ctx0" brushRef="#br0" timeOffset="13785.7885">9142 7576 45,'8'-13'34,"8"-4"0,6-5 0,14-2-31,-1 2-1,9 6 1,-4-2-1,0 8-1,-7 7 0,-6 10 0,-12 9-1,-12 7 1,-12 9-1,-11 3 1,-13 6 0,-12 4 0,-8-3 0,-3-1 1,-1-5 0,9-3-1,5-7 1,16-3 0,16-11 0,24-6 0,18-9-1,17-7 0,16-5 0,11-4 0,7-4-1,4 1 0,1 1-2,-9 2-1,-7 11-2,-15 1-6,-6 16-19,-22 2-6,-14 8-2,-21 4 1</inkml:trace>
  <inkml:trace contextRef="#ctx0" brushRef="#br0" timeOffset="14228.8139">9193 8423 45,'4'-16'35,"11"-3"2,12-3-2,5-7-29,12 6-2,3 1-2,2 6 1,-2 4-2,-6 11 0,-10 9-1,-15 13 1,-16 10 0,-15 10-1,-13 8 1,-10 7 0,-8 5 0,-3 2 1,2-5 1,8 0 0,9-8 0,15-7 0,14-12 0,15-9-1,16-9 0,13-6-2,10-9 0,10-9-3,14-1-5,-4-14-18,9 0-14,-9-10 1,-5-6-2</inkml:trace>
  <inkml:trace contextRef="#ctx0" brushRef="#br0" timeOffset="16465.9418">8250 9520 70,'-14'-9'34,"11"-1"-1,6-9 1,13 2-32,13-4-1,17 2 0,12-3 0,15 2-1,13-2 1,21 3-1,15 1 1,18 1 1,11 0 0,15 2-1,7-1 0,8-2 1,-2-1-1,-5 1 1,-17-2-1,-16 4 0,-19-1 0,-24 2-1,-21 6-2,-22-1-1,-15 14-6,-29-2-23,-7 11-5,-22-2-1,-11 11 0</inkml:trace>
  <inkml:trace contextRef="#ctx0" brushRef="#br0" timeOffset="17197.9837">8537 10295 64,'-16'5'33,"-2"-6"-1,5 2-1,-3-5-27,16 4-1,-2-8 0,12 0-1,8-5 0,9-1 0,8-3 0,6-1-1,6 2 1,1 2-2,-2 4 2,-4 7-2,-10 11 1,-10 12 0,-17 12-1,-13 11 2,-17 9 1,-13 10 0,-14 4 0,-9 7 0,-6 0 0,2-2 0,4-7 0,9-4-1,10-12 0,17-6-1,19-12 1,21-11-1,19-14 0,16-9 0,14-10 0,10-7-1,8-4-1,5-4 0,-3 0-1,-6-1-2,-4 7-3,-16-7-14,-1 10-16,-19-4 0,-3 4 0,-16-5-1</inkml:trace>
  <inkml:trace contextRef="#ctx0" brushRef="#br0" timeOffset="17766.0162">9571 9702 70,'-41'-7'36,"-9"-1"-2,5 7 0,-4 1-33,9 8 0,5 1 0,10 0-2,9 2 1,9-2-1,12-1 1,12 0 0,11 0 0,11 0 0,9 3 1,7 3-1,2 5 1,2 6-1,-8 6 1,-6 6 0,-16 3 0,-13 6 0,-18 2 1,-16 0-1,-11-4 1,-13-3 1,-3-9-2,-1-8 0,2-11 0,6-13 0,7-13 0,10-10 0,9-10-1,11-12 1,13-7-2,7-5 1,6-6 0,5-2-1,1-1 1,-1 2 0,-3 5-1,-5 7 1,-8 7 0,-8 9-2,-5 15-1,-10 5-8,9 16-24,-22 9 0,5 8-2,-6 4 0</inkml:trace>
  <inkml:trace contextRef="#ctx0" brushRef="#br0" timeOffset="19574.1196">7271 12443 60,'-11'-5'34,"11"5"-1,-14-22 0,17 5-20,-1-10-9,13-1 2,3-12-4,10-4 1,5-4-1,8 1 0,4 1 0,4 7-1,0 11 0,1 14-1,-3 21 0,-7 19 1,-12 15 0,-7 15 0,-15 12 0,-9 8 1,-12 6-1,-10 0 0,-12-2 0,-4-5 1,-5-5-2,1-8 1,-1-10 0,5-10 0,5-10-1,10-12 0,10-15 0,16-5 1,5-20-1,16-4 1,12-5-1,9-1 0,4-2 0,2 4-1,-2 4-1,-4 3-1,-3 9-3,-14-3-10,5 13-20,-15-6 0,4 4-1,-8-5 1</inkml:trace>
  <inkml:trace contextRef="#ctx0" brushRef="#br0" timeOffset="20149.1525">8076 12020 89,'4'-17'35,"7"0"0,4-11-2,10-3-32,5 1-1,5 0 0,2 0 0,0 3-1,-2 5 1,-5 5 0,-7 6 0,-10 8 0,-13 3 0,-3 17 1,-14 2-1,-12 8 1,-8 8 0,-8 5 0,-6 5-1,0 0 1,0 4 0,3-2 0,5-2 0,10-6-2,10-7 1,12-6 0,12-6 0,11-4 0,11-9 1,11-4-2,10-2 0,5-2 1,5 1 0,1 1 1,-1 4-1,-2 4 1,-8 6-1,-7 8 1,-13 4 0,-7 8 1,-14 5-1,-8 2 1,-13 2-1,-5 0 1,-6-3-2,-2-5 1,-1-3-1,0-8-1,5-6-3,1-13-7,15-1-26,-2-17 1,11-4-1,3-18-1</inkml:trace>
  <inkml:trace contextRef="#ctx0" brushRef="#br0" timeOffset="20557.1758">9095 11585 77,'16'-14'34,"-23"3"-1,-10 18 0,-22 6-28,-1 13-2,-10 9 1,0 14-1,2 13-1,5 12 1,11 8-1,11 4 1,14-4-2,18-3 0,15-11-1,17-13 1,15-15-1,14-17 0,4-17 0,5-13 1,-1-7-1,-6-6 1,-9-2-1,-13-1 1,-20-3-1,-23 8 1,-18 6-1,-19 6 1,-21 7-1,-12 5 0,-10 6 0,-6 5-1,1 8-1,1-1-1,12 8-8,0-11-20,20 8-5,4-13-1,16 3 0</inkml:trace>
  <inkml:trace contextRef="#ctx0" brushRef="#br0" timeOffset="21139.2091">8177 11188 84,'-149'57'34,"-13"9"1,2 15-3,-3 11-30,7 20-1,11 20 1,14 17 0,16 14 0,29 11 1,33 9 0,41 2 0,42-9-2,43-15 0,42-20-2,39-28 1,36-30-1,28-34 0,28-31 0,49-31 0,-17-27 0,8-21 1,5-22 0,-3-13-1,-10-15 2,-12-11-2,-30-17 1,-62-8 0,-16-16 1,-42-6 0,-54-5 1,-52 2-1,-55 10 1,-49 19 1,-45 23-1,-34 26 1,-27 29-2,-20 26-2,-8 29 0,-6 13-8,14 23-20,5-6-8,25 2-2,19-10-1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</inkml:traceFormat>
        <inkml:channelProperties>
          <inkml:channelProperty channel="X" name="resolution" value="3189.0022" units="1/in"/>
          <inkml:channelProperty channel="Y" name="resolution" value="5106.27979" units="1/in"/>
        </inkml:channelProperties>
      </inkml:inkSource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1" timeString="2012-01-19T14:39:13.075"/>
    </inkml:context>
  </inkml:definitions>
  <inkml:trace contextRef="#ctx0" brushRef="#br0">17525 12271,'-12'22,"12"-8,0-14,0 0,0 0,0 0,0 0,0 0,0 0,0 0,0 0,0 0,0 0,0 0,0 0,0 0,0 0,0 0,0 0,0 0,0 0,0 0,0 0,0 0,0 0,0 0,0 0,0 0,0 0,0 0,0 13,0-13,0 0,0 0,0 0,0 0,0 0,0 0,0 0,0 0,0 0,0 0,0 0,0 0,0 0,0 0,0 0,0 0,0 0,0 0,0 0,0 0,0 0,0 0,0 0,0 0,0 0,0 0,0 8,0-8,0 0,0 0,0 0,0 0,0 0,0 0,0 0,0 0,0 0,0 0,0 0,0 0,0 0,0 0,0 0,0 7,0-7,0 0,0 0,0 0,0 0,0 0,0 0,0 0,0 0,0 0,0 0,0 0,0 0,0 0,0 0,0 0,0 0,0 0,0 0,0 0,0 0,0 0,0 0,0 0,0 0,0 6,0-6,0 0,0 0,0 0,0 0,0 0,0 0,0 0,0 0,0 0,0 0,0 0,0 0,0 0,0 0,0 0,0 0,0 0,0 0,0 0,0 0,0 0,0 0,0 0,0 8,0-8,0 0,0 0,0 0,0 0,0 0,0 0,0 0,0 0,0 0,0 0,0 0,0 0,0 0,0 0,0 0,0 0,0 0,0 0,0 0,0 0,0 0,0 0,0 6,0-6,0 0,0 0,0 0,0 0,0 0,0 0,0 0,0 0,0 0,0 0,0 0,0 0,0 0,0 0,0 0,0 0,0 0,0 0,0 0,0 0,0 0,0 7,0-7,0 0,0 0,0 0,0 0,0 0,0 0,0 0,0 0,0 0,0 0,0 0,0 0,0 0,0 0,0 0,0 0,0 0,0 0,0 0,0 0,0 8,0-8,0 0,0 0,0 0,0 0,0 0,0 0,0 0,0 0,0 0,0 0,0 0,0 0,0 0,0 0,0 0,0 0,0 0,0 0,0 0,0 6,0-6,0 0,0 0,0 0,0 0,0 0,0 0,0 0,0 0,0 0,0 0,0 0,0 0,0 0,0 0,0 0,0 0,0 0,0 0,0 0,0 0,0 0,0 0,0 0,0 0,0 0,0 0,0 14,0-14,0 0,0 0,0 0,0 0,0 0,0 0,0 0,0 0,0 0,0 0,0 0,0 0,0 0,0 0,0 0,0 0,0 14,0-14,0 0,0 0,0 0,0 0,0 0,0 0,0 0,0 0,0 0,0 0,0 0,0 0,0 0,0 0,0 0,0 7,0-7,0 0,0 0,0 0,0 0,0 0,0 0,0 0,0 0,0 0,0 0,0 0,0 0,0 0,0 0,0 0,0 0,0 0,0 0,0 0,0 0,0 0,0 0,0 0,0 0,0 0,0 0,0 0,0 0,0 0,0 0,0 0,0 0,0 0,0 0,0 0,0 0,0 0,0 0,0 0,0 0,0 0,0 0,0 0,0 0,0 0,0 8,0-8,0 0,0 0,0 0,0 0,0 0,0 0,0 0,0 0,0 0,0 0,0 0,0 0,0 0,0 0,0 0,0 0,0 0,0 0,0 0,0 0,0 0,0 0,0 0,0 0,0 0,0 0,0 0,0 0,0 0,0 0,0 0,0 0,0 0,0 0,0 0,0 0,0 0,0 0,0 0,0 0,-62-36,62 36,-25-13,25 13,0 0,0 0,0 0,0 0,0 0,-13-8,13 8,0 0,0 0,0 0,0 0,0 0,0 0,0 0,0 0,0 0,0 0,0 0,0 0,0 0,-74-42,74 42,0 0,-25-13,25 13,-62-36,37 23,25 13,0 0,0 0,0 0,0 0,0 0,-12-8,12 8,0 0,0 0,0 0,0 0,-12-6,12 6,0 0,0 0,0 0,-13-7,13 7,0 0,0 0,0 0,0 0,0 0,0 0,0 0,0 0,0 0,0 0,0 0,0 0,0 0,0 0,0 0,0 0,0 0,0 0,0 0,0 0,0 0,0 0,0 0,0 0,-99-42,62 28,37 14,-13-7,1 7,12 0,0 0</inkml:trace>
  <inkml:trace contextRef="#ctx1" brushRef="#br0">9200 1810 62,'-1'-8'28,"1"8"0,1-16-1,-1 16-24,8-14 1,-8 14 0,10-12 0,-10 12 0,9-11 1,-9 11-1,7-8 1,-7 8 0,0 0-1,0 0 0,0 0-2,10-1 1,-10 1-1,0 0 0,5 8 1,-1 2-1,-2 4 0,1 8 0,0 5-1,0 6 1,-1 5-1,1 3 1,-1 0-1,0 1 0,-1-4 1,0-6-2,1-6 1,0-4 0,-1-4 0,1-3-1,-1-4 0,-1-11 1,2 12-1,-2-12 1,0 0-1,0 0-1,0 0 0,0 0-2,0 0-3,0 0-11,4-9-20,-6-3 1,2 12-2,7-11 2</inkml:trace>
  <inkml:trace contextRef="#ctx1" brushRef="#br0" timeOffset="765.0437">9129 2807 26,'-10'3'24,"10"-3"2,-12 7-2,3-10-12,9 3 1,0 0 0,0 0 1,-12-6-3,12 6-2,0 0-3,4-9-1,-4 9-3,16-14 0,-2 5-1,5-1 0,3 2 0,4 1 0,0 1 0,0 6 0,-5 4 1,-2 7-1,-7 6 1,-8 7-1,-7 6 0,-8 7 1,-9 2-1,-4 3 0,-5-2 0,0-3 0,0-4-1,4-5 0,5-5 1,4-5-1,8-5 1,7-1 0,7-2-1,7-2 1,5-1 0,8-1 0,4-2 0,6-3 0,2-2 0,2-1 0,1-3 0,-2-2-1,-3 1 1,-3-1-2,-5 4 0,-5-2-1,-3 5-2,-9-2-4,4 14-20,-15-12-9,-1 25 0,-9-10 1</inkml:trace>
  <inkml:trace contextRef="#ctx1" brushRef="#br0" timeOffset="1292.0739">9177 3798 59,'-10'-3'30,"10"3"2,0 0-1,0 0-26,-11-1 0,11 1 1,-4 12 0,4 1-2,-5 1 1,2 6-1,-4 0 0,3 5-1,-2-3 0,4 1-1,0-4 0,5-2 0,3-5-1,4-3 0,5-4 0,4-2 0,1-2-1,3-2 1,1-1-1,-1-1 0,1-2 0,-2 1 0,-2-1-2,-1-2 0,2 2-2,-7-7-8,8 8-24,-9-7 0,2 3 0,-8-6 0</inkml:trace>
  <inkml:trace contextRef="#ctx1" brushRef="#br0" timeOffset="1539.088">9436 3732 90,'4'9'38,"-6"1"-2,6 13 0,-5 1-33,4 13-2,4 14 1,1 8 0,-1 2-1,-4 5 0,0-1 0,0-4 0,0-5-2,2-8 0,2-10-1,1-12-4,7 0-10,-4-17-22,6-4 0,-6-7 0,5-2 1</inkml:trace>
  <inkml:trace contextRef="#ctx1" brushRef="#br0" timeOffset="2270.1298">9559 4754 69,'-15'-3'34,"-3"0"-1,-1 2 0,1 1-33,-3 2 0,-1 3 1,0-1-1,-1 3 0,3 3 0,1 1 0,2 4 1,2 3-1,7 3 0,4-1 1,5 2-1,5-1 1,5 0 0,8-4 0,5 1 1,4-4-1,7 3 1,1-1-1,1 2 1,-2 1-1,-3 2 1,-7 0-1,-7 2 0,-7 1 0,-7-1 0,-8-2-1,-5-1 1,-4-4-1,-5-4 0,1-4 0,0-8-1,0-7 1,2-7 0,2-5 0,3-7-1,3-4 1,5-3 0,3-5 1,6 1 0,4-4 0,6 1 1,3 2-1,5 1 0,0 3 0,1 4 0,-2 6-2,-2 2-1,-3 10-2,-10-1-11,4 13-21,-13 0-1,0 0 0,-8 13-1</inkml:trace>
  <inkml:trace contextRef="#ctx1" brushRef="#br0" timeOffset="3014.1724">9279 5606 55,'0'0'35,"0"-9"0,0 9 1,0 0-31,-4 16 0,2-2-1,2 10-1,-3 4 0,1 10 0,-2 4 0,2 4-1,-2 3-1,2-1-1,-1-1 0,1-6-1,2-5 0,2-8-2,4-4 0,1-10-5,10-2-5,-6-13-24,13-4 0,-2-10 0,5-3 0</inkml:trace>
  <inkml:trace contextRef="#ctx1" brushRef="#br0" timeOffset="3420.1956">9682 5753 52,'16'-25'34,"-3"3"1,-3 5-1,-7 3-32,-3 14-1,0-9 1,0 9 0,-12 18 0,3 5 1,-3 8-1,5 7 0,-1 10 1,8 5-2,6 2 1,7-1-2,10-5 1,5-6-1,6-9 0,4-8-1,0-13 2,-1-7-1,-5-8 1,-7-3-1,-7-5 1,-8-1 0,-11-1-1,-9 1 1,-13 2 0,-7 2-1,-8 3 0,-6 4 0,-3 4 0,-1 3 1,3 4-2,3 2 0,6 4-1,4-1-2,12 7-6,-1-9-20,13 6-7,3-6 0,7 2-1</inkml:trace>
  <inkml:trace contextRef="#ctx1" brushRef="#br0" timeOffset="4066.2326">9238 6693 46,'-12'-2'33,"12"2"2,-7-10-2,10-3-31,5 5-1,8 1 0,3 0 0,2 1 0,0 4 1,0 1 0,-2 6 0,-3 0 1,-2 7-1,-5 1 0,-3 4 0,-5 4-1,-3 4 0,-5-1-1,-3 2 1,-1 0-1,-2-1 1,1-3-1,2-3 0,2-4 0,4-4 0,4-11 0,5 11 0,-5-11 0,18-2 0,-2 0 0,3 0 0,3 1 0,1 5 1,1 2-1,0 4 2,-3 4-1,-2 4 1,-6 2 0,-5 4 0,-7 1 1,-6 2-2,-9 0 1,-3-2-1,-5-2 0,-3-4 0,-1-3-2,1-7-1,1-2-2,-1-14-2,12 2-5,-5-16-15,15 4-12,1-6 0,9 0 1</inkml:trace>
  <inkml:trace contextRef="#ctx1" brushRef="#br0" timeOffset="4456.2549">9663 6778 56,'18'-14'37,"1"4"-1,-2 0 0,0 10-34,1-2-1,-1 4-1,3 0 1,-3 4 0,-1 2 0,-3 5 0,-4 1 0,-3 6 0,-7 2 0,-4 6 0,-8 2 0,-3 4 0,-6 0-1,-1-1 1,0-1 0,3-1 0,4-4 0,4-4 0,9-7 1,12-2-1,9-7 1,11-2-1,7-5 0,4-3 0,3-2-2,5-3-1,2 1-1,-8-4-2,2 7-7,-15-9-22,3 7-4,-9-4-2,-3 3 2</inkml:trace>
  <inkml:trace contextRef="#ctx1" brushRef="#br0" timeOffset="5342.3055">9359 7589 29,'2'-9'33,"-4"1"0,2 8 1,-16-16-25,16 16-2,-16-3-2,7 3-2,-4 2 0,0 5-1,-4 4-1,0 4 1,-1 7-1,0 6 0,0 6 0,4 6-1,6 4 1,7 1 0,6 0 0,10-1-1,6-7 0,7-6 1,5-9-1,4-11 1,0-9-1,-2-6 0,-5-9 0,-5-2 0,-8-2 1,-9 0-1,-10 4 1,-11 5-1,-10 5 1,-6 6-1,-6 4 1,-2 6 0,-1 4-1,2 2 1,5 1-2,5-4 0,9 1-2,5-8-2,16 1-6,-4-10-18,25-15-7,0-4-1,9-4 1</inkml:trace>
  <inkml:trace contextRef="#ctx1" brushRef="#br0" timeOffset="5689.3254">9592 7703 44,'0'0'36,"4"-11"-2,-4 11 3,-3-10-31,3 10-3,0 0-1,-3 13-2,0-1 1,-2 3 0,-1 0 0,-1 6 0,-2-1 1,2 1-2,0-5 1,5-1 1,4-4-1,6-3 0,8-3-1,4-3 1,7-3-1,6 0 0,2-2 0,1-1 0,0-1-1,-1-1-2,-2 1 0,-6-5-2,2 5-4,-10-10-3,5 8-8,-13-7-16,2-1 2,-6-3-1,-3-2 20</inkml:trace>
  <inkml:trace contextRef="#ctx1" brushRef="#br0" timeOffset="5889.3368">9900 7611 26,'-11'-11'36,"-1"2"-2,12 9 2,-17-6-21,21 20-3,-7 0-5,9 11-4,-1 5 0,3 9-2,0 7 0,2 6-1,-1 2 0,1 1-1,0-2-1,-3-3 0,1 0-4,-8-11-10,6 2-20,-9-9 0,1-1 0,-8-6-1</inkml:trace>
  <inkml:trace contextRef="#ctx1" brushRef="#br0" timeOffset="6266.3584">9237 8560 48,'-10'10'36,"0"-2"0,3 9 0,-3-2-30,5 11-3,1 5 1,3 7-1,-1 0 1,2 3-3,0-2 2,1-6-2,0-5 0,2-6-3,3-4-2,-6-18-6,23 7-21,-13-14-5,7-5-1,-5-9 0</inkml:trace>
  <inkml:trace contextRef="#ctx1" brushRef="#br0" timeOffset="6580.3764">9371 8606 51,'17'-19'36,"1"-4"-1,7 3 0,0 2-33,4 7 0,-3 3 1,0 12-1,-8 11 0,-8 10 0,-9 7 0,-6 6 0,-7 1 2,1 3-1,-3-1 0,1-2-2,4-8 2,3-4-3,4-4 2,6-6-2,4-5 0,2-6-1,7-3 0,2-6-1,7-2-1,-1-11-6,19 4-21,-6-13-8,5 3 0,-1-7 1</inkml:trace>
  <inkml:trace contextRef="#ctx1" brushRef="#br0" timeOffset="7033.4023">10075 8474 57,'-19'-7'36,"-9"-1"0,1 7-1,-4-2-34,4 4 1,3 3-1,4 2-1,5 2 0,5 5 0,10 2 0,7 4 0,9 1 1,7 4 0,8-2-1,6 2 2,3 1-2,2 1 2,-3-2-1,-6 1 0,-6 0 1,-6 4-1,-11-1 1,-8 0-2,-8-1 2,-5-1-2,-3-4 1,-4-6-1,-2-5 0,-1-10 0,1-7 0,2-9-1,3-8 0,4-6 2,5-7-2,6-4 1,7-5 0,6-2 1,5 1-2,4 2 2,0 3-1,-1 3-2,0 8-1,-8-1-7,7 17-20,-13 0-7,0 6-1,-7 8-1</inkml:trace>
  <inkml:trace contextRef="#ctx1" brushRef="#br0" timeOffset="20484.1716">7774 2963 22,'-30'0'24,"5"0"-4,4-7-2,11 3-2,0-9-2,14 4-4,2-11 0,15 4-4,6-10 0,15 1-2,4-8 0,9 3 0,-1-3-2,0 8 1,-8 3-3,-10 9 3,-17 10-2,-17 12 0,-23 12 1,-18 12-2,-17 8 2,-7 7-2,-9 2 2,1 2-2,5-7 1,9-7-1,14-8 1,16-11 0,17-12 0,10-7-1,28-24 1,9-2-1,11-9 2,12-4-1,8-4 1,3 2-1,-4 3 1,-5 8 0,-11 9-1,-13 11 0,-18 12 0,-22 12-1,-22 10 0,-18 10 0,-15 8-1,-9 3 1,-3 1 0,3-1 0,7-6-1,14-5 2,17-10-1,23-11 1,20-13-1,20-12 1,15-10-1,11-8 1,9-8 0,7-4-1,2-1 1,-6 4 0,-11 5-1,-13 12 1,-16 15-1,-21 16 0,-19 17-1,-20 10 1,-17 11-1,-10 4 1,-6 5 0,0-4 0,9-6-1,12-10 2,16-12-1,18-11 1,17-12-1,17-11 0,14-10 1,11-9 0,6-10 0,7-5-1,2-1 1,1-1-1,-4 4 1,-6 7-1,-13 10 0,-14 12 0,-24 19 0,-20 15 0,-23 12-1,-19 9 1,-14 7-1,-9 3 1,-1-2-1,5-7 1,14-8 0,16-12 0,18-11 0,24-12 0,0 0 1,28-22-1,7 1 0,7-4 1,4-2 0,4-1-2,0 0 2,-2 1-1,0 0 1,0 0-1,-5 2 1,-1 1-1,-5 1 0,-8 2 1,-10 4-1,-16 7 0,-20 7 0,-18 11 0,-17 8-1,-15 7 1,-12 7-1,-7 2 1,2 1-1,7-4 1,13-4-1,17-9 1,15-11 0,18-12 0,17-11 1,15-11-1,11-8 0,8-6 0,4-3 1,2-1 0,-3 2 0,-6 7 0,-7 7 0,-7 8 1,-10 10-2,-10 13-1,0 0-1,-6 11-4,10 19-12,-8-4-18,11 13-1,-1-2-1,13 10 0</inkml:trace>
  <inkml:trace contextRef="#ctx1" brushRef="#br0" timeOffset="21757.2444">8060 4752 38,'-12'-18'29,"0"0"1,-4 1-2,3 4-23,-8 4 0,0 7-1,-9 6-2,-5 9 0,-9 6-1,-7 8 1,-6 5-1,0 3 0,1-2 0,9-2-1,5-5 1,12-5 0,10-10 0,20-11 0,0 0 0,20-19 1,10-4 0,13-6 0,12-9 0,10-6 0,5 0-1,1 6 1,-6 2-1,-7 8 0,-14 8 0,-16 14 0,-23 17-1,-24 12 0,-21 10-1,-13 4 2,-9 7-2,-6 2 1,3-2 0,6-6 1,12-8-1,20-9 0,19-13 1,22-11-1,19-13 1,21-8 1,16-10-1,10-9-1,9-5 2,3 0-1,-9 5 1,-8 8-1,-17 8 0,-22 15-1,-25 18 1,-22 17-1,-27 15-1,-24 11 1,-16 9-1,-8 4 1,0 1-1,5-7 1,14-7 0,16-12 0,25-11 0,27-16 1,28-13-1,20-12 0,16-11 0,12-7 1,6-7-1,5-1 1,-6 0 0,-8 6-1,-16 7 0,-15 10 1,-20 10-1,-23 8 0,-8 19 0,-22 4 0,-14 7-1,-10 3 1,-5 2 0,2-1 0,6-3 0,12-5 0,14-8 0,18-9 0,15-7 0,18-9-1,13-7 1,11-8 0,8-5 0,6-4 0,0-4 1,0 1-1,-7 2 0,-4 2 0,-9 4 1,-8 6 0,-9 4-1,-10 6 0,-17 10 0,0 0-1,-19 16 1,-8 3 0,-8 7-1,-5 3 0,-1 4-1,-2 1-2,7 5-3,1-5-15,17 5-13,2-4-1,12 0-1,3-1-1</inkml:trace>
  <inkml:trace contextRef="#ctx1" brushRef="#br0" timeOffset="23034.3175">7814 8535 18,'-12'2'26,"2"5"0,-8-1 1,-5 1-23,2 3 2,-8 0-1,0 6 2,-7-3-1,4 5-1,-3-5 0,6 3-1,1-5 0,9-2-1,8-10 0,14-9-1,13-12-1,14-7 0,13-12 1,16-7-1,13-11 0,9 0 1,0 3-2,-2 9 1,-13 9-1,-11 15 2,-22 17-1,-25 18 0,-33 19 1,-21 15-1,-19 13 0,-10 8 1,-7 2 0,2-2 0,8-9-1,14-9 1,22-13-1,21-17-1,15-19 1,38-23-2,20-16 1,19-13 0,18-10-1,12-7 0,5 1 0,-1 3 1,-7 11-1,-17 11 0,-28 19 0,-27 18 2,-31 19-1,-29 18 0,-25 17 1,-27 14 0,-16 8 0,-8 5 0,3-2 3,13-9-3,14-8 1,22-14-1,27-21 0,36-19-1,32-21 0,26-17 0,22-16-2,23-8 0,12-5 0,4 0 1,-9 6 1,-16 9-1,-22 16 1,-24 19 0,-33 22-1,-40 20 1,-31 16 0,-23 13 1,-18 9 1,-12 7-1,-8-1 2,4-3-2,11-10 2,20-13-2,21-12 2,24-16-2,26-17-1,22-11-1,27-18-1,22-13 2,22-13-2,11-4 1,5-2-1,-3 2 0,-11 8-1,-14 11 2,-24 16 1,-25 23 0,-35 23-1,-29 16 2,-23 12 0,-20 9 1,-12 7 1,-4 1-1,1-4 0,8-10 0,14-10 1,20-10-2,17-9-1,17-11 1,14-13-2,26 2-1,10-11-3,10-15-12,21-2-21,0-12 0,6-7-3,-2-8 1</inkml:trace>
  <inkml:trace contextRef="#ctx1" brushRef="#br0" timeOffset="26792.5324">11436 2817 31,'0'0'23,"0"0"-2,0 0-1,0 0-1,0 0-6,0 0-3,0 0-2,0 0-1,4-8 0,-4 8-2,15-11-1,-1 0-1,6 1 0,5-5-1,7 0 1,4 0-1,5 2 1,2 2-2,1 6 2,-3 2-2,2 8 0,-4 6 0,-3 8-1,-7 9 1,-6 8-1,-11 8 1,-8 6-2,-11 2 2,-14 2 0,-13 0 0,-11-3 0,-8-8 0,-4-7 1,0-10-1,4-11 0,4-7 0,7-7 0,11-7 0,11-4-1,9-4 0,11-1 0,11-2 0,8 2 0,10 1 0,9 4 0,7 2 0,4 3 0,4 5 0,1 3 0,-3 4 0,-3 2-1,-5 3 0,-7 2-1,-4 5-3,-11-6-9,5 9-21,-14-5 0,4 6-1,-10-6 0</inkml:trace>
  <inkml:trace contextRef="#ctx1" brushRef="#br0" timeOffset="27734.5863">12126 4698 48,'-5'-12'34,"-8"-2"-1,-5 3 0,-9-6-27,-1 10-2,-8 5-2,-1 3 0,-4 6-2,0 6 1,2 3 0,4 5 0,6 5-1,8 1 0,9-1 1,10 0-1,9 2 0,8 0 0,7-1 0,7 0 1,3 2-1,2 3 1,-3 4-1,-3 3 1,-8 3-1,-7 1 2,-12 1-2,-10 0 1,-12-4-1,-6-4 2,-8-9-2,-2-7 1,-2-12 0,5-11 0,7-17 1,8-11-2,11-14 2,10-8-2,12-9 1,8-6 0,12-1 1,6 1-1,6 6 0,3 5 0,-2 9 0,-1 7-1,-4 12-1,-7 6-2,-5 16-5,-17 2-21,0 15-7,-14 4-1,-2 11 0</inkml:trace>
  <inkml:trace contextRef="#ctx1" brushRef="#br0" timeOffset="28380.6233">11432 8602 19,'0'-22'31,"2"3"1,-1-1-2,8 14-15,-9-2-4,10 18-3,-7 6-3,3 12-1,-5 6-1,2 8 0,-5 5 0,-1 4-1,-2-2-1,-1-3-2,0-5 0,0-8-4,7-3-4,-7-12-20,11-7-5,-5-11-1,16-10 0</inkml:trace>
  <inkml:trace contextRef="#ctx1" brushRef="#br0" timeOffset="28696.6413">11610 8559 38,'17'-18'34,"10"5"0,-1-1-1,4 9-25,-6 2-3,3 11-2,-9 5 0,-7 11-2,-11 5 0,-7 6 0,-11 2 0,-3-1 0,-4-3 1,0-4 0,3-5-1,3-5 0,8-4 0,8-4 0,3-11 1,23 11-2,2-8 0,7-5-1,10-1-2,4-6-3,11 2-8,-3-10-20,8-1-1,-2-8 0,7-2 1</inkml:trace>
  <inkml:trace contextRef="#ctx1" brushRef="#br0" timeOffset="29077.6631">12426 8403 53,'-13'-29'33,"-16"3"0,-8 15-11,-14 0-15,4 10-1,-7 2-3,6 6-1,6 7-2,11 5 0,13 5 0,14 4 0,15 0 1,16 5 0,13 0 0,12 3 1,6 2-1,5 2 1,-1-2-1,-5 0 1,-12 1-1,-14-2 0,-16-3 1,-11-3-1,-14-7 1,-9-6-1,-9-7 1,-1-9-1,0-13-1,5-12 2,6-14-2,6-13 0,9-10 0,11-5 0,8-3 0,9 1-1,7 5 0,2 7-2,4 15-2,-6 7-5,6 25-22,-16 4-4,-4 15 0,-15 9 0</inkml:trace>
  <inkml:trace contextRef="#ctx1" brushRef="#br0" timeOffset="29445.6842">10942 9620 67,'0'0'38,"0"0"-1,53-20 0,13-9-33,41 1-1,29-8 0,26-1-1,24-1 0,17 4-1,4 3 0,3 6 0,-12 5-1,-22 7 0,-29 6 1,-21 4-1,-38 8-1,-28 5 0,-29 7 0,-28 2-2,-17 9-9,-28-5-22,0 2-4,-19-6 0,0-2 0</inkml:trace>
  <inkml:trace contextRef="#ctx1" brushRef="#br0" timeOffset="30983.7721">10914 10243 57,'-5'-19'34,"7"11"0,-5-3-1,3 11-30,0 0-1,3 26-1,-3 4 0,1 8 0,-1 8 0,-1 5 0,0 2-1,-2-4-1,4-5-3,-5-13-9,9-6-19,-2-12-2,-3-13-1,14-11 1</inkml:trace>
  <inkml:trace contextRef="#ctx1" brushRef="#br0" timeOffset="31471.8001">11090 10035 42,'45'-20'34,"2"-1"-2,6 9 1,-5 2-23,1 10-6,-7 8-2,-8 8 1,-12 8-2,-14 8 1,-12 3 0,-9 4 0,-12 3-1,-7 0 1,-4 0-1,0-2 0,2-3-1,4-6 0,7-3-1,7-7 1,13-8 0,3-13 0,26 5 0,3-11 0,10-5 0,8 0 0,5-2 1,6 3 0,2 1 0,-1 7 0,-4 7 1,-7 6-1,-9 7 2,-13 9 0,-13 4 0,-16 6-1,-17 3 1,-14 3-2,-16-1 2,-7 0-2,-7-3-1,-1-6-1,4-5-1,3-7-2,16-1-10,0-18-22,22-5-1,7-16-1,22-4 1</inkml:trace>
  <inkml:trace contextRef="#ctx1" brushRef="#br0" timeOffset="31938.8268">12166 10055 66,'13'-31'36,"-24"4"-1,-12 9 0,-19 2-33,-3 10 0,-1 4-2,3 4 0,5 6-1,6 4 0,11 3 1,9 5 0,12 4 1,11 7-1,9 4 0,8 8 1,5 5-1,6 4 2,0 0-3,1 2 2,-1-2 0,-4-4 0,-3-5 0,-7-6 0,-10-7 1,-6-3-1,-10-5 2,-6-3-2,-9-8 1,-6-4 0,-6-7 0,-2-8-1,0-11-2,-1-13 2,4-15-2,1-11 0,9-9 0,4-2 0,8-1 0,7 5 0,7 7 1,6 9-2,9 14 0,2 9-3,12 16-7,-9-3-21,12 10-3,-8-4 1,4 5-1</inkml:trace>
  <inkml:trace contextRef="#ctx1" brushRef="#br0" timeOffset="32381.8521">12030 9579 42,'-67'-32'30,"-18"11"1,-21 9 1,-14 19-25,-21 14-1,-8 22 0,-12 15-1,-1 23 0,-3 19 1,18 24-1,18 18-1,24 17-1,32 7 1,35 3-3,33-7 1,37-10-1,38-23 0,32-24-1,34-31 0,23-36 0,21-31 0,11-31 1,8-28-1,10-26 0,0-21 2,-4-19-2,-12-20 1,-14-14-1,-25-13-1,-24-11 0,-31 0 1,-39 6 0,-39 11-1,-33 13 1,-35 22 0,-25 24-1,-21 28-1,-18 25-7,-2 34-21,-9 11-9,6 12 1,5 4-1</inkml:trace>
  <inkml:trace contextRef="#ctx1" brushRef="#br0" timeOffset="47549.7197">8648 9658 57,'-23'3'32,"5"-3"-1,2-7-1,16 7-24,-4-21-1,22 7-1,7-7 0,19 1-2,13-7 1,24-4 0,18-6-1,18-1-1,11-5-1,15-4 0,7-8 0,1-3 0,-6-1 0,-11 2 0,-16 3 2,-16 5-1,-19 9 1,-21 9-1,-20 11-1,-18 8-1,-15 10-2,-18 5-1,-8 12-6,-19-2-20,5 9-6,-12-1 0,1 7-1</inkml:trace>
  <inkml:trace contextRef="#ctx1" brushRef="#br0" timeOffset="48577.7785">8523 10081 43,'-20'3'30,"3"-2"-1,4-3 0,13 2-20,-10-16-5,19 7 1,1-6-1,11-1-1,2-6 0,10 1 1,0-2-2,5 5 2,-3 2-2,0 5-1,-6 10 0,-5 9 0,-12 12 1,-9 9-1,-13 10 1,-7 7 0,-10 5 1,-4 3-1,-3-4-1,3-2 1,4-6 0,10-7-1,10-10 0,11-6 0,10-8-1,11-7 0,7-6 0,8-6-2,6-6-3,-2-11-7,9 0-22,-11-10 0,3-1-1,-11-8-1</inkml:trace>
  <inkml:trace contextRef="#ctx1" brushRef="#br0" timeOffset="49057.8059">9002 9798 52,'32'-30'30,"6"-1"0,1-1-1,1 5-25,-4 3 0,-1 7-1,-8 2 0,-9 10 0,-18 5-1,0 0 0,-17 13 0,-9 2 0,-10 3 0,-3 5 0,-8 2-2,1 3 2,2 2-2,5 0 1,8-2-1,8-1 0,11-1 1,8-2-1,9-4 1,9-1-1,8-5 1,8-2-1,9-2 2,7 0-2,3-3 1,3 1 1,-1 1-1,-4 2 0,-8 3 0,-7 5 1,-13 3-1,-11 4 0,-12 2 0,-10 1 1,-10 1-2,-4-2 1,-5-4 0,-3-5-2,5-3-2,-3-11-4,15 1-19,-5-15-8,11-5-1,3-11 0</inkml:trace>
  <inkml:trace contextRef="#ctx1" brushRef="#br0" timeOffset="49525.8327">9457 9624 40,'27'-18'29,"3"-3"1,4 0-1,-3-1-23,4 8 1,-11-4-1,-2 9-3,-12 2 1,-10 7 0,-14 6-1,-9 8-1,-14 6 1,-6 4-1,-3 8-1,2 2 0,1 2-1,9 0 0,9-3 0,9-3 1,14-7-1,11-3 0,12-7 1,10-4 0,10-3-1,10-2 2,8-1 0,6-1-1,0 2 1,-4 1-1,-12 3 1,-11 6-1,-23 4 1,-18 6 0,-24 2 0,-19 5 0,-17 3 1,-11 4-2,-10 2-2,-6-8-12,12 8-22,-2-10-1,10-3-3,7-7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0:11.2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9365 1673 58,'-1'-14'27,"1"-1"-1,3 1 1,-1-2-23,6 6 2,-7-4 1,7 6 0,-8-3 1,0 11-1,4-9 0,-4 9-2,0 0 0,0 0-2,0 0-1,4 12 0,-1 2 0,1 11 1,1 10-1,4 17 2,-3 10-3,4 7 2,0 5-1,3 0 0,0-4 0,-1-4-1,-1-12 1,0-12-2,-1-14 2,-1-7-1,-3-7 0,-2-5 0,-4-9 0,0 0-1,0 0 0,0 0-1,4-9-2,-5-1-3,1 10-18,5-16-13,-1 8-2,-7-5 0,6 4-1</inkml:trace>
  <inkml:trace contextRef="#ctx0" brushRef="#br0" timeOffset="5709.3265">9820 4608 24,'5'-11'26,"1"2"-1,-7 1 1,1 8-21,-15-7 1,-6 5 0,-2 6 1,-14 1-1,-2 7 0,-11 1-1,1 5-1,-4 1-2,6 3-1,3 2-1,7 1 0,10-3 0,9 0 0,12-2 0,10 0 0,11-2 1,10 4 1,7-2-1,7 5 2,3 0-1,2 5 0,-5 2 0,-3 5 0,-12 1 0,-6 0-1,-12-2 0,-8-1 0,-9-5 1,-6-6-1,-5-9 1,0-10-1,-1-12 1,3-10-1,2-12 0,7-10 0,5-9 0,7-8 0,7-3 0,7-3 0,8-1 1,5 6-2,3 4 1,2 7 0,0 7-1,-2 8-2,-3 10 0,-6 6-3,1 18-11,-23-3-19,16 23 0,-17-4-1,-3 10 0</inkml:trace>
  <inkml:trace contextRef="#ctx0" brushRef="#br0" timeOffset="7469.4272">9625 7399 16,'2'-22'30,"-3"0"1,-1-2 1,0 5-23,-7-5 1,2 9-4,-8-1-1,1 8-2,-7 5-1,-4 10 0,-5 11-1,-3 12 1,-2 11-1,2 12 1,1 5-1,8 5 1,4-1-1,9-2 0,9-7 0,8-9-1,7-14 0,8-8-1,5-10 2,2-11-2,3-6 1,-2-6 1,-3-5 0,-5 0 0,-5 0 0,-8 2 0,-10 3-1,-10 6 2,-8 7-2,-8 5 0,-4 7 0,-2 2-1,0 3 1,3 2-1,5-1-1,7-4-2,13 0-3,6-16-10,9 5-17,11-12-1,12-6 2,5-9 4</inkml:trace>
  <inkml:trace contextRef="#ctx0" brushRef="#br0" timeOffset="7777.4448">9843 7310 35,'-4'-9'33,"-5"8"-1,-5 6 0,-5 9-29,-3 3 0,4 9 0,-5 0 0,5 6 1,-2 0-2,5 2 2,1-4-1,8-1 0,4-7 0,9-2 0,9-9-2,9-4 1,7-7-1,7-3 0,4-3-1,1-3 0,1-2 0,0-1-2,-3 0-1,-7-5-3,1 8-8,-13-9-21,1 1 0,-7-5-1,-2 1 1</inkml:trace>
  <inkml:trace contextRef="#ctx0" brushRef="#br0" timeOffset="8008.458">10122 7197 50,'0'0'36,"1"11"1,4 12-1,-8 11-32,7 20 0,-2 12 0,-1 9-3,-3 8-1,0 5 1,-1-1-2,1-3 1,2-9-1,2-12 0,5-12-2,1-14-3,10-4-23,-7-15-7,1-10 0,-12-8-1</inkml:trace>
  <inkml:trace contextRef="#ctx0" brushRef="#br0" timeOffset="9362.5355">8811 9447 48,'-17'11'35,"2"-11"0,15 0-1,10-16-19,23 3-10,19-9-1,27-1-2,20-8 0,22-1-2,19-6 1,13 1 0,6-3 1,1 2-1,-10 1 0,-11 1 0,-18 4-1,-16 4 0,-23 4-1,-19 4-1,-16 6-1,-19-2-4,-6 14-19,-22 2-10,-14-5-1,-14 9 0</inkml:trace>
  <inkml:trace contextRef="#ctx0" brushRef="#br0" timeOffset="9805.5608">9040 9995 71,'-10'-10'35,"15"-3"0,6-14-1,19-2-29,9-9-3,14-3 0,9-3-2,6 4 1,2 7-1,-2 8 0,-8 10 1,-8 15-1,-9 17 1,-9 20-1,-13 14 2,-10 16 0,-9 12 0,-7 13 0,-7 4-1,-5 3 1,-3-5 0,-1-9 0,3-10-1,4-11-2,5-12 0,5-15-3,11-5-11,-3-20-20,12-6-3,-4-14 1,4-6-1</inkml:trace>
  <inkml:trace contextRef="#ctx0" brushRef="#br0" timeOffset="9986.5712">9495 10364 86,'5'-24'38,"15"0"0,5-12-3,10-2-36,19 3-2,3-4-4,10 11-15,-8-8-15,1 9 0,-12-1 0,-2 5-1</inkml:trace>
  <inkml:trace contextRef="#ctx0" brushRef="#br0" timeOffset="10473.599">9915 9686 49,'33'-39'36,"9"-6"-1,14 7-1,5 2-15,6 12-18,2 13 0,-3 12 0,-9 13-1,-12 13 1,-17 9-1,-16 9 2,-18 1 0,-12 5 0,-11 1 0,-6-1 0,-4-5 0,3-6-2,3-8 2,7-7-3,12-7 2,11-7-1,3-11-1,26-2 1,5-6 0,10-4 0,9 1-1,6 1 1,4 3 0,4 5 0,-5 7 0,-5 6 0,-9 11 2,-13 7-1,-14 7 1,-15 5 0,-17 5 1,-14 2 0,-14 0 0,-9-1 0,-8-4-1,-2-5-1,-2-8 0,0-8-3,8-6-3,-6-16-15,13-2-18,-2-15-2,10-9-1,2-15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0:44.0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4802 1628 71,'-10'-3'32,"-2"-7"1,7 1-3,1-2-26,4 11-2,6-11 1,-6 11-3,0 0 2,12 7-1,-10 2 1,-1 4-1,-4 1 0,2 2 1,0 0-1,3-1 0,3-6 0,8-6 1,12-9-1,13-12 1,14-13 0,12-9-1,12-16 1,11-9-1,2-7 0,0-3-2,-8 2 0,-13 3-6,-1 12-21,-27 10-6,-12 18-1,-22 11-1</inkml:trace>
  <inkml:trace contextRef="#ctx0" brushRef="#br0" timeOffset="687.0393">4640 4585 51,'-11'6'33,"0"-5"0,0 1-1,-8-6-26,19 4-2,-11 2 0,11-2-2,0 0-1,8 1 0,2-2 0,3 1-1,2-3 2,6-2-1,5-8 1,10-9 0,7-10-1,10-8 0,9-5-4,1-15-19,15 1-11,-1-7-1,-1-2-2</inkml:trace>
  <inkml:trace contextRef="#ctx0" brushRef="#br0" timeOffset="3494.1998">4637 2640 7,'-18'24'16,"6"0"0,-1-9-1,4 0-13,7-1 0,-1-5 4,5 1 2,-2-10 0,12 2 2,1-15 0,13-1 2,8-16 0,22-4-1,11-19-4,19-8 0,10-8-2,11 2-1,-1 1-2,-1 3-6,-5 16-18,-18 9-7,-17 16-1,-21 10-1</inkml:trace>
  <inkml:trace contextRef="#ctx0" brushRef="#br0" timeOffset="9040.5171">9210 3187 43,'-46'-21'26,"-12"3"-2,-15 2 0,-12 4-22,-3 7 0,-6 3-1,1 5 0,0 2 0,5 6 1,3-1 1,12 6 0,5 2 1,14 9-1,0 4 1,13 9-2,9 2 1,17 7-1,14 3 0,17 3 0,19-3-2,21-1 2,22-6-1,22-7 1,17-9-1,17-7 0,10-9 0,5-6 0,0-8 0,-3-7 1,-10-9 1,-8-6-1,-11-8 0,-12-8 1,-15-7 1,-6-5-1,-18-5 1,-13-1-1,-18-2 0,-19 1 0,-26 4-1,-26 6 0,-30 10-1,-32 12-1,-29 12-3,-20 8 0,-10 17-6,-16 3-22,7 17-5,-2-3-1,15 2-1</inkml:trace>
  <inkml:trace contextRef="#ctx0" brushRef="#br0" timeOffset="10845.6203">2136 5932 1,'-34'-21'22,"-6"-10"3,-3 0-1,-1-1-18,-15-1 0,-2 4-1,-19 2-2,-7 6-1,-27 5 0,4 11-2,-14 9 1,4 10-2,-4 11 0,9 11 1,1 8-2,14 6 2,16 6 0,4 7 2,13-2 0,11 4 2,14-1 0,15 4 1,22-5 2,21 1-1,21-6-1,21-5 0,17-9 0,27-8-1,26-13-1,27-8 0,20-10 0,8-5-2,12-8 0,6-1-1,4-2 0,-10 0 0,-15-3 0,-18-1 0,-15-1 0,-15-3 0,-20-3 1,-19-5-1,-16-5 1,-18-6 0,-18-7 0,-18-4 1,-23-7-2,-18-5 1,-21-2-1,-20 1 1,-23 3-2,-20 11 1,-28 13-1,-20 16 0,-18 17 1,-9 15-1,-4 16 0,2 11-1,10 14-5,22-1-10,31 12-14,38-3-4,35-3 1,39-7 5</inkml:trace>
  <inkml:trace contextRef="#ctx0" brushRef="#br0" timeOffset="11697.669">8876 6039 1,'-12'-40'21,"2"-3"8,-5-11-1,-1-4-18,-4 4-2,-13-1-1,-6 7-3,-14 4 0,-10 13-2,-13 10 0,-7 15-1,-4 13 0,-1 16 0,-1 17-1,7 11 2,5 14 0,14 9 0,9 10 0,18 11-1,15 5 1,21-2-1,24-4 1,26-8-2,26-11 0,26-12 1,23-17-1,18-19 2,12-16-3,7-11 2,-1-13-2,-5-8 2,-13-7-1,-15-4 1,-21-6 0,-17 0 0,-21-5 1,-21-1-1,-25-5 1,-19 0-1,-26-3 1,-19 1-1,-22 3-1,-18 5-1,-10 10-4,-12 5-16,4 12-11,3 4-1,9 5-1</inkml:trace>
  <inkml:trace contextRef="#ctx0" brushRef="#br0" timeOffset="15154.8668">2177 10448 1,'0'0'14,"-13"-13"0,3 5-2,10 8 1,-17-13-1,17 13 1,-14-7-1,14 7-1,-14 0-1,10 7-3,-6 3-1,4 8-3,-4 3 0,1 5-1,-3-1 1,5 2-1,-3-5 2,6-2 0,2-13-1,2-7 1,20-12-1,6-9 1,7-9-2,10-4 1,2-5-2,5-2-2,4 5-7,-6-4-16,4 12-7,-9 0-1,2 8-1</inkml:trace>
  <inkml:trace contextRef="#ctx0" brushRef="#br0" timeOffset="15648.895">3121 10472 5,'0'0'25,"-5"-8"-2,5 8 2,-13-2-13,11 12-2,-5 1-1,6 7-2,-4-2-1,5 4 0,-2-5 2,5 2-1,-3-17-1,14 2 0,-1-18-3,10-7 1,3-11-2,7-5 0,4-2-2,3-5-3,5 8-7,-6-1-19,7 11-3,-8 1 0,1 11-1</inkml:trace>
  <inkml:trace contextRef="#ctx0" brushRef="#br0" timeOffset="16196.9264">4138 10480 30,'0'0'23,"1"8"-2,-1 2-4,0-10-2,-6 15-2,6-15-2,-7 12-3,7-12-2,0 0 0,17-23-2,1 4 1,5-10-2,4-2-2,4-1-4,0-6-9,4 8-18,-6-3-3,0 4 0,-2-1 0</inkml:trace>
  <inkml:trace contextRef="#ctx0" brushRef="#br0" timeOffset="19071.0908">979 580 48,'-71'-39'31,"71"39"0,-52-31-2,52 31-23,0 0-2,-45-25-2,45 25-1,0 0-1,0 0 0,0 0-1,0 0 2,-38 48-2,38-48 0,0 0 0,13 54 1,-13-54 0,34 37 0,-34-37 0,59 41 1,-16-18 0,12 2 2,18 2-1,14 2-1,15 0 1,8 4 0,11 1 1,1-3-3,8 0 1,0-5-1,5-4 1,-6-6 0,4-4 0,2-8-1,9-6 1,2-3 0,2-4 0,-1-1 0,-2-2-1,2 1 1,-4-2 0,-3 0 0,-6-2-1,2-5 0,0-2 0,0-2-1,-5-2 1,-7-3 0,-2-1-1,-5-1 0,-10 2 1,-15-2 1,-14 2-1,-13-1 1,-13 1 0,-12-2 0,-40 31 0,39-66 0,-39 66 0,-3-69 1,-14 33-1,-9 1 0,-14 1 0,-8 2 1,-10-1-1,-11 2-1,-10 2 2,-9 1-2,-13 0 1,-5 2 1,-5 2 0,-5 0-3,-10 4 3,-4-2-1,-6 3 0,-5 19-1,-1 0 1,-9 0-1,-9 0-1,-1 0 2,-7 0-1,-3 0 1,-8 0-1,2 0 0,0 0 0,-9 0-1,0 0 1,-6 0-1,9 0 0,8 0-2,11 0 1,2 0 0,13 0 0,15 0-1,10 22 2,13 31-1,15 1-2,21 2-3,26-5-19,31 5-10,26-15 1,33-6-2</inkml:trace>
  <inkml:trace contextRef="#ctx0" brushRef="#br0" timeOffset="23704.3558">5011 11145 6,'2'-10'22,"-2"10"0,-8-1 0,8 1-12,-14 11-3,5-1-2,2 8 0,-2 9-1,1 14 1,-3 10-1,4 12 1,-6 5 1,5 6-1,-1-3-1,4-2-1,-1-12 0,3-11 0,1-20 1,4-14-2,-2-12 0,9-22 1,-5-10-1,3-9 0,-1-15-1,4-9 0,0-7-1,2 0 1,2 3-1,-3 7-1,2 11 2,-2 9-1,-2 15 0,-3 18 0,-3 17 0,-3 14 1,-3 18-2,-3 11 2,0 10-2,-2 5 1,1 4 0,2-1 1,2-7-1,3-9 0,2-14 2,5-12-1,1-14 1,4-11 0,2-16-2,2-12 1,0-13 0,4-14 0,0-11 0,2-8-1,3-3 1,-1 1-1,-2 7 1,-3 9-1,-2 14 0,-4 18 0,-2 21 0,-5 21-1,-4 25 1,-5 20 0,1 11 1,-1 6-1,2 4 0,3-4 2,2-7-2,2-14 1,1-16 0,4-16-1,1-15 1,-1-13 0,3-12-1,0-10 0,-1-14-1,4-13 1,-1-12 0,2-5 0,0-3 0,1 4 0,-4 7 1,-2 11-1,-2 17 0,-6 23 0,-4 26 0,-3 23 0,-6 19-1,-4 14 1,-1 8 0,2 6 1,1 0-2,4-6 2,6-13-1,6-13 1,5-15 0,4-14 0,5-13-1,0-13 1,2-14-1,-2-11 1,0-12-1,-1-9 0,-3-10-1,-1-10 1,-1-3 0,-4 3 0,-1 7 0,-3 7 0,-3 14 0,-1 18 0,-2 21 0,-4 30 0,-1 20 1,-1 14-1,0 11 1,1 7-1,0 0 0,2-8 0,2-15 1,2-12 0,1-16-1,2-18 0,-4-13 1,10-29-1,-5-9 1,3-12 1,-2-11-2,1-13-1,0-6 1,1-1-1,-1 9 0,-2 11 1,1 15-1,-3 18-1,-3 28 2,3 21 0,-3 26 0,-3 15 0,1 10 0,-1 4 1,1-2 0,0-5-1,2-17 0,1-11 0,2-17 0,-3-24 1,12-4 0,-3-19-1,1-11 0,1-12 0,1-10 0,2-12-1,0-5 1,0 1-1,1 4 0,-3 9 1,-1 9 0,-2 16-1,-2 21 2,-6 27-1,-3 24-1,-6 16 0,-3 14 2,-2 7-1,0 0 1,-1-3-1,3-12 1,1-15-1,3-15 2,2-15-1,5-15-1,-3-13 0,4-8 1,0-6 0,2-2-5,-1-3-2,7 14-13,-6-2-12,-3 20-3,11 13 0,-3 18-1</inkml:trace>
  <inkml:trace contextRef="#ctx0" brushRef="#br0" timeOffset="27162.5536">6665 10523 54,'0'0'29,"0"0"0,-10 3-4,10-3-21,0 0 0,0 0-2,0 0-2,0 0 1,0 0-1,0 0 1,0 0-1,0 0 1,0 0 0,16 1 1,-6-7-1,5-1 2,0-4-3,2 0 3,-2-6-1,1 4 0,-7-3-1,0 3 0,-7 3 0,-2 10-1,-11-4 1,-1 8-1,-4 4 0,0 1 0,1 0 0,0 0 0,5 0 0,10-9 0,-10 10 1,10-10-1,10-1 1,-1-4 0,1 0-1,1-1 1,-1-1-1,-3-2 1,-3 0-1,-4 1 1,-5-1 0,-2 1 0,-7-1 1,-2 2-1,-3 1 1,0 2-1,1 0 1,1 3-1,3 1-1,4 1 0,10-1 0,-8 9 0,8-9-2,12 13-1,6 1-8,-6-6-21,10 2-1,-1-7-2,2-2 1</inkml:trace>
  <inkml:trace contextRef="#ctx0" brushRef="#br0" timeOffset="30311.7337">2491 2248 19,'1'-17'22,"3"4"0,-4-4-1,0 3-15,3 2-1,-3 1-2,1 1-2,-3 2 0,2 8-1,-10-13 1,1 7-1,-4-1 1,-3 3 0,-1-3 0,-8 3 0,-3-2-1,-6 1 2,-2 1-1,-3 0 0,-3-1 0,1 1 2,-6-1-2,3 1 2,-5-2 0,7 2 0,-9 0-1,2 0-1,-10 2 0,-3 1 0,-7 1-1,-4 1-1,-12 1 1,1 3 0,-8-2-1,9 1 1,-4-1 1,11 1-1,-4-3 1,13 4 1,6-3-1,4 3 0,3-1 1,0 5-1,5 1 1,-3 4 0,5-1 0,-2 3 0,4-2-1,3 4 1,42-18-1,-70 36 1,70-36-2,-57 33 0,57-33 0,-37 37-1,37-37 1,-20 40 0,20-40-1,3 44 1,-3-44 0,23 49 0,-23-49 0,44 52 1,-44-52-1,58 53 1,-58-53-1,65 51 2,-65-51-1,72 48-2,-32-24 2,2-1-2,3-2 2,3 0-2,5 0 1,2 0-1,6 1 1,7 2 0,6 0 0,9 3 0,9 4 1,4 0-1,8-1 1,0 0 0,9-2-1,-3-3 0,6-5 1,-3-5 0,4-4 0,-4-4 0,3-4 0,1-1 0,2-2 0,3-2 0,-4 0 0,-2-3 0,1-2-1,4-2 1,-2-3 0,1-1 0,-5-2-1,-2-2 1,-4-1-1,3-1 1,-4-1 0,-4 0-1,-4 0 0,-6 1 0,-5 1 1,-2 2-1,-7 0 0,-8 3 0,-8 1 0,-9 2 0,-8-2 1,-9 2 0,-9-5 0,-8-1 1,-11-3-2,-7-2 2,-10-5-1,-8-4 0,-6-5 0,-6-6 0,-8-1-1,-6-4 1,-8 0 0,-10-1-1,-10 3 1,-9 2-1,-15 4 1,-8 3 0,-10 3-1,-11 3 1,-8 1-1,-4 0 1,0 0-1,-2 2 1,-3 3-1,0 7-1,-2 6 2,5 7-3,0 10 0,-7 7-3,7 18-5,-6 0-18,17 11-6,7-3-1,19-3-2</inkml:trace>
  <inkml:trace contextRef="#ctx0" brushRef="#br0" timeOffset="32617.8656">8340 2133 11,'-2'-17'22,"3"0"0,-4-5 0,-1 1-11,-1 2-5,-8 0-3,-6 3 1,-8 7-4,-11 5 0,-12 8 0,-14 7-1,-12 11 1,-7 8-2,-5 8 1,-2 8 0,1 7 2,5 7 0,7 4 1,15 6 2,11-1 2,14 6 0,12 0 1,20 6-1,13-9 1,24 1-2,17-14 1,30-5-2,18-15 0,20-12-1,16-22 0,15-12-1,10-18 0,4-13-1,0-11 0,-5-10 1,-9-9-1,-9-8 1,-16-4-1,-20-1 1,-22 1-1,-20 0 1,-25 4-1,-24 6 0,-28 7 0,-22 14 0,-18 13-3,-17 9-4,-5 19-25,-17 10 0,-3 11-4,-8 3-1</inkml:trace>
  <inkml:trace contextRef="#ctx0" brushRef="#br0" timeOffset="34309.9624">6372 11388 1,'7'-12'15,"-6"-6"3,5 3-7,-1 5-3,-2-3 3,2 5 1,-6-6 0,3 6 0,-9-5 0,7 13-1,-16-15-2,7 12-2,-7-2-3,1 5-2,-1 3-1,-1 3-2,0 3 1,-4 5-1,-1 6 1,-1 3 0,-3 7 0,-1 3 0,0 1 0,1-2 1,5 0-1,5-4 1,6-7-1,9-6 1,10-12 0,9-10 0,8-13 0,9-11 1,6-10 1,10-7 0,-1-8 1,6 2-1,-6 1 0,-4 9 0,-9 7 0,-8 15-1,-16 13-1,-15 18 0,-15 14 0,-16 17-1,-11 11 0,-9 8 0,-4 6-2,-1 1 1,7-5 1,8-7 0,14-11 0,16-15 1,17-17-1,16-13 0,17-17 0,13-11 1,11-15-2,8-8 2,4-7-1,0 1 0,-6 5 2,-10 8-1,-13 7 1,-14 16-1,-30 23 1,-6 13-1,-29 22-1,-15 13 1,-13 8-2,-5 8-1,-3 2 3,4-1-1,12-6 0,14-9-1,15-13 1,17-12 0,19-13 2,15-13-1,13-12-2,10-10 1,14-12-1,8-8 1,3-9 0,3-3 0,-6 2-1,-5 7 1,-11 7 0,-11 10 0,-16 17 1,-16 17-1,-16 17 0,-14 13 0,-12 11 2,-10 6-1,-3 5 0,-2 1-1,5-6 1,8-8-1,10-11 1,11-8 0,14-12-2,13-9 1,12-11 0,5-8-1,4-8 0,2-7 1,1-4-2,-2-3 2,-5 2-1,-7 3 1,-8 8 0,-11 8 0,-6 16 1,-22 12-2,-10 15 3,-11 13-1,-6 11 0,-4 9 0,2 2 0,4-1-1,9-6 1,10-7-1,13-7-2,13-11-2,16-2-8,-2-17-17,17-3-4,-2-14-2,7-7 0</inkml:trace>
  <inkml:trace contextRef="#ctx0" brushRef="#br0" timeOffset="36308.0767">7700 10344 41,'-9'0'29,"1"-3"-1,8 3 0,-10-14-18,10 14-4,8-9-3,-8 9-1,11-6-1,-11 6-1,11 1 1,-11-1-2,2 13 1,-5-3 0,-1-1 0,-1 2 0,1-2 0,2 1 0,1-2 1,1-8 0,13 10 1,3-7-1,2-2 1,7-1 0,2-3-1,2 0 1,-3-3-1,-3-2 0,-8-2 0,-10 0-1,-10-1 0,-12 3 0,-12 5 1,-8 2-1,-8 5 1,-4 8 0,0 4-1,5 6 2,2 3 1,10 1-2,5-1 1,9 0-1,10-5 0,6-3-1,8-7 2,6-1-3,6-5 1,5-4 0,0-3 0,-1-2 1,1-2-1,-4 0 0,-3-3-1,-5-1 2,-7-3-1,-4 3 2,-5-1-1,-1 2 1,-3 0-1,1 2 0,8 8 1,-12-9-1,12 9 0,0 0-2,10 8 0,0-3-2,5 5-2,-7-5-18,5 9-9,-13-14-2,12 11 0,-12-11-2</inkml:trace>
  <inkml:trace contextRef="#ctx0" brushRef="#br0" timeOffset="37798.1619">1324 4160 27,'0'0'28,"-65"-31"-1,65 31-1,-63-41-25,63 41 1,-51-40-2,51 40 0,-67-31 0,67 31 0,-82-23 0,40 15 0,-8 7 0,0 5 0,-5 8 0,1 7-1,-2 6 2,3 6-1,-2 5 1,2 3-1,5 3 1,6 2-1,1 2 0,7-2 1,5 1-1,7 1 0,6-2-1,5 5 1,9 0 0,7 0 1,11 0 1,8 0-1,9-1 1,3 1-2,8-2 2,6-7 0,7-1 1,0-8 0,8-3-1,8-8 2,13-3-1,22-9-1,11-1 1,20-4-1,4-2 0,13-1-1,3-1 0,13 1-1,-6-1 1,-3-1 0,-5-1 0,-2 0-1,1-2 1,1 0-1,-2-2 1,-7-2 0,1-1-1,-3-2 1,-5-3-1,-5-3 0,-1-1 1,-5-3-1,-6 0 1,-7-2-1,-8-1 0,-10 0 1,-7-1-1,-11 0 1,-11-2-1,-11-3 0,-8 0 1,-12-5 0,-9-1 0,-10-4 0,-13-1 0,-12-2-1,-10 0 1,-13 0-1,-10-1 0,-9 1 0,-9-4 0,-7 1 1,-6-3-2,-8 0 3,-7 0-2,-7 0 1,-8 1 1,-11 4-3,-13 6 2,-11 4-3,-13 8 3,-14 6-3,-11 6 2,-12 5-2,-17 3 1,-6 6 0,-9 4 1,-11 3-1,-13 4 0,0 5 1,9 4-3,10 10-2,19 2-19,10 11-11,20 0-2,21-4-1</inkml:trace>
  <inkml:trace contextRef="#ctx0" brushRef="#br0" timeOffset="38400.1963">7418 11216 27,'13'-7'21,"-11"-4"-11,3-2-9,1 1-19,1-5-3</inkml:trace>
  <inkml:trace contextRef="#ctx0" brushRef="#br0" timeOffset="39362.2514">7428 11028 30,'-16'-2'24,"16"2"-1,-10 5 0,1 4-14,0 11-5,-6 2-1,-6 8-2,-3 5 1,-4 3-1,2-1-2,5-4 2,6-8 0,9-6 1,9-11 0,15-10 1,6-13 1,13-5 1,-1-10 0,6-2 1,-6-5-2,2 3 0,-10 1-1,-4 10-1,-13 8 0,-11 15 0,-18 13-2,-17 17 0,-16 13 1,-10 13-1,-7 6 1,-3 3-1,3 0-1,8-7 2,13-8-2,17-11 1,17-12 0,15-12 0,13-12 0,15-13 0,13-12 0,12-11 0,5-10 2,7-7-2,5-7 2,3-4-1,-2 1 1,-6 6-1,-11 8-1,-10 12 1,-12 9 0,-10 17 0,-24 8 0,-8 30-1,-18 10 0,-13 13 0,-11 10 1,-8 7 0,-6 4 0,4-6 0,9-6 0,12-9-1,11-13 1,14-12-1,15-14 2,14-13-1,15-14-2,12-11 0,9-13 0,5-12 1,6-9-1,4-5 2,-3 3-2,-5 7 0,-11 7 2,-12 14 0,-18 18-1,-17 23 1,-19 21-1,-17 17 0,-12 14 1,-7 9-1,-4 4 1,3 1-1,9-8 1,10-9-1,10-14 1,15-12 0,13-21-1,14-15-1,16-16 0,9-11 1,9-11-2,6-11 2,9-11-1,6-2 1,-2 5-1,-5 7 1,-10 11 1,-9 10-1,-13 18 1,-13 20 0,-19 19 0,-15 13-1,-13 10 2,-8 7-2,-7 5 1,-4 6 0,-1-3 0,0 0-2,8 0 0,2-7-4,16 5-12,2-13-14,15-5-2,6-17-2,15-11 0</inkml:trace>
  <inkml:trace contextRef="#ctx0" brushRef="#br0" timeOffset="42693.4419">5230 11199 22,'-5'-8'27,"5"8"-1,-11-9 0,11 9-16,0 0-2,-8-9-2,8 9-2,0 0-1,6-8 0,-6 8-1,0 0 1,-9 16-2,-3 6 1,-9 13-1,-4 9 0,-6 6-2,-2 2 1,1 2-1,6-4 1,8-7-1,10-10 1,13-16 0,12-14 0,12-13 1,11-14 0,10-13 1,8-9 0,4-9 1,3 0-1,-5 1 2,-4 8-1,-12 6 1,-10 18-1,-17 15 0,-20 25-1,-24 18-1,-16 15 0,-13 8 0,-6 6-2,-4 1 1,5-2 1,7-8-1,15-11-1,17-17 2,17-16-2,14-13 1,14-14 1,13-10-2,9-9 1,8-9 0,5-6 0,0 2 0,-3 4 0,-6 6 1,-9 13 0,-15 18 0,-18 19 0,-21 15-1,-19 17 0,-12 8 1,-7 7 0,-2 6-1,1-3-1,12-3-3,7-14-7,32-3-20,8-18-1,22-9-2,10-20-1</inkml:trace>
  <inkml:trace contextRef="#ctx0" brushRef="#br0" timeOffset="43277.4753">6493 11237 41,'-3'-8'26,"3"8"1,-19-10-1,4 3-18,15 7-1,-19-5-2,19 5-1,-15-1-1,15 1 0,-17 17 0,3 7-2,-9 8 0,-3 11 0,-9 6-2,-5 6 2,-2 0 0,-1-3 0,5-5 1,9-12 0,12-17-1,17-18-1,13-9 1,15-20-2,16-14 1,10-14 0,9-9 0,5-6 0,1 2 3,-6 9-1,-11 8 1,-10 18-1,-20 19 0,-22 16 0,-21 36-1,-20 15 0,-17 14-1,-9 10-1,-8 7 1,1-2 0,8-4 1,16-12-1,18-14 0,20-18 0,19-17 2,19-18 1,15-14-4,15-12 1,8-9 0,4-6-1,1-1 1,-3 2 0,-6 9-1,-13 12-1,-11 16 2,-15 12-2,-11 19-2,-16 5-13,-1 15-13,-9-3-1,7 2-1,4-10-1</inkml:trace>
  <inkml:trace contextRef="#ctx0" brushRef="#br0" timeOffset="43850.5081">7676 11170 66,'22'-15'31,"-12"13"-1,-10 2-1,-18 20-25,-7 6 1,-5 12-3,-10 14-2,-8 8 0,-7 10 1,-2 2-1,2-3 1,8-6-1,14-10 1,17-17-1,20-19 2,18-20-1,23-20-2,14-14 1,12-13 0,9-10 1,5-7-1,-1 0 1,-6 5-1,-6 10 0,-17 12 1,-10 15 0,-17 16 0,-16 20 0,-22 17-1,-12 14 1,-12 8-2,-5 4 2,-1-2-2,2-4 1,7-7-1,8-8 1,9-12 0,9-10 0,5-11 0,15-3 0,2-9 0,8-6 0,7-10 0,6-10 0,5-7 1,5-6-2,3-2 2,-1 4-1,-6 6 2,-11 15-1,-15 24 0,-16 31 0,-20 26 1,-15 20-1,-16 25-4,-11 7-18,2 15-10,-2-9-3,8-12-1,5-27-1</inkml:trace>
  <inkml:trace contextRef="#ctx0" brushRef="#br0" timeOffset="51581.9503">4353 11579 20,'-5'-8'25,"-2"-2"0,2 2-2,2 0-15,3 8-7,-7-14-6,7 14-5,0 0-2,0 0 0,0 0 0,0 0 3,9-3 6,-9 3 4,9-2 5,-9 2 4,9-4 2,-9 4-1,0 0 1,7-10-4,-7 10-1,0 0-4,0 0 0,0 0-2,0 0 1,0 0 0,0 0 0,-1-8 2,1 8 0,0 0 0,0 0-1,-10-8 1,10 8-2,0 0 0,-12 15-1,5-2 0,-1 2-1,1 2 0,-1 0-1,2-1 1,3-2 0,2-3 0,1-11-1,8 3 1,1-8 0,2-3 1,0-2-1,-1-3 0,0 1 1,-2 0-1,-2 1 0,-5 2 0,-1 9 0,-4-8 0,4 8 0,-18 5 0,6 0 0,1 2 0,-1 0 0,0 2 0,4 0-1,3 2-3,5-11-17,0 17-7,0-17-2,12 13 1</inkml:trace>
  <inkml:trace contextRef="#ctx0" brushRef="#br0" timeOffset="53269.0468">4309 1163 24,'-5'-46'25,"1"-3"0,-2-2 1,-1-3-12,3 5-5,-6-3-3,2 6-2,-5 2-2,-5 7-2,18 37-1,-61-50-1,15 37-1,-14 16 2,-13 15 0,-18 20 1,-11 21 1,-3 15 2,-5 21 0,6 10 1,3 15 2,19 1-2,14 3 1,33-12-1,20-16-1,24-18 0,21-26 0,24-24 1,16-28 0,18-21 0,3-22 1,8-12-1,-4-13-1,-1 0-1,-5 4-3,-14 5-19,-5 23-12,-21 11-3,-14 16-2,-18 15-1</inkml:trace>
  <inkml:trace contextRef="#ctx0" brushRef="#br0" timeOffset="55022.1471">4048 12488 9,'-19'9'22,"3"-2"1,16-7-1,-9 7-13,11-16 0,9-2-4,3-11 1,8-1 0,4-12 0,9-1 1,-4-13-1,8 5 0,-7-2-3,1 10 1,-8 4-2,-2 8 2,-14 8-2,-9 16-1,-13 15 1,-12 15-1,-12 11 1,-3 12-2,-6 6 1,-1 5-2,2-4 2,6-6-1,11-12 0,11-10 0,11-17 1,6-15-1,20-27 1,6-8-1,9-11 1,8-12 1,6-7-1,3-3 0,-2 5-1,-5 9 1,-7 13 0,-12 17 0,-26 24-1,-6 17-1,-27 26 1,-17 20-1,-13 14 1,-10 8 0,-3 5-1,0-2 1,10-12-1,13-11 2,21-19-2,17-22 1,15-24 0,34-18 0,13-23 1,20-20-1,14-13 1,11-12 1,4-2 0,2 3-1,-7 8 1,-10 13 0,-17 19-1,-23 23 1,-25 25 0,-25 24-3,-22 24 2,-23 18-1,-19 11 0,-9 7-1,-7 4 0,6-5 1,10-12-1,12-14 1,17-20 0,25-23 0,19-17 0,33-24 0,18-18 1,14-16-2,13-11 3,9-4-2,5 0 0,-2 7 2,-4 8-1,-16 14 1,-18 18-1,-20 21 0,-23 22-1,-21 22 1,-21 15-1,-17 10-1,-13 5 1,-8 5-2,1-5 1,9-8 1,10-12-1,14-20 2,17-15-1,20-14-1,11-19 2,20-11-1,11-12 1,8-9-2,10-10 3,5-1-3,3 1 2,-1 5-1,-6 8 1,-9 8-1,-9 10 0,-11 16 1,-17 15-1,-15 13 0,-18 14 0,-13 14 0,-11 9-1,-8 7 1,-8 5-1,-1 3 1,5-7-1,9-7 1,11-12-1,14-16 2,15-15-2,17-13 1,17-17 1,16-16-1,11-15 1,8-9-2,5-4 3,-6 3-3,-5 5 3,-10 8-2,-16 13 1,-19 18-1,-25 26 0,-19 18 1,-18 16-2,-11 10 1,-11 8-1,-5 6 1,2 2-1,6-5 1,13-9-1,13-10-1,18-1-5,6-15-17,23-7-11,4-15-1,15-5 0</inkml:trace>
  <inkml:trace contextRef="#ctx0" brushRef="#br0" timeOffset="58750.3603">5262 12216 16,'6'-15'16,"0"0"-1,1 1-2,-4-1-1,3 6-3,-4-3 0,-2 12-2,4-16 1,-4 16-3,0 0-1,-14 14-1,-2 6 0,-4 10-1,-7 11 0,-4 11-2,-6 7 0,-1 3 0,1-2 0,6-8 0,5-7-1,10-11 1,8-17 0,8-17 0,17-22 1,7-11 1,6-10 1,7-7 1,5-10-1,4 1 0,-4 0 0,-2 12 0,-10 9-1,-6 15 1,-13 14-3,-11 17 0,-15 16 1,-10 20 0,-11 14 0,-3 7-2,-6 6 0,1-1 1,5-7-1,6-8 0,11-13 0,9-19 1,13-23-1,20-11 2,10-24 0,12-14 0,15-11 0,11-9 2,4-3-1,1 1 0,-6 7-1,-8 10 1,-10 18-1,-13 17 1,-21 19 0,-19 21-2,-19 16 1,-15 19-1,-10 10 1,-7 7-1,-3 2-1,3-3 1,8-11-1,11-10 1,15-15-1,19-20 1,19-18 0,16-16 0,16-19 1,9-9-1,11-9 2,3-4 1,2-1-2,-4 6 1,-7 7-1,-12 10 2,-14 19-1,-14 16 0,-18 19-2,-14 19-2,-16 15 2,-13 10-2,-10 9 1,-4 6-1,-1 1-1,7-8 3,8-11-2,10-15 2,13-14 0,14-14 1,14-18-1,10-17-1,12-11 3,5-11-2,6-10 2,1-7-2,1-4 2,-2 5-2,-7 9 2,-6 9-1,-13 12 0,-9 17-1,-13 20 0,-13 19 0,-12 14-2,-8 9 2,-6 9-2,-1 4 2,1-4-2,6-7 2,9-10-2,9-13 2,12-12 0,5-18 0,23-13 1,3-11-1,7-8 1,4-5-1,0-2 2,-3 3-2,-5 5 1,-10 12 0,-19 19-1,0 0-1,-13 24-2,-15 11-3,-1 20-15,-10-1-11,3 2-2,-3-3-1,8-6-2</inkml:trace>
  <inkml:trace contextRef="#ctx0" brushRef="#br0" timeOffset="62013.5469">2513 6967 35,'-26'-14'31,"2"-6"-2,-2-8-8,-1 3-17,-3-3 0,-3 3-2,-7 2-1,-4 3-1,-7 4 0,-10 7 0,-11 6 0,-16 7-1,-14 7 0,-17 4 1,-17 4-1,-4 2 2,-6-2 0,5 1 0,3-5 0,14 0 1,9-6-1,18 1 0,16-5 1,7 4-1,4 0-1,5 4 0,1 6-1,-1 3 1,8 6-2,2 2 2,5 7-2,4 5 1,8 5 0,4 4 1,9 8 1,16 4 0,9 3 1,0 5-1,8 1 1,21 1 0,11-1 0,15-1 0,10-4 0,9-4-1,9-2 1,5-4 1,-3-5-1,5-4 1,5-5 0,7-2 0,15-6 0,13-3-1,13-4 0,11-1-1,7-3 0,15-2 0,4-5-1,3-4 0,-7-4 0,-1-2 1,-3-4-1,-5-3 1,1-4-1,-7 0 1,-6 0-1,-5-3 0,-6 0 1,-10-3-1,-4-2 0,-7-2 1,-8-5-1,-8-2 0,-9-5 0,-8-4 1,-7-5 0,-9-7 0,-8-4-1,-9-6 1,-7-5 0,-9-1-1,-8-6 1,-7-1 0,-10-2-1,-11 1 1,-10-1-1,-8 3 1,-12 1 0,-7 1 0,-7 4-1,-9-1-1,-7 2 1,-2 2 0,-7 2-1,-5-1 0,-7 0 1,-5 0-1,-9 4 0,-6 2 1,-16 6 0,-13 5 0,-13 6-1,-20 8 1,-12 10-1,-19 8 1,-17 6-1,-10 7 0,-3 4 1,-5 5-1,-6 1 0,7 3 0,13 2-1,17 0-1,28 8-6,19-10-22,24 5-7,24-6-2,28-8-2</inkml:trace>
  <inkml:trace contextRef="#ctx0" brushRef="#br0" timeOffset="63974.6591">7635 12228 32,'-11'-10'26,"11"10"-1,-13-10-4,13 10-8,-15-4-2,3 4-5,6 11-2,-10 2-1,2 13-3,-7 10 1,-2 12-2,-9 6 1,-2 7-1,-1-4 1,0-3-1,3-7 1,5-8 1,5-14-1,7-11 2,15-14-1,3-13 2,13-13 0,11-13-1,7-12 1,13-8 0,2-13-1,11-3-1,-1 2 1,0 7-1,-7 11-1,-8 17 1,-13 20-1,-15 21-1,-17 21 2,-19 20 0,-15 18-1,-12 12 1,-10 5-1,-5 3 0,0-4-1,5-10 1,9-10-1,14-13 1,15-17 0,16-15 0,15-15 0,17-15 0,13-15 1,13-16-1,8-13 1,6-7 1,3-8-2,0 1 2,-9 8 0,-7 11 0,-18 14 0,-16 26-1,-22 16 1,-24 41-1,-20 18 1,-14 14 0,-11 14-2,-7 8 0,-1 4 0,6-6 2,11-10-2,16-17-1,16-17 1,12-12-1,16-19 0,14-12-2,15-12-4,2-12-16,17-5-9,-2-9-1,9-5 0</inkml:trace>
  <inkml:trace contextRef="#ctx0" brushRef="#br0" timeOffset="64961.7156">8486 12228 63,'-14'17'29,"1"8"-1,-9-2-2,3 10-27,0 7 1,-2 5-1,-1 2-1,2-3 1,4-3-1,2-8 1,7-10 0,7-23 1,11-3 1,10-22-1,13-14 2,9-7 1,7-15-1,6 0 1,1 0 0,-3 7-1,-8 9 1,-9 16 0,-15 19-1,-14 17-1,-19 21 1,-15 20-1,-15 11 0,-6 10 0,-8 5-1,3-3 1,1-10-2,9-8 2,13-14-2,16-17 2,13-22-1,26-12 1,11-19 0,11-14-1,10-9 2,9-9-1,5-7-1,1 3 0,-3 5 1,-9 11-1,-11 13 0,-13 23 0,-16 17 0,-17 22 1,-20 24-1,-13 16 1,-14 10-1,-9 7 0,-4 4 0,1-8 0,7-9-1,11-13 1,14-17-1,12-19 1,11-19 0,28-10 0,6-19 1,11-9-1,7-11 1,5-12-1,3-4 1,5 1 0,-6 5-1,-5 8 0,-14 8 2,-11 18-1,-19 22-1,-17 26 1,-17 24-1,-16 16 1,-9 15-2,-5 12 2,4 2-2,6-7 1,13-9 0,15-25 0,16-21-1,17-24 0,17-27 1,17-22 0,13-20 0,8-15 0,5-13 1,2-1 0,-3 8 0,-8 10 0,-14 17 0,-20 19-1,-19 26 0,-16 29-1,-14 29-5,-21 11-17,-3 25-9,-17 7-4,-1 5-2,-5-6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</inkml:traceFormat>
        <inkml:channelProperties>
          <inkml:channelProperty channel="X" name="resolution" value="3189.0022" units="1/in"/>
          <inkml:channelProperty channel="Y" name="resolution" value="5106.27979" units="1/in"/>
        </inkml:channelProperties>
      </inkml:inkSource>
      <inkml:timestamp xml:id="ts0" timeString="2012-01-19T14:42:02.6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6487 3991,'0'-8,"0"2,0 6,0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0,0-7,0 7,0 0,0 0,0 0,0 0,0 0,0 0,0 0,0 0,0 0,0 0,0 0,0 0,0 0,0 0,0 0,0 0,0 0,0 0,0 0,0 0,0 0,0 0,0 0,0 0,0 0,0 0,0 0,0-7,0 7,0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0,0-7,0 7,0 0,0 0,12 0,-12 0,0 0,62 0,-62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3:35.0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10675 1893 83,'-13'-6'32,"-1"-5"-2,4 7-5,-2-9-20,12 13-1,-11-16 0,11 16-1,-6-11-1,6 11 0,0 0 0,0 0-1,0 0 1,0 0 0,1 12-1,7-7 0,5-2 1,6 0 0,6-6 0,6-2 0,6-3 1,7-1-1,2-5 0,7 0-1,-3 1 1,1-1-1,-5 2 0,-3 2 0,-7 0-1,-6 3 1,-7 1-1,-7 2 0,-6 1-1,-10 3 0,0 0-2,4-10-2,-4 10-8,0 0-22,-3-9 0,-2-1-1,5 10 0</inkml:trace>
  <inkml:trace contextRef="#ctx0" brushRef="#br0" timeOffset="630.036">10706 2909 69,'-22'-2'32,"8"0"-1,-2-4 0,16 6-26,-16-6-1,16 6 0,0 0 0,0 0-2,2 9 1,8-2 0,3-3-1,8 0 1,6-2-1,8-2 0,6-7 0,7-1-1,4-3 1,2-3-2,1-1 1,-3 0-1,-1 0 0,-6 1 0,-5 3-2,-3 1-1,-2 5-3,-9-5-15,4 9-13,-9-4-1,3 7 0,-10-3 0</inkml:trace>
  <inkml:trace contextRef="#ctx0" brushRef="#br0" timeOffset="1152.0659">10506 4031 49,'-13'8'31,"2"-5"1,11-3 0,-11-4-20,11 4-6,0 0-1,16-6 0,-3 3-2,8 2 0,7-3 0,9 1-1,7-3 1,11-3-1,7-4-1,8-2 0,4-3 0,1-2 0,-2-1 0,-3-1-1,-5 2 0,-8 3 0,-8 3-1,-10 2-1,-4 6-3,-12-6-7,4 10-23,-12-1 1,0 5-1,-15-2 0</inkml:trace>
  <inkml:trace contextRef="#ctx0" brushRef="#br0" timeOffset="1828.1045">10497 5911 45,'0'0'34,"-4"-11"0,11 0 0,9 2-31,11-5-2,11-1 0,9-2-1,8 0 0,6 0 0,4 2 0,2 1 0,1 1 0,-4 1 0,-2-1 0,-4 5-1,-4-3-1,-6 3-2,-9-6-5,2 10-12,-10-4-13,-4 2 0,-4 2 1</inkml:trace>
  <inkml:trace contextRef="#ctx0" brushRef="#br0" timeOffset="2399.1372">10360 6805 23,'-25'3'33,"5"-1"0,2-1 0,18-1-25,-11-2-2,11 2-2,22-8 0,9 2-1,8-6 0,16 1 0,6-8 0,16 1-1,6-3 1,10 0-2,1-1 0,0 0 1,-3 2-3,-7 2 1,-9 4-1,-8 2-1,-12 6-2,-13-4-3,1 10-24,-16-1-5,-6 0 0,-6-1 0</inkml:trace>
  <inkml:trace contextRef="#ctx0" brushRef="#br0" timeOffset="4081.2334">11294 7890 1,'0'-20'26,"-3"-5"4,0 0-1,-3 0-14,-2-6-10,5 3 0,-6-4-1,2 1-1,-5 1-2,-2 3 0,-4 2 0,-9 8-1,-7 10 0,-10 9 0,-8 12-1,-6 12 2,-5 12 0,-4 16 0,0 12 1,7 17 1,5 10 0,17 13-1,11 5 1,20 6-1,13-3 0,24-6-1,18-17 2,23-15-2,19-22 1,17-22 1,16-27-1,13-22-1,8-21 0,1-14 0,-6-15-2,-12-12 1,-15-8-2,-21-7 1,-26-2 0,-30-1 0,-30 6 0,-27 5 1,-30 5-1,-24 11 1,-19 11-1,-17 10-4,0 20-11,-3 1-17,6 4 0,12 4-2,13-5 12</inkml:trace>
  <inkml:trace contextRef="#ctx0" brushRef="#br0" timeOffset="8234.471">2119 9811 2,'0'0'26,"-5"-13"0,2 4 0,-5 2-16,8 7-1,-4-8-3,4 8-2,0 0-2,0 0 0,0 0-2,0 0 1,-9-5-1,9 5 0,0 0 1,0 0-1,0 0 2,0 0-1,0 0 1,11-3 1,-11 3 0,0 0 0,6-12 0,-6 12 0,3-11-1,-3 11 0,-1-12-1,1 12 0,-5-11 0,5 11 0,-11-3-1,11 3-2,-11 10-1,3-2-6,7 7-21,-2 2 0,4 0-1,4 0-1</inkml:trace>
  <inkml:trace contextRef="#ctx0" brushRef="#br0" timeOffset="8680.4965">3285 9747 1,'12'-8'12,"-12"8"14,3-7 1,-3 7-11,-1-9 0,1 9-1,-5-10-4,5 10-2,0 0-2,-11-8-1,11 8-3,-12-1 0,12 1-2,-14 6 0,14-6-2,-13 9-1,11 1-3,2-10-6,-2 12-19,2-12-2,17 5 1,0-10-2</inkml:trace>
  <inkml:trace contextRef="#ctx0" brushRef="#br0" timeOffset="8984.5139">4340 9672 36,'0'0'31,"-10"1"1,10-1-1,-8-8-19,8 8-4,0 0-6,0 0-12,-1 15-20,3-7-2,-2-8-1,17 5-1</inkml:trace>
  <inkml:trace contextRef="#ctx0" brushRef="#br0" timeOffset="10132.5795">9038 9724 37,'-13'-2'28,"2"-2"-2,3 1 0,-2-4-21,10 7-3,0 0-1,0 0-1,0 0-1,-10 1-2,10-1-7,3 13-14,-3-13-1,12 14-1,-1-10-1</inkml:trace>
  <inkml:trace contextRef="#ctx0" brushRef="#br0" timeOffset="10448.5976">9964 9737 49,'0'0'32,"0"0"-2,0-11 0,-5 3-25,5 8-3,0 0-2,0 0-2,0 0-3,0 0-3,4 11-10,-4-11-11,11 10 0,-11-10-1,21 8 4</inkml:trace>
  <inkml:trace contextRef="#ctx0" brushRef="#br0" timeOffset="10765.6157">11236 9643 42,'9'9'33,"-9"-9"0,0 0 0,0 0-23,0 0-3,0 0-3,0 0-3,0 0-2,0 0-3,0 0-6,-2 13-22,8-4 0,-6-9-2,9 6 0</inkml:trace>
  <inkml:trace contextRef="#ctx0" brushRef="#br0" timeOffset="12564.7186">1713 0 61,'-55'0'32,"-15"0"0,1 0-1,-8 0-28,2 0-1,-8 0-1,6 0-2,-2 0-1,3 0 0,-1 0 0,10 0-1,2 0 1,3 0 0,4 0 1,1 0-1,8 0 2,-3 0 0,4 0 0,-9 0 0,5 0 1,-2 0-1,4 0 1,4 23 0,-2 36 0,2 4-1,7-5 0,7 1-1,5-3 1,13-8 0,9-4 0,7 1 0,9-2 1,14 4 1,9 1 0,7 2-2,9 1 2,11 4 1,4-5 1,9-3-4,5 2 2,6-7-1,2-4 1,14-7 0,8-7-1,16-5-1,17-2 1,6-4 0,11-6 0,2-1 0,15-1-1,-5-1 2,1 2-2,-12-3 1,-4 0 0,-2-2 0,-2-1 0,-3-6-1,-8-3 1,3-6 0,-4-6-1,-1-3 1,-6-2-1,-2-5 0,-2-1 0,-1-4 1,-2 0-2,-8 0 1,-7 0-1,-3-2 2,-2-4 0,-6 0-1,-9-5 1,-4-1-1,-9-3 1,-7-2 0,-10-3 0,-12-2 0,-16-1 0,-12-1 1,-21 2-1,-19 2 0,-20 3 0,-24 0 1,-17 21-1,-21 32 0,-16 0 0,-17 0-1,-9 0 1,-6 0-1,-2 0-10,-2 0 0,4 0-2,3 0 0,15 0 8,3 0-23,17 0-10,1 0 2,14 0 7</inkml:trace>
  <inkml:trace contextRef="#ctx0" brushRef="#br0" timeOffset="18892.0805">5165 11187 32,'5'-14'25,"-4"3"-1,-2 1-8,1 10-6,-17 8-4,0 10-2,-6 7-2,-5 7-1,-2 7-1,-3 1 1,2 2-2,2-3 2,6-7-1,5-5 0,7-9 1,8-8 0,3-10 1,17-16 0,0-9 1,10-5 0,5-11 1,11-3-1,4-8 1,8 2-2,-1 4-1,-2 6 0,-4 9-2,-7 7 1,-11 10 1,-12 12-1,-17 12 0,-13 15 0,-16 11 1,-10 14 0,-10 9 0,-3 4 0,-2-1-2,5-3 1,8-7-1,9-10 1,13-14-1,16-16 1,16-17 0,12-13 0,15-12 0,10-10 0,11-9 2,5-7-2,3-1 1,-2 1-1,-7 7 2,-8 10-1,-14 11 1,-13 18-1,-19 18 1,-17 22-1,-20 21 0,-16 18 1,-11 9-1,-4 8 0,-2 1-1,3-4 1,8-9-1,10-16 1,16-18-1,19-18 0,15-18 0,16-13 0,12-13 0,10-10 0,9-12-1,5-9 1,2-7 0,-1-1 0,-4 3 0,-8 6 0,-10 9 0,-10 9 0,-11 12 1,-8 18-2,-10 16 1,-8 15 0,-7 13 0,-7 6-1,-5 9 1,-5 3 1,-1 2-1,1-3 1,2-7 0,4-8-1,8-8 1,6-8 0,11-13-1,1-13 0,24-7 0,-1-12 0,7-11-1,3-7 1,3-6 0,0-1 0,-2 0-1,-5 5 2,-4 6-1,-9 10 0,-9 12 1,-7 11 1,-18 20 0,-6 11-1,-6 9 1,-6 11-2,-3 8 1,-2 4 0,1 0-1,4-5-1,8-3-2,5-11-2,13 3-8,2-19-17,14-7-2,1-13-1,9-7 0</inkml:trace>
  <inkml:trace contextRef="#ctx0" brushRef="#br0" timeOffset="20980.2">6584 10379 65,'-9'-6'32,"9"6"-1,0 0 0,-10 1-30,11 7 0,3 4-1,0 2-1,1 0 0,2 2 1,0-3 0,1-1 0,-8-12 0,17 9 0,-17-9 1,14-12-1,-8 0 1,-4-4-1,0 0 2,-4-1-2,-1 2 1,-4 2 1,-2 6 0,-1 3-1,10 4 0,-18 11 0,12 1 0,1 3-1,5 1 1,4 1 1,9-1 0,5-3 0,5-3-1,7-5 0,3-4 0,4-5 0,1-4-1,0-3 0,-4-3 1,-6-4-1,-9 0 1,-10-2 0,-8 2 0,-10 3 2,-9 3-1,-11 5-1,-4 5 1,-3 3-1,4 6 0,2 6-2,3 0-1,12 7-5,-3-9-22,17 5-6,1-16-1,0 10-1</inkml:trace>
  <inkml:trace contextRef="#ctx0" brushRef="#br0" timeOffset="22377.2799">2489 2637 35,'0'0'28,"8"12"-1,-8-12 1,0 0-21,0 0-4,0 0 1,17 8-1,-8-10 0,7 0-1,5-5 0,5-2-2,-1-3 1,0-3-1,-3-2 1,-2-2-1,-5-1 2,-5 0 0,-10 1 1,-3 6 0,-11 0 1,-2 7 0,-7 2 0,1 8 0,-4 2-1,3 4-1,-1 1-1,7 1 1,7 0-2,5-2 1,5-10-1,10 11 1,6-11-1,4-3 1,1-5 0,2-2-1,-4-4 1,0 0-2,-5 2-3,-11-4-12,-3 16-16,0 0-1,-19-5-1,0 6-2</inkml:trace>
  <inkml:trace contextRef="#ctx0" brushRef="#br0" timeOffset="23555.3473">8704 2489 46,'-5'-10'25,"5"10"1,-9-8-10,9 8-9,0 0-2,0 0-3,-8 6-1,8-6-2,1 8 1,-1-8 0,4 9 0,-4-9 1,0 0 1,6 8 1,-6-8 0,0 0 0,0 0-1,0 0 1,0 0 0,12-5-2,-12 5 0,0 0-1,12-5 1,-12 5 0,0 0-1,0 0 1,0 0-1,0 0 0,0 0 1,-18-2 0,6 2 0,0 0 1,-3-1 1,3 1 0,-3-2 0,4 2 1,0-3-1,11 3 0,-15-1-1,15 1-2,0 0-1,-10 10-4,16 4-9,-3-5-18,6 2 0,-9-11-2,12 7-1</inkml:trace>
  <inkml:trace contextRef="#ctx0" brushRef="#br0" timeOffset="25519.4596">6292 11244 20,'7'-14'25,"-2"-2"-1,2-1 2,1 3-16,-7-4 0,4 6-3,-5-1-2,0 13 0,-12-6-3,1 14 1,-10 9-3,-4 6 1,-9 13-2,-5 7 1,-4 5-1,1 1 2,2-2-2,6-6 1,6-7 0,9-8 1,12-14 0,7-12 0,23-16 1,6-10 0,9-11 1,8-8-1,8-8 2,6-2-1,0-1 0,-2 7-2,-6 7 2,-7 13-2,-10 14 1,-10 13-1,-14 14 0,-12 17 0,-12 13-1,-7 10 1,-12 6-2,-1 2 2,-4-4-2,3-3 1,3-7-1,8-11 1,7-12-1,10-12 0,6-11 2,24-7-1,1-10 1,8-6-1,10-10 1,6-6-1,6-4 2,2-1-2,-1 3 1,-5 4-1,-5 8 1,-6 7-1,-13 14 1,-10 17 0,-20 18 0,-17 16 0,-17 14 1,-10 11-2,-10 9 2,-2 5-2,-2-1 1,5-9-1,15-12 1,15-15 0,17-15-2,13-18 2,18-19-1,13-14 1,14-16-2,10-11 1,3-10-1,2-9 0,0 2 1,-2 3 0,-9 10-1,-10 10 1,-15 14 0,-13 16 1,-15 12-1,-12 31 0,-10 8 2,-11 8-2,-7 6 1,-2 4 0,4-2 0,6-7-1,8-9 1,8-8-1,11-15 0,5-16 0,27-6 0,-1-14 1,5-6-2,2-5 1,-2 1-1,-3 1 1,-3 3-2,-7 9 2,-5 8-2,-5 12 0,-5 9 3,-4 5-3,1 11-5,-6-3-19,6 6-4,-4-9-3,3-4 0</inkml:trace>
  <inkml:trace contextRef="#ctx0" brushRef="#br0" timeOffset="27792.5896">7696 10463 27,'-5'7'23,"5"-7"1,0 0-3,0 0-15,0 0-1,0 0 0,-9 7-2,9-7-1,0 0 2,0 0-2,-8 9 0,8-9 1,0 0-1,0 0 0,0 0 1,0 0-1,-2-10-2,2 10 2,1-17 0,1 5-2,-1-3 1,0 0-1,-1-2 1,0 2 0,-2-1 1,-1 2-1,-2 3 1,5 11 0,-14-8 0,14 8 0,-17 8-1,7 2 0,3 1-1,2 3 1,2 0-1,3-2 0,2-2 0,2-1 1,-4-9-1,17 9 1,-17-9 0,17 0-1,-17 0 1,16-9 0,-16 9 0,14-12 0,-8 4 0,-1 0 0,-5 8-1,8-13 1,-8 13-1,4-11 0,-4 11 1,0 0-1,0 0 0,0 0 0,0 0-1,-12 10-2,13 4-4,-5-4-14,6 7-8,-2-4-1,4 0 0,-4-13-2</inkml:trace>
  <inkml:trace contextRef="#ctx0" brushRef="#br0" timeOffset="28719.6426">2618 4329 1,'0'0'0,"0"0"11,-1 9-1,1-9-16,-16 3-5,16-3 7,-16 7 4</inkml:trace>
  <inkml:trace contextRef="#ctx0" brushRef="#br0" timeOffset="29124.6658">2485 4445 1,'0'0'5,"0"0"5,0 0-6,0 0-2,0 0-1,0 0 3,0 0 0,0 0 2,0 0 1,0 0 2,0 0-1,0 0 1,0 0-2,1-9-2,-1 9-1,0 0-1,2-9-2,-2 9-1,0 0 0,11-11 0,-11 11 0,8-8 0,-8 8 0,5-11-1,-5 11-3,1-9-13,-1 9-4,0 0 0,0 0-2</inkml:trace>
  <inkml:trace contextRef="#ctx0" brushRef="#br0" timeOffset="31796.8187">8847 4129 46,'-1'-28'29,"1"-3"1,0-1-2,1 3-26,-1 3 0,-5 7-1,-5 3-2,-7 4 0,-9 5 0,-13 4-1,-11 5 1,-12 7 0,-9 7 2,-5 9 0,-6 7 1,1 11 0,-1 6 0,6 10-1,7 9 1,8 9-1,9 9 0,13 3-1,15 0 0,16-2 1,20-3 0,19-10 0,21-11 0,24-12 0,19-20 0,15-11 0,10-17 0,8-14 0,0-16 0,1-11 1,-9-15 0,-10-10 0,-18-8 1,-11-7 1,-21-5-1,-11 3 1,-18-4 0,-12 3-1,-16 7 0,-9 7-1,-13 7 0,-8 12-2,-9 10 0,-9 9-3,0 23-14,-11 4-17,1 13-1,-5-1-1,3 3-2</inkml:trace>
  <inkml:trace contextRef="#ctx0" brushRef="#br0" timeOffset="35558.0338">1943 12352 1,'-11'5'22,"11"-5"-1,0 0 0,-6-9-15,6 9-2,0 0 1,0 0-2,0 0-1,0 0 0,0 0 0,0 0-1,0 0-1,0 0 1,0 0 0,0 0 1,0 0 0,0 0 1,0 0-1,0 0 1,2-10 1,-2 10-2,0 0 0,0 0 0,-5-9-1,5 9-1,0 0-1,0 0 0,0 0-2,0 0-1,-3 8-4,3-8-11,-6 11-6,6-11 1,-8 10-2</inkml:trace>
  <inkml:trace contextRef="#ctx0" brushRef="#br0" timeOffset="36260.0739">2031 11507 28,'-12'4'25,"0"0"1,3-1-3,0 1-22,9-4-1,-4 16-1,5-8 1,2 1 0,2-1 0,-5-8 0,14 11 0,-5-8 0,0-3 1,3 0 0,-3-4 1,4-1 0,-3-3 0,0-1 0,-2-3 1,1-1 0,-4-2-1,-1 1 1,-5 0-1,-2 1-1,-6 5 1,-2 5-1,-6 6 0,-3 6 0,-4 4 0,1 6 0,1 1 0,4 3 0,4-3-1,6-3 1,8-4 0,6-5-1,8-7 0,6-4 1,1-8 0,3-3 0,0-7 1,-1-3-1,-6-4 2,0 0-2,-7-1 2,-6 4-1,-9 5-1,-6 9 1,-10 7-1,-5 10 1,-3 6-1,0 9-2,3 8-5,0-3-20,14 4-4,2-7-2,18-8-1</inkml:trace>
  <inkml:trace contextRef="#ctx0" brushRef="#br0" timeOffset="37605.1509">3104 11469 27,'-3'-9'22,"-3"-5"1,3 1-10,1 1-7,-2 2-2,4 1-1,0 9-1,0-9 0,0 9-1,-4 17 0,0 1-1,-2 8 1,-1 2-2,-1 4 1,2-1 1,0-2-1,3-7 1,3-5 0,0-17 0,13 6 1,-2-17-1,6-6 1,-2-8 0,3-4 0,-4-4 0,0-1 1,-6 3-1,-4 5 0,-7 9 0,-6 11-1,-6 13-2,-6 9-4,2 14-18,-6 7-4,1 5-1,1 4 0</inkml:trace>
  <inkml:trace contextRef="#ctx0" brushRef="#br0" timeOffset="40062.2914">4313 11615 16,'0'0'20,"-5"-14"-2,5 14-7,9-6-29,-9 6 1,9-3-3,-9 3 11</inkml:trace>
  <inkml:trace contextRef="#ctx0" brushRef="#br0" timeOffset="41489.373">1433 859 44,'-95'-7'30,"0"1"-2,13 0 0,7 3-23,19 3 0,6 4-1,7 4-1,43-8-2,-74 30 1,74-30 0,-64 65-2,29-20 1,-2 7-1,2 11-1,-2 3 0,4 8 1,3-1-3,8 1 3,6-3-1,11 3 1,9-1 0,12 2 1,12-4-1,10 0 0,11-3 1,3-2-2,15-2 3,10-8-2,17-4 2,18-9-1,10-3 1,14-5 0,9-3 2,16-8-2,9-5 1,15-6-1,-3-7 1,5-8-1,2-9 0,4-7-1,4-7 1,1-8-1,-7-3 0,0-6 0,0-2-1,-9-5 0,-6-2 1,-9-4-1,-9-3 1,-13-2-1,-7-4 1,-21-1 0,-17-2-1,-20-4 1,-17-1 0,-21-1-1,-22-1 1,-24-3 0,-22 1 0,-26 4 0,-22 2 0,-24 6 1,-25 8-1,-21 4-1,-13 6 1,-18 7-2,-11 7 1,-6 4-1,-5 4 1,-7 8-1,1 7 1,1 8-2,-3 11 0,7 11-3,3 13-13,14 15-17,9 10-1,24 5 0,17 0-2</inkml:trace>
  <inkml:trace contextRef="#ctx0" brushRef="#br0" timeOffset="43292.4762">4190 12368 3,'-1'-17'23,"4"8"2,-3-4-1,3-4-15,5 7-1,-4-5-2,5 4 1,-5-4-3,4 5 2,-6-2-2,-2 12 0,6-12-1,-6 12 0,0 0-1,0 0 0,0 0-1,-13 11-1,-3 7 1,-3 8-2,-7 10 2,-3 7 0,-6 5 1,2 3-2,-1-2 2,7 0-1,3-10 0,9-7 1,4-10-2,10-9 0,1-13 1,22-11-1,0-13 1,11-12 0,10-12 0,7-9 1,9-12 0,1-1-1,0 2 0,-4 9 0,-8 12 0,-11 16 0,-17 23-2,-14 20 0,-19 25 1,-15 20 0,-16 17-1,-10 9 1,-11 9-1,1 1 1,2-9-1,6-9 2,9-14 0,13-19 0,16-20-2,18-22 2,19-17 1,15-19-2,15-19 2,13-16-2,10-12-1,8-8 3,3-1 0,-2 7-1,-5 10 0,-13 12 1,-14 20-1,-16 24 1,-18 22 0,-19 21-2,-16 18 0,-15 18 0,-12 9 0,-5 6 0,-5 0 0,4-7-1,5-8 0,9-9 1,13-13 0,13-18 0,13-20 0,18-3 0,14-23 1,11-15-1,12-13 1,9-7 1,8-4-2,1-2 2,-1 1-1,-7 8-1,-13 16 0,-10 19 2,-19 19-2,-17 18-1,-23 21 1,-14 16 0,-17 18-1,-8 9 1,-5 5 0,-2 2 0,2-6 0,9-8 1,11-14 0,10-14 0,11-11 0,12-14-1,8-18-1,9 3 0,7-12-3,1-6-2,11 4-9,-7-10-18,6 6-2,-4-4 1,-2 7 1</inkml:trace>
  <inkml:trace contextRef="#ctx0" brushRef="#br0" timeOffset="48068.7494">3178 2879 47,'-43'-26'27,"-5"1"1,-7 0-4,-7 7-23,-9 7-2,-8 10-2,-12 4-1,-5 12 0,-12 5 1,-2 12 0,-5 8 3,-5 8 0,6 7 3,-4 5 0,9 6 0,2 3-1,16 3 0,5-1 0,22 1 0,12-5 1,22 1 0,24-4 1,19 1 0,25-6 1,23 1 0,14-4 0,16 0-1,18-6 0,14-1-1,9-8 0,12-5-1,9-8-1,12-5 1,8-10-1,4-3 0,3-9-1,-2-6 1,0-7 0,-1-4-1,-6-5 1,-7-6-1,-6-5 0,-5-4 1,-9-6-1,-5-3 0,-12-4 0,-6-4 1,-16-5-1,-11-2 1,-15-4-1,-14-1 1,-18-2 0,-18 1 0,-18 0 0,-22 4 0,-22 3 0,-21 3 0,-28 5-1,-22 6 1,-28 6 0,-24 6-1,-19 6 0,-16 9 0,-11 8 0,-4 9-1,0 10 0,8 6 0,17 11-3,11 4-6,25 16-24,14-2 0,24 3-3,16-7 0</inkml:trace>
  <inkml:trace contextRef="#ctx0" brushRef="#br0" timeOffset="49756.8459">5171 12249 46,'-10'0'30,"1"0"-1,9 0 0,-21-6-24,21 6-1,-9-1-3,9 1-1,0 0-1,0 0-1,12-7 1,-3-1 0,3-5 1,2-2 0,5-4 1,4-2-2,3-2 2,2 1-1,4 1 1,-2 8-2,-3 5 3,-6 11-1,-9 15 0,-10 11-1,-13 14 1,-9 17 0,-11 7 1,-5 8-2,-7-1 1,1-3-1,4-11 0,6-10 0,9-10 0,9-16 0,8-13 1,6-11-1,16-18 1,5-9-1,8-12 3,9-9-2,7-7 1,7-3 0,3-2-1,1 7 2,-5 6-2,-5 13 1,-12 18-1,-13 17 0,-20 23 0,-18 21-2,-18 14 2,-11 11-1,-9 9 1,-2 5-1,2-3-1,7-8 2,10-15 0,17-17 0,14-16-1,19-21 1,16-16-1,15-17-1,12-14 2,9-13-1,10-11 1,3-3-1,-1 2 2,-7 9-2,-9 9 2,-13 12-1,-16 15 1,-15 21-1,-19 23-1,-18 15 0,-15 14-1,-10 7 0,-12 11 0,-5 5 1,-1 1-1,2-3 1,8-11 0,12-11 0,12-10 1,13-11 0,19-16 0,15-17-1,14-17-1,11-15 0,11-9 1,8-8 0,3-8 1,4-2-2,-3 4 2,-6 8-1,-10 12 1,-10 11 0,-15 16-1,-15 16 0,-16 18 0,-14 12 1,-15 16-3,-9 10 2,-7 8 0,-6 3 0,1-3 0,3-5 0,8-8 0,8-7-1,12-11 2,11-11-2,11-7 0,10-8-3,11-1-2,2-6-5,16 2-18,-9-7-5,6-1 0,-7-6 0</inkml:trace>
  <inkml:trace contextRef="#ctx0" brushRef="#br0" timeOffset="52741.0166">7006 11156 17,'4'-13'18,"-4"1"0,1 0-1,1 3-3,-5 0 2,3 9-2,-6-14-3,6 14-3,-7-9-2,7 9-2,0 0-2,-14 8-1,8 0-1,0 5 0,2 4-1,-3 2 1,4 1 0,-1-1 0,3-3 0,6-3 1,-3-5 1,-2-8 0,14 1 0,-6-6 0,-4-8 0,3 0 0,-6-5 1,0-1-2,-3-2 0,-1 3-1,-2 3 1,-3 5-1,-1 8 0,-2 6 0,-1 8-1,0 7 2,0 4-2,1 2 1,3 1 0,3-1 0,3-6 0,5-4 1,4-6 0,4-7-1,4-6 2,0-3-1,1-5 0,1-2 1,-2-5-1,1 0 0,-7 0 0,-1 0 0,-4 1-1,-1 3 1,-4 5-1,1 10 0,-11-6 0,0 13 0,-4 4 0,-1 8-1,0 5 0,-1 1 1,3 0 0,2-2-1,3-2 1,7-5 1,7-6-1,5-7 1,3-6 0,4-5 0,1-5 1,2-3-1,-1-2 0,1-1-1,-6 0 1,-4 2 0,-4 2-1,-5 3 0,-6 4 1,-5 5-1,-3 5 0,-7 4-1,1 3 1,-2 6-1,3 2 1,1 2-1,5 0 0,3 0 0,5-2 1,9-3 1,4-4-1,4-5 0,5-7 1,2-3 0,3-5-1,0-4 1,-1-3 0,-3-1 0,-4-1-1,-6 2 1,-5 2-1,-6 3 1,-6 4-1,-5 2 0,-6 6 0,-4 2 0,-1 4 0,-2 4 0,2 0 0,4 3-1,2-2 1,4 1 0,5-4-1,9-8 1,1 13-2,-1-13-7,21 8-19,-8-8-4,3-1-2,0-8-1</inkml:trace>
  <inkml:trace contextRef="#ctx0" brushRef="#br0" timeOffset="55000.1458">2815 6086 29,'12'-22'32,"-5"0"0,-5-3-1,4 2-22,-11-3-3,6 7-1,-6-4-2,-1 4-1,-5-1 0,0 3-2,-3 0 0,-6 3 0,-3 2-1,-9 2 1,-6 2-1,-6 1 0,-8 1 1,-11 0-1,-8-1 1,-4 1 0,-2-3 0,-3 1 0,-2-2 0,1 0 0,-1-1 1,1 1-1,2 3 0,-5 3 0,-9 1 0,-2 5 0,-5 2 0,3 1 0,4 2 0,5 2 0,5 1-1,14 0 1,7 1 0,12 1-1,6 2-1,0 5 1,4 3 0,-1 3 0,0 4-1,2 2 2,39-31 0,-66 71 0,37-36 1,7 3 0,3 1 0,11 1-1,2 4 2,1 6-2,4 1-1,5 3 2,3 4-1,4 2 0,3-1 0,2 0 1,5-7 0,9-2 0,4-7 0,4-2 0,8-8 0,3-3 1,12-7-1,11-3 1,18-5-1,13-5 0,15-6 0,8-6 1,5-5 0,8-6-2,-3-4 1,0-4-1,-8-4 1,-9 0 0,-10-1-1,-5 2 0,-7 1 0,-5 1 2,-2 3-2,-10-2 1,-6 1-1,-5 2 1,-6-3-1,-8 0 2,-6-2-2,-8-4 0,-8-6 1,-7-3-1,-8-7 1,-7-6 0,-6-3 0,-4-3 0,-8-3 0,-3 0 0,-8 3 0,-6 3 1,-10 4-1,-5 5 0,-9 5 0,-7 5-1,-9 7 0,-6 7 0,-6 8-1,-4 6-2,-1 13-2,-7 0-12,13 13-18,-6-1-2,14 3-1,6-6 0</inkml:trace>
  <inkml:trace contextRef="#ctx0" brushRef="#br0" timeOffset="57572.2929">6271 12167 23,'-10'-2'11,"1"1"3,0 2-4,9-1-3,-12 10-3,9 1 0,0 0-1,3 7-1,-6 2 1,-1 8 0,-7 7 2,0 6 0,-8-3 2,2 2-2,-3-8 1,5-2 0,0-9-1,10-8-1,8-13 0,6-19-2,10-12 0,12-7 1,9-15-1,11-7 0,3-10 0,9-2 0,-2 2 0,0 10-1,-8 11 0,-8 16-2,-14 22 2,-16 20 0,-18 26 0,-15 21 1,-18 19 0,-9 17 0,-9 5-1,1 1 1,1-9-1,11-9 1,10-18-2,14-14 1,16-25-1,15-22 1,18-23 0,13-20 0,12-15 1,10-11 0,7-13 0,3-2-2,-1 2 2,-7 10-2,-11 13 1,-11 19-1,-16 20 0,-15 24-1,-20 25 2,-18 26 0,-14 18-1,-9 14 1,-6 7-1,0 4 1,0-3-1,6-11 1,10-15-2,14-20 2,11-21-1,12-21 0,12-17 1,12-19-2,7-15 3,11-16-3,5-13 2,7-7-2,1-2 2,0 9 0,-6 8-1,-7 12 1,-9 18 0,-13 24-1,-13 32-1,-17 24 1,-14 23 0,-12 16-2,-7 13 3,-4 3-3,1-4 2,3-10-1,7-19 1,11-18 1,12-20-1,14-30 1,16-13-2,10-23 1,10-10 0,6-11 0,5-11 0,4-11 0,3-4 0,-3 5-1,-8 10 2,-7 12-1,-9 11 0,-10 17 1,-17 28-1,3 20 0,-19 25 0,-9 15 0,-8 15-1,-4 9 1,-5 4 0,0-7-1,6-12 1,7-14 0,9-15 0,12-18 0,8-22-1,21-22 1,6-16-1,6-8 0,10-10 0,1-3 0,-1 3 0,-5 7 1,-8 12 1,-9 17-1,-10 22 0,-12 21 1,-16 20 0,-7 19-1,-7 11 0,-6 8-1,2 5-6,-5-5-12,13-8-15,2-16 1,9-17-1,4-18-2</inkml:trace>
  <inkml:trace contextRef="#ctx0" brushRef="#br0" timeOffset="63381.6252">7832 11263 3,'0'0'2,"-10"9"0,10-9-1,0 0 0,0 0 0,0 0 0,0 0 0,0 0 1,0 0 0,0 0 2,0 0 0,0 0 1,0 0 0,0 0 1,0 0-1,-9-7-1,9 7-1,0 0 0,0 0-1,0 0-1,0 0 0,0 0-1,0 0 1,0 0-1,0 0 1,0 0-2,0 0 2,0 0-1,3-8 0,-3 8 0,0 0 0,0 0-1,0 0 1,0 0 1,0 0-1,0 0 0,0 0 0,5-8 1,-5 8-1,0 0 0,0 0 0,0 0 0,3-9 0,-3 9-1,0 0 0,0 0 0,0 0 0,0 0 0,0 0 0,0 0 0,0 0 0,0 0 0,0 0-1,0 0-1,0 0 0,0 0-1,0 0 0,8 3-1,-8-3 1,0 0 0,0 0 1,0 0 2,0 0 0,0 0 2,9-2 0,-9 2 0,0 0-1,0 0-1,0 0-2,0 0-2,0 0-2,0 0 2</inkml:trace>
  <inkml:trace contextRef="#ctx0" brushRef="#br0" timeOffset="64873.7105">2441 4622 22,'0'0'26,"-6"-8"-1,4-4 0,2 12-19,-1-10 1,1 10-2,0 0 0,0 0-1,4-9 0,-4 9 0,0 0 0,0 0-1,0 0 0,0 0-2,0 0 1,0 0-1,0 0 0,-2-8 0,2 8-1,1-9 1,-1 9-1,8-9-2,4 10-14,2-3-14,2-2 0,1-3-2,3-6-1</inkml:trace>
  <inkml:trace contextRef="#ctx0" brushRef="#br0" timeOffset="65843.766">3300 4091 19,'-10'-10'26,"2"-1"-1,-7-3 0,2-2-16,-5 6-4,-3-1-2,-2 2-2,-6 2 0,-5 0-1,-6 2 0,-6-2 0,-5 0 0,-5-2 0,-4 0 0,-6-2 0,-4-1 0,-5 0 0,-6-1 1,-6 0 1,-6 1-1,-7 4 0,-9 3-1,-8 6 1,-16 4-1,-7 7 0,-11 5 0,10 5-2,-6 6 1,14 1 0,4 5-1,19 0 1,12 0 0,23 1-1,13-2 1,8-3 0,13-1 1,41-29 1,-54 54 0,54-54 1,-25 51 0,25-51 1,5 56-1,-5-56 1,34 70-1,-12-31 1,8 3-1,8 5-1,4 0 1,10 3 1,11-1-2,17 2 2,22-4-2,17 0 0,18-9 1,11-4-1,20-6 0,9-7 0,14-5 0,-7-6-1,1-4 2,-5-3-1,-4-4 0,-2 0 1,-6-3-1,-7 1 1,-10-3-1,-5 0 0,-11-3 1,-10-1-2,-8-3 1,-9-2 0,-15-4 0,-8 0 0,-13-5 1,-6-3-1,-11-7 0,-6-6 0,-11-6 1,-9-6-1,-9-5 0,-11-6-1,-11-4 1,-12-2 0,-15-2 0,-16 2-1,-15 1 1,-14 7-1,-16 6 2,-14 11-2,-18 13-1,-16 13-1,-11 22-2,-22 10-8,1 19-20,-12 7-2,3 6 0,-1-3-2</inkml:trace>
  <inkml:trace contextRef="#ctx0" brushRef="#br0" timeOffset="66368.7961">8604 4776 8,'-25'-20'3,"-3"5"-2,2 2-2,6 8-9</inkml:trace>
  <inkml:trace contextRef="#ctx0" brushRef="#br0" timeOffset="69987.003">7349 9999 8,'-13'-14'21,"5"7"2,-3-3-1,2-1-10,0 5-2,3-2-3,6 8-1,-10-7-2,10 7 0,0 0-2,5 20 1,-2-5 0,1 10-1,-3 7 1,1 22 2,-7 13 0,-4 23 1,-7 24-1,1 25 0,-10 17 1,4 25-2,-5 9 1,2 0-3,1-7 0,4-9-1,-2-15 1,3-10-1,-1-9 1,3-14-1,-2-12-1,1-7 2,-1-6-2,4-2 0,3-13-1,1-13 0,5-17-4,-2-19 0,12-11-12,-5-26-15,8-18 1,-9-27-3,3-20 1</inkml:trace>
  <inkml:trace contextRef="#ctx0" brushRef="#br0" timeOffset="71224.0738">7113 9818 7,'0'0'18,"3"13"0,-3-13 2,0 0-15,0 0 1,0 0 0,0 0 2,-13-4 0,13 4 0,-20 8-3,9 2 1,-7-2-2,0 8-1,-8 2-1,-2 5-1,-7 3 0,-9 8 0,-14 7 0,-11 13 0,-14 10 0,-10 10 1,-13 7 1,-11 11-2,-9 9 1,0 8 0,-1 2 0,1 1-1,-2 4 1,0 8-3,1 4 2,4 4 1,-3 3 0,4 2 1,0-2-1,11-2 1,11-12-1,14-10 1,10-10-1,14-8-1,12-15-1,10-13 0,8-11 0,4-9 0,3-6-1,1-9 1,0-9 1,-1-6-1,0-6 0,-2-3 1,-1-1 0,2-1 0,2 0-1,2 0 1,4 1-1,6 2 0,1 2 0,6 0 0,5-1-1,2 0 0,2 0 0,-4-8 0,9 11-1,-9-11 0,6 8-1,-6-8-1,-5 10-1,-7-4 0,-2 9 0,-6-2 1,3 6-2,-6 0 0,3 6-1,-4-2-8,6 2-10,1-1-1,1-2 1,-1-3 8,7 2 10,-4-5 7,7-4 0,-1-3 0,8-9 10,0 0 12,0 0 1,0 0-7,12-8-5,2 2 0,0-5 0,12 3-2,2-1-2,16 6 0,8 1-1,15 6 1,9 2 0,24 6-2,14-2 0,22 4 0,13-2-1,14 4-1,8-1 1,9 2 0,3-3-2,2 3 1,-9 2-1,-9 1 1,-9-3-1,-8-1 0,-10-8-1,-6-9-1,-7-12-3,-9-16-16,2-11-14,-7-19-3,-4-10 1,-11-12-3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4:53.7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8549 1894 58,'-58'-4'29,"-5"1"0,-7 3-1,-6 4-28,-4 9 0,-7 7 1,-9 10-2,-9 10 0,-10 8 0,-11 9-1,-11 11 0,-10 10 1,-11 6 0,-8 11 0,-10 11-1,-8 8 2,-10 10 1,-6 9 1,-6 11 0,-12 5 0,-1 14 1,-9 5 0,-2 14-1,-6 6 1,2 12-1,0 10-2,1 8 1,6 14-2,1 12 1,7 13-2,4 10 0,7 44 0,8-26 1,4 38 0,15-24 0,10-2 1,20-5 1,19 26 0,19-33 0,19-39 2,22 30-1,22-38 1,23 24 0,19-5 0,19-5-1,17-38 0,18 26 0,17-6 0,21-3-1,16-5 0,15-6-1,18-4 1,16-9 0,13-12 0,16-12 0,16-21 1,10-21-1,17-27 0,12-21 1,17-26-1,12-19 0,16-23 1,14-18-1,12-16 0,12-16 3,8-13-2,42-12 0,-28-18 0,0-13-1,-2-17-1,0-19 1,-4-18-1,-1-17-2,-3-19 0,-34-13 1,36-13-2,3-12 1,1-11 0,-1-11 1,-3-9-2,-6-7 0,-12-4 0,-10-11 1,-21-7 0,-19-9 1,-21-5-1,-17-6 0,-22-4 1,-21-10 0,-18-14 0,-17-13 1,-14-9 0,-15-4 1,-17 0 1,-16 1 1,-18 2 0,-17 10 2,-21 11-1,-24 16 0,-28 11-1,-22 10-1,-25 9-1,-20 9 0,-20 8-1,-20 10 0,-16 7 0,-18 14 0,-16 9 1,-21 14 1,-15 11 1,-21 18-2,-19 23 2,-23 27-2,-22 32 1,-24 35-1,-23 36-1,-21 35-1,-20 38 0,-13 25-1,-4 21-1,3 16 1,12 8-1,19-2 0,33 4-8,29-19-18,47-6-7,32-13 0,33-11-1</inkml:trace>
  <inkml:trace contextRef="#ctx0" brushRef="#br0" timeOffset="4588.2624">10542 3625 68,'-24'-11'33,"0"-4"0,2 1-1,-1-3-29,5 4-1,2 3 0,3 3-2,2 4 0,-2 4-1,-2 6 0,-3 4 0,-3 9 0,-6 3 1,-3 10-1,-7 6-1,-4 7 2,-5 7-1,-7 7 0,-4 7 0,-7 8 1,-8 11-2,-7 9 1,-4 11 0,-4 9-1,-5 4 1,-2 6 0,-1 3 1,4 2-1,6-2 1,9-5 1,7-7-1,12-5 0,10-6-1,15-8 1,15-7-1,12-8 1,13-5-2,9-3 1,6-2 0,9 0-2,-1 2 1,5 4-1,-5-1 1,0 6 0,-6-4-1,-2-2 2,-3-4 0,-3-5 2,-1-5 1,-2-7 1,3 0 0,-1-10 0,6 3 1,-1-5 0,7 4-1,2-3-1,6 2 0,2-3-1,3-1 0,2-1-1,0-2 0,-1 0-1,-7 0 0,-6 4-1,-11 3 1,-12 6-1,-14 4 0,-14 8 0,-15 7 1,-13 8 0,-10 7 2,-13 6-1,-7 3 0,-4 2 1,3 3 1,3-4-1,10-3 1,9-9-1,14-8-1,15-10 2,18-6-2,13-7 1,12-7-1,13-5 1,7-3-2,6 0 2,2-1-1,1 5-1,-5 6 1,-9 7 1,-11 13 0,-17 14 0,-17 13 2,-14 14 0,-11 13 0,-14 5 0,-3 8 1,-3 1 0,3 0-1,9-7 0,11-4-1,9-7-1,15-6 0,14-7 1,15-7-2,11-9-1,11-8 1,10-5-1,6-8 1,9-8-1,5-5 1,3-6-2,-1-8 2,1-6-1,2-8 1,-1-10-2,1-8 2,-1-14-1,3-12 0,3-17 1,2-14-1,2-17-1,1-14 1,0-15 1,-2-9-1,-3-10-1,-4-7 2,-4-7-1,-3-7 1,-5-6 0,-3-5 0,1-8 0,-4-9-1,0-7 1,-4-5-2,-2-2 1,-5 1-1,-5 1 1,-7 7-1,-10 13 1,-8 12 0,-9 15 0,-11 13 1,-9 13-1,-9 12 1,-9 13-1,-7 10 1,-5 8-1,0 7 0,-2 2 1,7 3 0,7 0 0,13-4 0,15-9 1,16-13-1,18-8 1,13-15-1,13-12 0,9-13-1,8-8-1,1-7 2,-2 0 0,-5 0-1,-10-1 1,-6 3 1,-10 5 0,-8 4 0,-9-2 1,-5 2-1,-4 0 1,0-2 0,0-6-1,0-1 0,3-5 1,0-4 0,-1 0 0,-2-3 0,-4-1 1,-1 2-1,-5 4 0,-5 3 0,-5 7 0,-3 6 0,-6 8-1,-4 8 1,-7 6-2,-6 9 0,-11 10 0,-6 7 0,-12 11-1,-12 6 0,-13 11 0,-15 8 1,-11 8-1,-6 5 1,0 3 0,2-6-8,19 5-18,10-16-8,20-9 0,20-14-3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5:11.5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6179 2676 39,'-31'44'27,"0"13"-2,-10 7 1,-5 12-25,1 15 1,-4 6 2,2 10 0,-2 1 0,9 3 0,2-7 1,15 0-1,5-7-1,12-1 0,8-4-2,9-2-1,9 0 1,6-1-2,3-1 0,3 0 0,2 1 0,-2-2 1,-3 3-1,-6 1 1,-6-1 0,-7 5 1,-7 0 0,-5 1 1,-7 0 0,-3 2 0,-6-4 0,7 3-1,1-6 0,8-5-1,6-5 0,10-6 0,5-8-1,6-8-1,5-5 1,-3-7-1,-3-1 2,-7 2-1,-11 4 2,-9 3-1,-9 4 1,-8 6 1,-7 6 0,-1 6 0,-1 3-1,2 3 1,4 0-1,8 0-1,5 2 1,6-5 0,8-1-1,7-5 0,4-7 0,7-5 1,6-3-1,1-3 1,1-4-2,-1 3 2,-6 3 0,-10 7 0,-11 9 1,-14 11 1,-17 10 0,-10 9-1,-8 7 1,-3 9 0,-2 3-2,8-2 0,12-5 0,13-7-2,17-9 1,16-7-1,14-7 0,15-12 0,13-6 0,5-8 0,6-6 1,2-6 0,3-6 0,-1-11 1,0-10 0,-5-9-1,-5-13 1,-3-12-2,-6-10 1,-2-14 0,-4-13-1,-5-10 0,0-11 1,0-9 0,-1-12-1,0-8 0,-1-6 0,-2-6-1,-6-2-1,-9-3 1,-9 3 0,-13-1-1,-12 8 2,-13 2-1,-12 6 1,-12 0 0,-6 1 1,-8 3 1,-3-1-1,4 2 0,1-2-1,7 2 2,9-3-1,9 6 0,10 0 0,13 1 0,11 0 0,10-2-1,8-2 1,9-2-1,5 1 1,2-3 1,0-3-1,-5 2 0,-7-2 1,-8 3 0,-10 0-1,-11 3 2,-8-1-2,-9 2 1,-7 3-1,-2 2 1,-3 5 0,0 3-1,3 3 1,4 1 0,6 2 0,4-1-1,4-2 1,4 0 0,2-5 0,1-3 1,0-4-1,2-1 0,2-7 1,3-5-1,7-6 1,8-6-2,10-9 2,8-9-1,8-8-1,6-6 0,1-1-1,-1 6 1,-6 4-1,-10 7 2,-11 10-2,-12 13 1,-14 12 0,-13 13 1,-16 10 0,-13 8-1,-14 8 1,-12 7 0,-9 9-1,-4 6-1,4 8-4,4-5-16,23 6-14,16-8-1,26-7-1,26-10-1</inkml:trace>
  <inkml:trace contextRef="#ctx0" brushRef="#br0" timeOffset="1596.0913">11041 2829 69,'-8'-77'31,"4"2"0,2 2-2,5 6-25,1 6-1,3 10 0,-4 6-2,1 9-1,-2 9 1,-3 10-2,1 17 1,0 0-1,-9 12 0,4 14 0,0 14 0,-1 9 1,0 14-1,-2 12 1,0 13 0,-1 11 1,-4 9 0,0 10 0,-5 8 1,3 12-1,-5 5 1,3 11-1,-4 4 0,3 7-1,-2 4-1,3 7 0,2 3-1,1 4-1,4 3 0,2 1 1,4 6-1,3 0 1,3 2 0,1 2-1,2 2 2,1 0-1,0 4 2,-2 3-2,1 3 3,-3 6-2,-1 0 2,2 4 0,1 0 0,3 3 1,3-5 0,9 0 0,4-7-1,11-5 2,5-9-1,6-8-1,4-8 0,1-10 0,3-12 0,1-7 0,-1-13 0,1-8 0,2-11 0,4-10-1,4-14 1,4-11-1,2-16 1,2-18-2,1-19 2,1-18-2,-2-20 0,-5-20 0,-3-22 0,-1-20 1,-8-17-1,-3-18 0,-6-18 0,-6-14 1,-8-14-1,-4-14 0,-9-8 0,-5-7 1,-7-12-1,-6-6 0,-3-4 0,-4-5 1,-5-3 1,-2-4-1,-2 1 0,-4-3-1,-2 0 1,0-3 1,-3-4 0,1-7 0,0-7-1,2-4 1,0-5 0,2 0 0,3-1 1,0 2 1,2 2 0,2 4 0,-2 6 0,0 6 1,-4 2 0,-3 5-1,-6 5-1,-3 8 0,-6 10-1,-4 10 1,-1 7-2,-2 9 1,-1 9 0,2 10 0,3 5 0,3 9 1,3 11-1,2 12 0,4 19-1,2 14-2,8 24-12,-5 9-20,6 25-2,-4 13-1,0 17-2</inkml:trace>
  <inkml:trace contextRef="#ctx0" brushRef="#br0" timeOffset="3580.2048">11897 4678 49,'-18'-19'33,"-1"0"0,1 6-2,2-1-28,7 8-1,9 6-1,-5 10-1,9 10-1,2 10 1,1 15-2,1 8 0,0 16 0,-2 16 0,0 13 0,-3 13 0,-2 16 0,-1 11 0,-1 10 1,0 8 0,1 7 1,1 4-1,2 2 3,6 3-2,5-6 1,8-5 0,8-8 2,12-5-1,9-14 0,10-12 0,7-16-1,3-16 0,4-17 0,2-14 0,-5-15-2,-2-16 2,-7-14-2,-6-13 1,-6-14 0,-5-15-1,-6-14 2,-7-14-1,-3-17 0,-6-13 0,-3-19 0,-3-17 0,-3-15 1,-2-15-1,-1-12 0,-2-9 1,-4-6 1,-3-1-2,-5 2 0,-3 8 2,-4 4-1,-2 12 1,-1 9 0,2 13 0,2 12-1,5 10 2,3 12-1,3 12-2,4 18-1,-3 9-7,7 19-25,-9 9-1,-1 11-1,-4 6-1</inkml:trace>
  <inkml:trace contextRef="#ctx0" brushRef="#br0" timeOffset="4150.2374">13627 4763 59,'-24'52'34,"-5"14"-1,-10 11-2,-2 20-32,0 25-1,-1 23-1,0 28 0,-1 14-2,5 15 0,-5 2-1,4 6 1,-6-9-2,3-4 4,-4-15 1,1-16 2,1-8 2,3-10 2,9-2 2,9-11-1,15 0 1,11-16-1,17-7-1,12-20-1,18-16-1,10-30-1,10-22 1,10-33-1,7-28-1,3-27 1,5-28-1,4-25 1,1-21-2,1-13 0,-1-14 0,-7-6 1,-12 0-1,-13 6 0,-14 12 1,-20 16-1,-20 18 2,-26 18 0,-21 23-1,-20 23 0,-14 20 0,-10 21-2,-8 12-3,2 22-12,-5 8-17,7 9 0,2 7-1,7 4 9</inkml:trace>
  <inkml:trace contextRef="#ctx0" brushRef="#br0" timeOffset="4768.2728">12958 8250 17,'9'-20'30,"-8"-2"-1,-3 2 1,-4 1-25,-5-2-2,-1 3 0,-3 0-1,-4 0-2,-3 2 1,-4 1-2,-7 7 1,-5 5 0,-7 12-1,-7 10 1,-5 15 1,-3 12 0,-5 15 0,2 16 0,2 11 1,8 9 0,9 4-1,14 1 0,13-5 1,18-7-1,15-14 1,20-17 0,12-21 1,16-19 0,12-26 0,15-21 0,6-24 1,8-20-1,-1-20-1,-1-9 0,-6-12-1,-9-1 0,-14-1-1,-21 7 0,-20 10-1,-25 14-1,-22 19 0,-22 12 0,-21 23-3,-21 9-7,-6 21-22,-10 15 1,1 9-2,2 5 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5:30.0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7839 6693 10,'-11'2'29,"11"-2"1,0 0-1,-12-3-21,12 3 0,0 0-2,5 13-2,-5-13 0,4 17 0,-5-8 0,4 4 0,-4-5-1,5 3 1,-4-11 0,15 10 0,7-16 0,17-8-1,19-15 0,27-12 0,26-18-1,25-13 0,23-14-1,14-9 1,10-6-2,-1 0 0,-7 4 0,-14 8 0,-19 13-2,-21 8-4,-12 18-27,-25 6-4,-18 7-1,-15 3 0</inkml:trace>
  <inkml:trace contextRef="#ctx0" brushRef="#br0" timeOffset="2328.1332">18749 6095 26,'0'0'33,"0"0"1,-14-10-1,3 3-28,11 7 0,-13-1-2,13 1-1,-14 20-1,7-3-1,-2 8 0,3 4 0,0 4 0,3 3 1,3-3 1,8-3 1,10-14 0,18-9 0,23-23 1,29-15 0,33-26-1,37-22-2,38-24 0,31-19-4,68-12-10,-26-20-21,12-6-3,-12-4 0,-15 3-1</inkml:trace>
  <inkml:trace contextRef="#ctx0" brushRef="#br0" timeOffset="4427.2533">9322 10219 44,'-7'-10'31,"-3"-1"0,1 5-1,-1-4-25,10 10-1,-12-6 0,12 6-2,-4 12-1,0 6 0,-2 10 0,-3 11 0,-8 11 2,-4 12-2,-4 5 1,2 1 0,2-5 1,10-10-1,16-21 2,21-20-2,28-32-1,35-25 1,29-30-1,27-19-1,25-19-2,14-17-3,14-3-10,-5-13-19,-4 3-1,-20-2-2,-21 5-1</inkml:trace>
  <inkml:trace contextRef="#ctx0" brushRef="#br0" timeOffset="8964.5128">17165 10639 24,'0'0'25,"-18"14"-1,11-2 1,-2 3-22,-1 4-1,2 5 2,-1 3-1,2 3 1,-1-2 0,6 1 1,-3-9 2,13 1 2,-8-21-1,31 0 0,5-28 1,29-14-2,20-23 0,34-15-2,28-21-2,28-13-3,25-7-2,8-3-1,9 9-10,-13-4-22,-10 10-2,-30 8 0,-25 9-1</inkml:trace>
  <inkml:trace contextRef="#ctx0" brushRef="#br0" timeOffset="12572.7191">19509 8054 36,'35'-46'35,"-12"-4"0,-9 3-1,-17-1-27,-4 11-2,-21 7-1,-14 11-3,-18 10 0,-19 12-1,-14 13 0,-12 17 1,-8 19-1,-4 16 2,2 16-2,9 16 2,21 12-1,25 7 1,29 0-1,34-7 0,35-14 0,34-13 0,38-21 0,30-22 0,28-25 0,20-18 0,13-22-1,10-13 2,0-18-1,-7-7-1,-18-9 1,-21-2-1,-32-1 0,-34-2 0,-42 3-2,-45 1 0,-44 8 0,-38 4 0,-25 12-4,-25 1-9,-7 25-20,-11 5-1,8 12 1,8 6-3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8:53.7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8231 1290 11,'-10'-14'21,"10"14"-2,-11-16 0,12 4-17,-1 5-3,2-6 0,1 1-2,3-4 2,-1 0 1,0-5 2,-3 2 1,-4-3 2,-4 4 0,-9-1 0,-6 3 0,-12 3 0,-8 6 1,-15 3 1,0 6 1,-13 2 0,3 6 1,-7 3 0,7 8-1,-8 2-1,10 8-2,-1 10-3,1 10-1,0 15 0,0 9 0,3 20-2,6 11 2,4 19-1,6 10 0,11 11-1,13 5 2,13 4-1,16-2 0,15-9 1,20-10 0,16-17 2,20-18-1,17-24 2,19-17-2,14-28 1,14-15 0,9-24 0,10-16-2,2-18 1,0-12-2,-7-13 1,-8-14-1,-10-11 1,-13-12-1,-19-8 0,-20-11 2,-21-9-2,-19-4 2,-24-3 0,-24 5-1,-29 3 2,-20 8-1,-25 9 0,-21 11 0,-19 14 0,-12 12-1,-6 8 1,0 10-2,2 12-1,5 7-1,11 12-3,5 9-9,27 8-22,0 12-2,17 14 0,6 6 0</inkml:trace>
  <inkml:trace contextRef="#ctx0" brushRef="#br0" timeOffset="768.0439">8198 4044 64,'-92'3'34,"-4"2"-1,-8-2 0,2 8-30,-7 4 0,2 9-1,3 10-2,9 11 0,10 13 0,11 15-1,14 15 0,14 12 0,17 16-1,17 11 1,19 5-1,14 2 2,21-5-2,13-8 2,17-16 0,15-14 2,17-23 0,14-20 0,10-27 1,11-19 0,2-27 1,9-18 0,-1-21-2,-4-13 1,-10-16-1,-11-11 0,-18-10 0,-16-4-1,-23-1 1,-24 1 0,-29 2-1,-22 6 0,-24 6 1,-20 11-1,-24 14-1,-16 12 1,-12 16-2,-7 11-2,1 19-2,-7 4-13,13 22-18,0 5-1,15 13 0,4 3-1</inkml:trace>
  <inkml:trace contextRef="#ctx0" brushRef="#br0" timeOffset="1429.0817">8362 6720 44,'-74'-3'33,"-13"4"-2,-6 7 1,-8 4-33,4 9-1,0 10 2,4 11 0,3 12 1,8 19 1,16 22 1,15 20 0,18 24 0,17 17 0,24 12 0,20 4 0,24 1 0,22-17-1,24-16 0,17-30 0,18-26 0,15-39 0,13-28-1,6-30 0,7-26 0,-3-26 0,-7-17-1,-13-18 0,-16-10 0,-23-8 0,-23-3 0,-27-1 1,-32 7 0,-30 10-1,-28 13 1,-31 15 0,-21 16 0,-19 16-1,-10 15 0,-7 14-2,-2 5-3,16 12-19,5-8-14,23-2 2,16-10-2</inkml:trace>
  <inkml:trace contextRef="#ctx0" brushRef="#br0" timeOffset="2384.1363">9544 4463 70,'-10'4'35,"8"-12"0,6-5-1,5-1-34,14-7 0,17-4 1,14-3 0,20-7 0,18-2 0,17-1 0,15 0 0,9 3 0,3 7 1,-6 11-1,-9 11 1,-18 14-1,-21 18 2,-30 15-2,-29 16 1,-33 14 0,-22 8 0,-26 5 0,-17 5 0,-12-5-1,-2-6-2,4-9 2,10-12-1,15-12 0,15-9-2,19-9 1,16-8-1,17-6 0,12-6 1,11-3 0,11-4-1,11-3 1,9-6 0,12-2 0,9-3 0,11 1 1,9 3 0,3 3 0,2 7 0,-3 8 0,-7 9 0,-11 10 1,-15 11 0,-20 8-1,-18 8 2,-22 4-1,-20 7 1,-22 3-1,-17 1 0,-23-3 0,-18 1-1,-17-6 2,-11-4-2,-12-6 1,-3-11-1,0-8 0,2-12-3,20-5-13,2-20-23,22-6-1,8-13-1,11-7 0</inkml:trace>
  <inkml:trace contextRef="#ctx0" brushRef="#br0" timeOffset="5110.2923">10753 6717 2,'-57'31'29,"6"1"0,-1-7 0,7-4-20,3 2-5,6-3 0,7-3-1,8-5-1,10-7 0,11-5-1,9-15 1,10-11 0,15-14 2,9-18-1,19-16 1,11-26 1,20-17 0,9-26 0,18-15 1,10-20-2,16-9 0,3-11 1,6 5 1,-5 4-2,-3 14 0,-11 15 0,-9 21-1,-19 22 0,-18 23-2,-19 19 0,-14 16-3,-13 19-2,-19 6-7,-1 20-23,-13 3-3,0 10 1,-11 1-1</inkml:trace>
  <inkml:trace contextRef="#ctx0" brushRef="#br0" timeOffset="5787.331">11952 5922 35,'-23'1'31,"-7"0"0,-8-1 0,-9 5-33,-7 3 1,-5 9 1,-2 3 0,3 5 0,7 4-1,12 0 2,16 4-1,26-1 1,27 0-1,23-1-1,22 2 2,21 2 0,20 8 1,11 8-2,6 8 2,-6 6-1,-7 12 0,-16 6 1,-15 7 1,-25-1 0,-24 4 0,-29-8 1,-20 0 1,-22-12 0,-12-9 0,-16-16-1,-3-12 0,-6-18-1,5-17 0,4-22-3,12-18 0,9-21 0,13-17 0,15-13-1,14-9 1,12-9-1,10-9 1,9-3 0,5-3 0,2 4 0,-7 5 0,-8 5 0,-10 7 0,-16 10 0,-16 16 0,-16 16 0,-15 14 0,-9 16 0,-6 14-2,1 14-2,-6 0-17,15 17-16,2 3-1,8 4 0,3 0 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9:07.0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10184 3360 93,'-18'-24'35,"-4"-1"1,-10 0-2,0 9-36,-4 15 1,-6 14 0,-11 16-1,-3 16 0,-5 16 1,1 16 0,3 18 1,5 13 0,11 9 0,16 5 0,19-2 0,21-6 0,19-10 0,17-13 1,17-18-1,15-22 1,13-23 1,15-20-2,7-24 2,5-19 0,-2-22 1,2-16-1,-11-16 0,-9-8 0,-21-7 0,-22 0 1,-29-2-1,-26 9 0,-30 5 0,-23 8 1,-23 10-2,-17 8 1,-9 9-1,0 8-1,2 10 0,8 2-2,14 14-5,4-4-20,22 16-9,6 0-3,14 11 0,-1 2-1</inkml:trace>
  <inkml:trace contextRef="#ctx0" brushRef="#br0" timeOffset="366.0209">9896 5142 76,'0'0'38,"9"-7"1,19-15-3,18-13-35,25-10-2,28-8 2,19-9 0,21-10-1,17-7 1,7 1-1,0 2 0,-8 7-1,-17 6-4,-14 18-13,-28 4-18,-20 15 1,-30 9-3,-23 13 0</inkml:trace>
  <inkml:trace contextRef="#ctx0" brushRef="#br0" timeOffset="925.0529">10868 5144 76,'-71'33'36,"-3"2"0,-9-6-15,0 7-20,6 9-1,5 3-1,8 1 1,11 1-2,17 0 2,19-3-2,28-2 2,23-3-2,24-4 1,18-1 1,20 1 0,16 2 1,11 6-1,2 5 0,-4 7 1,-7 8 0,-13 5 0,-11 5-1,-20 3 1,-20 3-1,-24-6 1,-19-2-1,-22-9 1,-13-6 0,-16-15 1,-8-11-1,-8-17 1,-3-21 0,-1-20-2,5-19 1,5-19 0,9-14-1,8-10 0,7-10 1,12-10 0,9-2-1,11-5 1,8-1 1,3 2 0,4 1 0,0 0-2,-4 6 1,-4 8-2,-5 11-1,0 19-9,-10 7-24,10 13-3,-2 6-1,7 9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9:11.8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9924 3251 85,'-24'-21'37,"6"7"-1,-5-4-1,2 3-32,8 5-1,13 10 0,0 0-1,1 25-1,7 7 0,3 16 0,4 16 1,0 14-1,1 16 1,-3 10-2,-3 6 2,1 0 0,-3-4-1,-1-5 1,-3-15-1,1-11 0,1-13 0,1-14-1,2-12 0,2-12-2,7-4-4,-7-19-19,13 0-10,-9-9-1,2-3 0</inkml:trace>
  <inkml:trace contextRef="#ctx0" brushRef="#br0" timeOffset="273.0156">9320 5037 70,'-19'21'36,"18"-8"1,13-17 0,17-9-33,18-8-1,23-9-1,17-9 1,18-8-2,9-7-1,9-4 0,4-1-3,-5-3-6,0 8-27,-22 3 0,-13 10-1,-23 1 0</inkml:trace>
  <inkml:trace contextRef="#ctx0" brushRef="#br0" timeOffset="824.0471">10320 4803 57,'-74'50'34,"-11"0"0,-4 8-1,-4 1-24,12 1-9,15 2 0,16-1 0,22-2-1,20-2 1,25-3 0,23-5-1,24-4 0,24 2 0,18 1 0,14 1 0,5 3 1,4 3-2,-6 2 2,-4 6 1,-18 0-1,-20 5 1,-26 2 0,-23 4 0,-23 1 0,-21 0 0,-18-4 0,-16-3 0,-9-6 1,-3-11-1,-2-17 0,5-14 1,2-22 0,9-19-1,5-22 1,12-18-1,11-18 0,9-10 0,7-12 0,7-9-1,8-3 1,7-4 0,3 3 0,0 1 0,-1 1 1,-6 3-2,-5 7 1,-8 10 0,-7 7 0,-9 11-1,-8 13-1,-8 9-1,1 21-9,-12 1-21,11 13-4,-5 4-1,5 9 0</inkml:trace>
  <inkml:trace contextRef="#ctx0" brushRef="#br0" timeOffset="32645.8672">7615 2787 64,'-20'-4'33,"-2"-2"0,4 2-1,0 1-29,5 2-2,4 6-1,3 7 0,3 7-2,-5 8 1,-1 15 0,-5 11 0,-3 13 1,-8 12 0,-6 13 0,-3 12 1,-6 10 0,-1 10 1,-4 6 0,1 10 1,-2 5-1,6 7 1,-2 3-2,8 4 1,3 4-3,5 5 2,7 3-2,6 6 0,9 1-1,3 7 1,8 6 0,5 6 0,4 9 0,4 3 0,4 2 1,1 3 1,1-1-1,5-3 1,0-1-1,4-6 1,4-8 0,3-5-1,3-6 1,7-5-2,3-6 3,5-9-2,7-7 1,4-9-1,6-14 2,4-11 0,2-19 0,6-14-1,-1-19 0,2-13 0,0-20 0,2-16 0,-6-15-1,-2-13-1,-5-16 0,-3-12-1,-3-15 1,-4-11-2,-8-15 2,-3-10-1,-6-13 0,-2-11 0,-2-9 0,-5-7 2,-3-4-1,-4-5 1,-4-4-2,-5-4 2,-3-4 0,-5-6 0,-5-2 0,-4-4 0,-4-8 1,-4-6 0,-6-1 0,-4-2 0,-5 2 0,-8 3 1,-3 0-1,-5 4 0,-3 4 1,-3 5 0,-2 3 0,1 2 0,1 2-1,2 2 1,3 0 0,3 0 0,3 1-1,3 0 0,3 1 1,2 5-1,1 2 0,0 6 0,0 4 0,-2 10-1,-3 5 1,-2 6 0,-1 4-1,-2 4 1,-2 1-1,-1 4 1,-1 3 0,-1 2-1,-3 6-1,-2 8 2,-6 10-2,-5 11 2,-7 15-2,-9 15 2,-9 13-1,-8 18 1,-9 13-1,-3 10-1,2 10 1,3 0-3,17 4-2,7-10-13,28 4-18,10-14-2,20-3 0,7-11 0</inkml:trace>
  <inkml:trace contextRef="#ctx0" brushRef="#br0" timeOffset="34011.9454">1040 1430 48,'-78'-22'33,"3"-1"-1,6 4 0,9 3-31,-2 10 3,0 8-3,-2 12-3,-2 12 1,-4 12-3,-5 16 2,-1 9 0,1 19 0,4 7-3,4 14 1,12 4 4,40 11-1,15 1 3,0 1-1,0-2 1,0-11 1,0-2 4,16-16-1,70-8-1,31-25 2,25-12-3,24-20 2,34-13-3,27-16 0,14-11-1,15-9-1,8-7-1,7-3 0,1-2 1,-3-3-2,-14-2 3,-13-5-2,-10-5 1,-14-4 0,-10-3 1,-13-5-1,-13-7-1,-13-5 1,-13-6 0,-17-7 1,-14 0-2,-23-7 2,-21 0-2,-25-3 1,-20-1 1,-29 4-1,-26 6-1,-29 9 1,-32 8-1,-35 17 1,-31 9 0,-33 18-1,-24 14 1,-20 10 0,-16 10 0,-6 8-1,7 4 0,14 2-1,18-1-2,35 7-13,23-5-20,38 1-1,30-9-1,33-7-1</inkml:trace>
  <inkml:trace contextRef="#ctx0" brushRef="#br0" timeOffset="35162.0112">8422 1409 72,'-20'-23'34,"-6"-6"0,1 2-2,-6-2-28,1 2-2,-3 1 0,-2 5-2,-6 3 0,-8 7-1,-8 6-1,-12 7-1,-10 10 1,-11 10 0,-5 9 0,-7 9 1,-2 13 0,3 11 2,2 13-1,12 14 2,10 11-1,13 7 0,15 4-2,21 5 2,18-3-1,25-3 1,25-12 0,24-13-1,23-18 2,25-13-1,21-18 0,15-13 0,13-18 0,8-14 0,2-18 0,2-12 0,-3-15 0,-5-8 1,-10-12 2,-11-8-2,-19-12 1,-15-6 1,-27-4-2,-24-2 0,-31 1 0,-30 4-1,-38 7 0,-32 9-2,-31 19 0,-26 14-2,-11 25-10,-17 11-22,5 18-3,-3 5 0,12 7-1</inkml:trace>
  <inkml:trace contextRef="#ctx0" brushRef="#br0" timeOffset="37517.1459">3056 8270 31,'-47'-7'32,"-1"-1"-2,-6-7-2,0-9-25,-5 7-2,-3 2-1,-4 2-1,-10 3 0,-13 4-1,-9 3 1,-12 3 0,-13 4 0,-7 1 0,-16 1 0,-10 2 1,-5-2 2,11 3-1,-1-3 2,14 4-2,5-1 1,15 5 1,10 3 0,17 7-2,10 4 0,4 10 0,6 11-1,5 11 0,10 10 0,10 9 0,11 8 1,16 7-1,15 6 1,18-2 0,16-5 2,20-3-1,15-9 3,15-7-2,15-15 2,25-10-1,32-17-1,24-8 0,21-13 0,19-10-1,22-13-1,13-9-1,18-10-1,-1-10 1,-4-9-1,-11-8 0,-6-7 1,-12-9 0,-17-3-1,-13-2 1,-25-5 1,-21-2-1,-31 2 1,-25 2 0,-31 3 0,-32 2 0,-31 1 0,-36 6 0,-37 6-1,-34 9 0,-27 8-1,-26 9 1,-14 7-1,-6 12-1,5 13-5,4 5-22,26 11-5,14 2-3,19-1 0</inkml:trace>
  <inkml:trace contextRef="#ctx0" brushRef="#br0" timeOffset="38907.2254">5180 11044 75,'10'13'38,"9"12"-1,1 6-1,8 27-34,20 28 0,18 22 0,10 18 0,13 11-1,9 0-1,2-7-3,6-9-19,-11-34-11,-8-26-3,-20-41 0,-15-25-1</inkml:trace>
  <inkml:trace contextRef="#ctx0" brushRef="#br0" timeOffset="39408.254">5118 10927 78,'1'-32'39,"12"-11"-3,18 1 1,13-3-37,20 4 0,24 10 0,13 5 0,13 10 0,6 10 0,0 12-1,-11 10-1,-19 19 1,-21 10-1,-28 15 2,-28 7-1,-27 6 1,-22 1 1,-15-2 0,-5-6 0,2-13 1,7-8 0,15-12-2,18-9 1,18-8-1,19-9 0,16-5 0,12-2 0,14-4 1,11-2-1,9 1 1,6 7 0,8 9 1,1 15 0,-5 13 1,-3 13-1,-18 12 1,-11 15 0,-23 6 1,-18 4-1,-28-5 0,-17-3 0,-19-9-2,-13-10 2,-5-14-6,-5-27-2,11-9-25,-10-28-9,12-20-1,-2-30 0</inkml:trace>
  <inkml:trace contextRef="#ctx0" brushRef="#br0" timeOffset="39650.2679">6740 10411 100,'30'56'41,"-4"18"0,10 23-1,-1 10-38,18 18-2,12 7 0,6-1-2,5-6-2,-5-20-6,6-16-26,-19-30-1,-2-19-1,-18-27-2</inkml:trace>
  <inkml:trace contextRef="#ctx0" brushRef="#br0" timeOffset="39874.2807">7812 11101 107,'18'65'41,"-8"-6"-1,9 4-1,-3-8-40,8 2-1,8-1-4,-5-17-19,10 4-13,-13-19 0,1-7-1,-14-17-2</inkml:trace>
  <inkml:trace contextRef="#ctx0" brushRef="#br0" timeOffset="40230.3011">8083 11227 105,'16'52'40,"-9"-8"0,4 3-2,-4-11-39,9-2 1,4-12-1,2-17 1,3-18-1,1-19-1,1-14 1,0-16 0,-1-11-1,-3-4 1,-1 2 0,-3 9 1,0 13 0,0 17 1,4 22 0,8 28-1,1 20 2,5 18 0,3 15-1,3 8 0,3 5-2,0-3 0,-4-7-1,-7-14-1,-1-10-7,-13-27-22,3-14-5,-10-28-1,1-16 0</inkml:trace>
  <inkml:trace contextRef="#ctx0" brushRef="#br0" timeOffset="40529.3182">8981 10446 89,'10'56'40,"-5"12"0,6 15-2,-8 3-35,8-1-2,5-3 1,3-9-1,1-14-1,0-19 0,-2-26-1,-2-24 1,-3-25-1,-3-21 1,-1-16-1,-1-17 1,3-14-2,2-9 1,7 1 0,3 5 0,6 12-1,3 11-1,9 19-6,-11 12-24,6 24-4,-12 13 0,-10 16-2</inkml:trace>
  <inkml:trace contextRef="#ctx0" brushRef="#br0" timeOffset="40723.3292">9271 10682 101,'5'70'42,"11"5"0,-3-13-1,19-14-40,14 11-2,26-3-1,27-6-4,14-17-19,38 5-16,10-12-1,20-5-2,5-11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49:21.5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3861 9343 65,'9'-6'36,"-9"6"0,11 2 0,-2 11-35,10 13 1,7 16 0,7 17 0,8 15 0,3 13-2,5 6 2,1 2-2,-3-5 0,-3-9-3,-3-11-1,-11-25-9,-1-11-22,-12-22 0,-17-12-2,1-15 2</inkml:trace>
  <inkml:trace contextRef="#ctx0" brushRef="#br0" timeOffset="368.0211">3608 9338 60,'-1'-67'36,"17"1"-1,16-5-1,16 2-33,9 7 1,8 11-1,1 16 1,-3 19-1,-6 23 0,-10 25 1,-18 23-1,-9 21 1,-15 15 0,-11 12 1,-8 2-2,-3 0 2,-5-10-2,5-15 2,4-17-2,4-15 2,7-17-2,7-14 0,8-15 0,5-9-1,4-6 1,5-5-2,5-4 1,4-4-2,8-1 0,-1-5-3,9 8-5,-10-9-21,8 7-6,-9-2 0,-1 5 0</inkml:trace>
  <inkml:trace contextRef="#ctx0" brushRef="#br0" timeOffset="610.0349">4602 9326 69,'0'0'36,"0"0"1,14 9 1,-7 12-32,14 13-1,4 7-2,8 7 0,6 0-2,4-2 0,3-8-1,-2-12 0,0-13 0,-4-16-1,-3-17 0,-11-16-2,-6-7-2,-14-17-6,-1 3-12,-16-17-14,-5-2 0,-10-6 0,-2 0 1</inkml:trace>
  <inkml:trace contextRef="#ctx0" brushRef="#br0" timeOffset="1056.0604">4873 8545 67,'17'9'36,"6"17"1,1 9 0,7 18-32,6 12-1,8 19-1,5 12-1,2 3 0,0-4-1,1-8-1,1-11 0,-1-14 0,-2-19-1,-1-23 1,-1-20-1,3-15 0,0-13 0,-5-14 0,-2-7 0,-3-5 0,-6 0 1,-5 1 0,-7 4 1,-11 7-1,-10 8 2,-9 11-1,-12 9 0,-7 9 0,-8 9 0,-3 8 0,-3 10 0,4 14 0,4 13-1,9 9 2,10 5-1,14 3 0,13 0 0,13-5 1,12-9-1,8-15 0,9-14 0,2-14-2,3-11-1,-3-14-5,2 2-15,-14-15-16,-4 1 1,-10-6-2,-3-1 1</inkml:trace>
  <inkml:trace contextRef="#ctx0" brushRef="#br0" timeOffset="1732.0991">5539 10479 56,'-51'15'37,"14"-7"0,7-16-1,18-7-15,12-9-21,22-9 0,13-2-2,10-2 2,8 2-1,3 5 0,0 10 1,-6 9 0,-12 14 0,-10 12 0,-16 10 1,-9 9 1,-13 6 0,-7 3-1,-5-4 1,1-1-1,6-7 1,6-5-1,10-9 0,11-8-1,12-11 0,11-6-1,7-5 1,4-2 0,5-1 0,1 2 1,-2 7 0,-5 8 1,-11 11-1,-13 14 2,-14 11-1,-17 13 0,-17 10 1,-13 7-2,-12 3 1,-7-3-2,4-7 0,2-11-4,15-7-4,4-29-20,25-12-10,10-24 0,23-15-2</inkml:trace>
  <inkml:trace contextRef="#ctx0" brushRef="#br0" timeOffset="2210.1264">6447 10098 90,'35'-54'38,"-24"12"-1,-13 22 0,-16 14-36,-5 13 0,-3 10-2,0 9-1,4 7-1,7 4-1,15 5 0,11-4 0,20 3 1,10-2 1,16 0 0,7-4 2,6 0 2,5 4 1,-6-2 2,-4 4-1,-12-3 2,-7 3-1,-13-6 0,-3-2-2,-10-8 0,-4-7-2,-6-12 0,0-11-1,-3-15 0,-3-13 0,-2-11-1,-3-9 1,-2-9-1,-3-6 0,-2-2 0,-3 2 2,-6 7-2,-3 5 1,-7 9 0,-8 10-1,-9 11 1,-13 11 0,-9 11 1,-8 12-1,-6 10 1,-1 8-1,1 4 0,6-1-2,14 4-2,10-10-8,28 7-23,6-11-4,20-1 1,10-11-1</inkml:trace>
  <inkml:trace contextRef="#ctx0" brushRef="#br0" timeOffset="3088.1766">10283 2937 92,'-31'16'35,"2"13"0,-5 1-1,0 7-33,11 11 0,6 8 0,8 0 0,10 3 1,11-4 0,16-2-1,13-9 1,16-8-1,12-11 0,10-10 0,6-12 0,3-8-1,-1-8-1,-8-9-2,-1 4-13,-20-16-20,-6 2 0,-21-12-1,-9-2-1</inkml:trace>
  <inkml:trace contextRef="#ctx0" brushRef="#br0" timeOffset="3349.1916">11119 2409 108,'-4'44'40,"2"24"0,-10 15-2,5 22-36,-5 23-2,6 20 0,-4 12-1,0 0 0,0-3-1,3-12-1,1-17 0,-1-19 0,7-15-3,-3-24-6,18-7-26,-7-21 0,14-12-1,0-24 1</inkml:trace>
  <inkml:trace contextRef="#ctx0" brushRef="#br0" timeOffset="3664.2096">12187 2837 68,'11'-46'38,"-16"22"0,-30 13 0,-12 25-13,-24 20-25,-5 20 1,-8 17-1,-3 11-2,8 9 1,9 2-1,18 5 0,14-9-1,20-6 0,16-9 1,17-3 0,12-7-1,10-5 2,8-2 0,6-3 0,4 0-1,7 2-4,-8-8-17,5 3-11,-7-4-1,-2 2 0,-10-8-1</inkml:trace>
  <inkml:trace contextRef="#ctx0" brushRef="#br0" timeOffset="4295.2457">12141 2590 70,'12'-21'37,"-4"-1"-2,8 9 1,-9-2-20,5 16-14,0 16 2,-3 19-1,-12 20-1,-10 27 0,-12 25 1,-12 24-1,-16 21 1,-9 17-3,-14 8 1,-5 1 0,-5-1 0,1-7-1,1-14 0,-1-9 0,5-14-1,3-12 1,7-14-1,6-10-1,9-15-1,8-16 0,12-11-3,9-23-11,24-9-23,2-24-1,26-2 2,3-19-2</inkml:trace>
  <inkml:trace contextRef="#ctx0" brushRef="#br0" timeOffset="4776.2732">12451 4376 70,'0'0'39,"-20"-2"1,-21 22-1,-26 14-26,-5 7-14,4 13-1,4 7 2,11 7-3,11 4 1,22 2-1,17 1 0,22 0 1,20 1-1,15 4 2,14 3 0,6 0 0,6 7 1,-4 1 2,-7 2-2,-13 0 2,-17-2-1,-18-7 1,-20-6-2,-20-10 1,-15-12 0,-16-19 0,-9-18 0,-4-24-1,2-25 0,4-28-1,13-20 2,12-19-2,13-17 2,21-10-1,15-4 1,11 4 0,8 6 0,6 10 0,2 9 1,0 8 0,-1 10-1,-9 13 1,-5 7-3,-4 11-2,-12 1-8,8 21-26,-19 1-2,-2 17-1,-11 6-1</inkml:trace>
  <inkml:trace contextRef="#ctx0" brushRef="#br0" timeOffset="34652.9821">11862 4362 17,'-27'6'25,"-10"-5"0,-3 3 1,-8 0-16,-2 2-10,0 3 3,-4 1 0,6 3 2,1 0-1,8 5 0,1 2 0,9 2-1,1 2-3,1 2 0,1 4-2,-4 0 0,-2 0 2,-3 0 3,-6-7 0,7 0 3,0-14 0,15-7 0,11-25 2,23-13-2,19-26 0,26-19-2,23-22-1,19-17-1,15-16 0,8-8 0,5-8 0,1 2 0,-4 3-1,-8 11-1,-13 11 0,-11 19 0,-19 17 0,-11 21 1,-20 21-1,-17 25 0,-28 22 1,-3 30 0,-25 23 0,-20 20 0,-17 22-1,-15 18 0,-14 21 0,-14 10 0,-15 10 0,-8 4-1,-6 1 0,-4-4 0,0-9 0,5-12 1,10-18 0,19-21-1,22-25 1,23-29 0,28-34 2,31-34-1,33-35 1,27-32-1,23-30 1,19-24 0,21-23 1,12-10-1,8-8-1,4 3 0,0 5-1,-3 15 1,-10 20-1,-13 23-1,-22 25 1,-16 22-1,-21 23 2,-19 22-2,-22 23 1,-16 21-1,-13 22-2,-13 16-1,-2 28-11,-18 9-20,0 21-1,-12 5-2,-1 7 0</inkml:trace>
  <inkml:trace contextRef="#ctx0" brushRef="#br0" timeOffset="37537.147">5735 12121 19,'-6'-13'20,"6"6"1,0 7-9,-13-16-1,13 16-3,-19-11-2,10 11-1,-5-5 1,5 6 1,-6-6-1,6 6 3,-7-5-2,8 6-1,-8-5-1,6 5-2,-4 0 0,-2 4-1,-5 5 1,-2 7 0,-5 4-1,-1 10 0,-1 7 1,5 17 0,2 3 0,12 8 0,10-3-1,12-3-3,11-8 2,10-9 0,7-14-1,6-20 0,5-12-2,-4-19-4,7-3-21,-10-18-6,1-3-1,-7-9 1</inkml:trace>
  <inkml:trace contextRef="#ctx0" brushRef="#br0" timeOffset="37915.1686">5884 11693 76,'-1'30'34,"0"9"0,10 12-1,-2 12-32,9 8 0,7 5-1,2-2 1,1-7 0,0-11 0,-2-17 0,-3-14 0,-1-25 0,-1-19 3,-3-15-4,-1-11 1,0-8 0,0-6 0,1 2-1,0 7 1,0 11 0,1 19-2,-1 17 2,3 18 1,-2 22-2,1 10 2,-2 8-4,1 1 0,1 0-4,-9-19-13,7-2-16,-8-16 1,3-14 0,-4-13-2</inkml:trace>
  <inkml:trace contextRef="#ctx0" brushRef="#br0" timeOffset="38360.1941">6557 11715 77,'-14'23'35,"-3"8"-1,4 11-1,2 1-31,6 5-1,7 0-1,7-3 0,3-8 0,5-8 0,3-12 1,4-13 0,-2-13 0,1-11 0,-2-9 0,-3-7 0,-3-5 0,-3-2 0,-6 1 0,-3 4 0,-3 6 1,-2 9-1,-1 12 0,3 11 0,-7 13 0,4 7 0,2 8-1,2 2 1,1 4-1,1 0 0,3-3 0,4-1 0,1-3 0,1-2 1,1-3-1,0 0 0,-1-2-1,-1-2 0,1-1-4,-12-17-4,18 7-24,-18-7-2,12-16 0,-10-5 0</inkml:trace>
  <inkml:trace contextRef="#ctx0" brushRef="#br0" timeOffset="38692.2131">7149 11631 76,'4'-17'33,"-5"8"0,-14 6 0,-1 11-31,-10 14 2,-1 15-1,-4 10-1,3 10 0,5 3 0,9 0 0,6-7 0,10-7 0,7-14 0,11-14 1,6-21-1,6-14 0,0-15 0,0-7-2,-2-9 0,-3-7-3,-3 1-4,-12-11-12,3 10-16,-12-6 0,2 5-1,-8-8 1</inkml:trace>
  <inkml:trace contextRef="#ctx0" brushRef="#br0" timeOffset="38863.2229">7282 11052 72,'8'-18'34,"4"23"-1,-4 15 1,5 25-27,-4 16 0,9 16-3,1 11 0,6 9-4,5 8-2,2-11-2,8-1-7,-9-22-19,4-11-3,-12-22-1,-3-14-1</inkml:trace>
  <inkml:trace contextRef="#ctx0" brushRef="#br0" timeOffset="39092.236">7538 11732 71,'-11'-45'33,"7"-6"0,15 6 0,4-5-20,16 7-8,4 0-1,8 6-4,0 3 1,1 7 0,-6 12-1,-3 15 1,-8 18-1,-6 18-1,-9 17 2,-11 16 0,-3 4-1,-3 1-1,0 1-1,-2-16-4,10-3-9,-7-25-17,12-16-2,3-23 0,12-11 0</inkml:trace>
  <inkml:trace contextRef="#ctx0" brushRef="#br0" timeOffset="39300.2479">8253 11283 82,'-13'-2'35,"-8"28"-1,-15 12-1,1 18-30,-6 5 2,7 3-2,6-2 1,16-7-2,13-15 0,17-17-1,14-21-1,16-16 0,13-12-7,4-19-23,12-3-6,-3-12 0,2-2-3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50:03.9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3120 9040 54,'-4'-8'35,"-3"0"-1,7 8 1,-8-8-33,14 17 1,6 13 0,8 13 0,1 11-1,7 14 1,0 6-1,2 9 0,-3 1-1,-2-3 0,-6-10-1,-6-12 0,-4-11-1,-3-14-2,2-8-3,-8-18-6,14-12-19,-9-12-4,4-10 0,-3-12-1</inkml:trace>
  <inkml:trace contextRef="#ctx0" brushRef="#br0" timeOffset="222.0127">3376 8949 61,'6'10'36,"1"15"1,9 20 0,-2 6-32,12 15 0,2 5-1,4 2-1,1-1-2,-1-4 0,-1-10 0,-2-10-1,0-11 0,-4-11-2,1-7-4,-8-20-12,12-3-18,-6-15-1,4-7 0,-2-15-1</inkml:trace>
  <inkml:trace contextRef="#ctx0" brushRef="#br0" timeOffset="632.0361">4187 8864 56,'-4'-13'34,"-1"3"0,-6-1-1,7 2-30,-8 0-2,2 6 2,-3-2-3,1 4 1,-4 2 0,1 4 0,-3 6 2,1 11-1,0 9 1,5 13-2,5 10 2,12 9-2,11 1 2,13 0-2,11-10 1,12-9 0,9-17 0,6-20 0,-1-23 0,-2-17 1,-8-13-1,-12-10 0,-11-8 1,-16-2-2,-15-2-1,-16 5 0,-12 9-1,-11 9 0,-7 12-3,-6 10 1,-2 19-3,-3 7-2,14 27-15,-3 4-15,11 16 1,1 6-1,11 11 1</inkml:trace>
  <inkml:trace contextRef="#ctx0" brushRef="#br0" timeOffset="930.0532">3537 10264 78,'-39'25'38,"19"-12"0,17-25-1,30-18-36,29-17 0,30-14 1,25-17-2,21-13 1,15-7 0,11-1 0,-2 4-1,-6 10 0,-16 14-1,-20 11-2,-25 26-4,-33 11-15,-25 28-14,-37 15-1,-28 24 0,-33 12 0</inkml:trace>
  <inkml:trace contextRef="#ctx0" brushRef="#br0" timeOffset="1152.0659">3784 10262 72,'-154'103'36,"17"-19"2,31-10-1,29-24-29,46-19-3,45-31-1,44-26-1,46-32-1,41-20 0,36-21 0,29-17 1,16-16-2,9-2 1,-3 5 0,-13 12-1,-26 19-3,-32 17 1,-36 21-4,-39 14-8,-28 30-25,-46 11-1,-29 16-2,-30 7 1</inkml:trace>
  <inkml:trace contextRef="#ctx0" brushRef="#br0" timeOffset="2926.1673">8628 1100 75,'-77'41'30,"-1"17"0,-4 23-1,-2 22-29,1 32 1,2 22 0,0 28 1,7 60 1,2-1-1,10 23 0,7 21 0,13 11-2,11 40 0,14-17-1,10 3-1,11-31 0,13 24 1,13-9 0,15-12 0,14-13 1,15-49 1,15 7 0,17-29 1,15-26-1,11-38 0,10-30-1,7-41 1,6-32-1,2-42 1,4-32-1,-1-37 0,-1-34 0,-4-34 0,-7-26 0,-10-28 1,-8-26 0,-15-18 0,-16-19 1,-22-16 2,-18-12-1,-20-12 1,-14-9 0,-19-5 0,-14-1 1,-14 1-1,-11 7 2,-11 8-3,-10 14 1,-11 17-2,-11 21 0,-13 23 0,-11 20-2,-9 25-1,-7 22-2,-4 20-2,-9 15-16,16 26-17,3 18-1,21 20-1,13 18 0</inkml:trace>
  <inkml:trace contextRef="#ctx0" brushRef="#br0" timeOffset="3853.2204">8223 8560 18,'-3'12'27,"3"-12"-1,-5 11 1,5-11-24,0 0 0,17-3 2,-8-9 1,9 4 0,-3-9 0,8 2-1,-1-6 0,3 3-1,-5-1-2,-4 5-1,-9 4 0,-7 10 1,-30-2 1,-8 14 0,-19 7 0,-12 11 0,-11 6 0,-3 7 0,0 3 2,9 5-3,11 2 0,13-1-2,19-2 2,19-4-2,19-3 1,21-3-2,18-9 0,18-4 1,16-5-1,15-2 1,15-1-1,4 3 0,1 3 1,-8 6 0,-15 5 1,-15 9 2,-23 3 0,-20 6 2,-30 0 0,-21 1 0,-23-5-1,-14 0 0,-12-7-1,-9-6-2,-5-7-2,-4-10-3,7 0-9,-8-21-22,18-3-2,4-19 1,15-5-1</inkml:trace>
  <inkml:trace contextRef="#ctx0" brushRef="#br0" timeOffset="4108.2349">9131 8394 58,'22'41'39,"-22"19"1,-11 22-2,-23 17-35,-6 25-2,-5 19 2,-7 5 0,-5 1-1,-1-8-2,3-6-2,4-15-3,14-13-4,1-25-18,19-14-8,12-25 1,21-13-1</inkml:trace>
  <inkml:trace contextRef="#ctx0" brushRef="#br0" timeOffset="4544.2599">9686 9312 53,'48'-51'32,"-29"9"2,-20 20 0,-31 10-30,-16 18 0,-15 12-2,-4 10 0,-3 13-1,7 13 1,10 9-1,16 6 1,15 1-1,20 3 1,21-1-1,17 1 1,13-7-1,13-3 1,8-5 0,4-2-1,-5-4 1,-6-1-1,-13-2 0,-15-1 1,-17-5-2,-18-2 1,-18-9-1,-12-9 1,-10-14-1,-5-19 1,-3-19-1,-1-19 0,2-23 1,9-20-1,9-13 1,13-9-1,12-4-1,15 3 0,15 7 0,20 9-2,17 17 1,7 13-5,17 25-15,-10 6-15,2 16 0,-11 11-1,-11 16 1</inkml:trace>
  <inkml:trace contextRef="#ctx0" brushRef="#br0" timeOffset="5724.3274">4931 11828 65,'-5'-8'35,"5"8"-1,-14-17-1,3 6-31,-5 0 0,-4 1-1,-10 1 1,-5 4-1,-8 6 0,-7 12 0,-6 8 1,-1 14 0,0 9-1,7 14 1,9 8-1,13 6 0,13 3-1,16 0 1,16-7-2,15-6 0,16-10-1,14-16-4,16-5-4,-2-29-18,16-5-7,-3-21 1,5-6-1</inkml:trace>
  <inkml:trace contextRef="#ctx0" brushRef="#br0" timeOffset="6377.3647">5405 11921 64,'-34'-18'35,"-13"3"-1,-4 15-1,-6 2-25,6 18-3,3 4-3,7 7-2,9 10 0,12 4 1,13-1-2,15-2 2,12-6 0,12-7-1,10-11 1,13-11 1,9-20-1,2-9-1,-1-12 1,0-7 0,-8-4 0,-6 0 0,-10 4-1,-9 6-1,-12 14 2,-7 15-1,-8 15 1,-5 12-1,-4 15 1,-1 8 0,0 2 0,1 1-1,2-7 0,2-7-1,3-12 2,6-9 1,4-20-1,3-11-1,2-9 1,5-7 1,1-5-1,1-4-1,1 1 1,-4 2-3,-1 10 2,-4 9-1,0 12 1,-3 10 0,0 11-1,-3 8 1,0 6 0,-2 0 0,-1 0 1,-2-3-1,0-6 0,0-6 0,-6-10 1,12-1-1,-4-7 0,1-2 0,0-3 0,3-1 0,-3-1 0,2 0 0,0 0 0,-2 2 0,-1 3 0,-1 1 0,-7 9-1,16-6 0,-7 10-1,-9-4-3,23 15-4,-23-15-13,27 12-12,-10-10-2,8 4 2,-5-9 0</inkml:trace>
  <inkml:trace contextRef="#ctx0" brushRef="#br0" timeOffset="6748.386">6350 11975 75,'23'14'35,"9"21"1,-5 2-1,13 17-24,-8 2-6,6 12-1,-6-4-2,-3-3 0,-7-8-1,-4-10 1,-8-15 0,-7-17-1,-7-19 1,-3-19-1,-3-14-1,-2-17 2,-1-16-2,-4-19-2,0-17 0,-1-3 1,6 1-1,4 7 1,4 9 0,4 18-1,9 22 2,8 28 1,6 30 2,5 25-1,-5 18 0,-4 18 0,-12 8 0,-7 7 0,-12-2 0,-12 0-1,-8-11-1,-7-9 2,0-18-5,0-20-1,11-11-9,-5-27-21,19-11-3,-2-30-1,13-14 0</inkml:trace>
  <inkml:trace contextRef="#ctx0" brushRef="#br0" timeOffset="7178.4105">6624 10912 74,'22'12'35,"-3"27"1,-10 19 0,0 25-28,-7 15-1,2 16-2,-1 2-1,5 0-2,4-10 0,8-13-1,8-21 1,14-23-1,10-26-1,11-20 1,12-20-1,8-14 1,2-10-2,1-7 1,-6-1 0,-6 1 0,-13 3-1,-14 4 1,-22 4-1,-18 5 1,-20 9 1,-15 6-1,-17 9 1,-9 9-1,-6 10 1,4 8-2,6 12 4,14 9-2,17 6 1,23 6 0,22 1 0,18 0-1,19-5 0,11-5-1,10-12-2,-2-11 0,1-8-4,-15-22-10,-2-1-21,-24-18-1,-13 0 0,-22-15 1</inkml:trace>
  <inkml:trace contextRef="#ctx0" brushRef="#br0" timeOffset="7339.4198">7718 11462 99,'53'36'37,"5"-2"1,12 8-1,5-9-36,1 2-2,0-6-1,-8-11-5,0 1-22,-20-19-6,-2-3-4,-18-15 2</inkml:trace>
  <inkml:trace contextRef="#ctx0" brushRef="#br0" timeOffset="7506.4293">8194 11354 104,'-31'84'41,"7"17"-2,-4-1-4,-3-3-46,26 15-26,-5-20 0,9-8-4,-1-18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50:21.3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6508 11029 67,'12'-13'33,"-12"3"-1,-3 1-1,-4-2-33,-5 2 2,-3 2-1,-7 1 0,-8 6 0,-8 5 0,-11 9 2,-7 11-1,-9 10 2,-3 14 0,-2 16 0,6 15 0,8 14 2,12 18-1,14 6-1,19 3-1,21-4 1,21-10 2,19-19-1,19-16 2,11-33-2,14-27 1,6-32 1,6-20-1,-4-26 1,-5-13-2,-8-16 0,-14-12-4,-15-3 2,-15-3-1,-22 3-2,-16 5 1,-18 10-2,-16 8 0,-20 16 0,-13 14-1,-7 17-2,-15 7-10,6 23-20,-5 5-2,5 9 1,4 1-2</inkml:trace>
  <inkml:trace contextRef="#ctx0" brushRef="#br0" timeOffset="8555.4894">6074 5021 32,'0'0'30,"-6"-12"-1,-3 8 0,-3 1-26,-2-1-1,2 2 0,-3 1-1,0 1-1,0 2 0,1 2 0,-3 2 0,1 3 0,-5 4 0,-2 4 0,-4 4-1,-4 4 2,-4 4-1,-2 5 2,-5 1-1,0 2 1,-4 1 0,0 3 0,-2-1 1,3 5-1,-1-3 0,2 5-1,0-2 1,5 3-2,1 2 1,6 2-1,2-1-1,4 1 1,2 3 0,1 1-1,2 0 1,1 4 0,1 0-1,0 2 1,1 4 0,0 1-1,2 2 1,2-1 0,1 0 0,1 1 1,2 0 0,1 1 0,1 2 0,4 2 0,-1 0 1,3 5 0,1 3-1,3 3 1,1 3-2,2-1 2,2-3-1,3-2-1,1-4 0,1-4 0,3-5 0,1-4-1,2-4 2,1-1-1,1-4 0,1-3 1,3-2-1,0-3 1,3 0 0,2-4-1,2-4 1,-1-3-1,2-3 0,1-3-1,1-1 2,0 0-2,-2-3 1,0 0 0,-3 1 0,1 1 0,-2 1 0,-1 0 0,-1-1 0,1-2 1,3-2-1,-1-2 1,1-4-1,3-4 0,1-3 0,2-2 1,1-1-1,0-2 0,4 1 0,0-3 0,1 1 0,0 0 0,2-2 0,0 0 0,3-3 0,0-1 0,1-1 0,2-3 0,1-3 0,3-3 0,1-4 0,3-3-1,0-4 1,-2-4 0,1-3 0,-3-3-1,-3-1 1,-2-3-1,-4 0 1,-3-1 0,-2 0 0,-1 0-1,-2-2 1,1-3 0,0-3 1,2-3-1,1-6 1,0-3-1,0-6 0,-1-3 1,-2-2-1,-3-2 0,-5-3-1,-3-1 1,-4-2 0,-1 2 0,-6-3 0,-1 0 0,-2 1 0,-3 0 0,-3-2 1,0 2-1,-3 1 0,-6 1 0,-4 1 1,-3 4-1,-4 0 0,-4 1 0,-3 3 0,-4 3 0,-1 1 1,-3-1-2,-1 1 1,0-2 0,-2 3 1,-1-2 1,0-1-2,-1 4 1,0 3-1,1 1 1,1 3-1,1 3 1,0 0-1,1 4 0,3 1 0,2-1 0,0 1 1,2 0-1,1-1 0,0 3 0,0 0 0,-1 2 1,-1 3-1,-3 2 1,-1 3-2,-4 3 3,-2 2-2,-1 2 0,0 2 1,-1 0-1,3-1 1,1-1-1,2-2 0,3 0 0,1 2 1,2-1-1,0 2 0,-2 3 0,0 5 0,-3 4 0,-3 4 0,-2 3 0,-1 4 0,-3 2 0,0 1-1,-3 0 1,-1 1 0,2-2 1,1-1-1,1 0 0,0-1 0,3 0 0,2 1 0,4-1 0,1 1 1,4 1-1,1-1 0,3 0 0,2-1 0,2 0 0,1-3 0,3 1 0,0-1 0,1-1 0,10 4 0,-13-6 0,13 6 1,-14-4-1,14 4 0,-13 1 1,13-1-1,-13 5 1,13-5-1,-17 8 1,17-8-1,-15 10 1,5-3-1,0 2 1,1 1-1,-3 2 0,0 4-1,-2 1 1,-4 6 0,-3 3 0,-4 5-1,-5 3 1,-4 4-1,-4 6 1,-5 3 0,-4 5 0,-4 3 0,-1 6 0,-1 4 0,2 5 0,-1 6 1,3 2-1,5 6 0,2 5 0,3 5-1,4 1 0,4 4 2,3-1-3,0 3 3,4-1-3,1 4 2,3-1 0,5 2 1,3 3-1,1 1 0,5 4 1,6 2-1,4 2 1,6 2-1,3 1 1,3-2-2,7 0 2,3 0-1,2-3 0,4 0 0,2-1 1,2-4 0,4-2-1,5-3 1,3-3-1,5-1 1,4-4-1,8-5 1,3-3 0,5-4-1,2-2 2,0-4-1,1-4 0,2-6 0,0-6 0,1-8-1,1-9 1,-2-9-1,2-11 1,0-12-1,-1-12 1,-1-11 0,-1-11-1,0-12 1,-2-12-1,-2-10 0,-2-14-1,-2-10 0,-3-12-2,-5-8 3,-1-9-3,-9-6 2,-2-6-1,-2-2 0,-5-1 1,-3 0 0,0 2 1,-2-5-1,-2-1 1,-2-4-1,0-5 1,-3-8-1,-3-6 0,-4-11 1,-4-5-1,-7-3 0,-4 0 0,-6 0 1,-7 3-1,-7 6 1,-9 7 1,-7 5 0,-7 7 0,-6 7-1,-3 2 2,-4 6-2,-6 5 3,-1 3-2,1 1 0,-1 10 0,0 3-1,-2 8 1,-4 9 0,-3 12-1,0 12 0,-4 16 0,-5 13 0,-4 13 0,-2 15 0,-5 12 0,-2 10-1,2 9 1,-2 6 0,0 7-1,5 6 1,0 8 0,1 7 0,1 10-1,1 11 1,-1 9 0,-1 14 0,1 13-1,1 11 1,5 7 0,3 11-1,11 8 1,8 2-1,10 12 1,10 5-1,10 8 1,12 6 0,13 2 0,12-6-1,20-3-7,9-22-14,27-17-13,10-33-2,16-33-1,5-33 0</inkml:trace>
  <inkml:trace contextRef="#ctx0" brushRef="#br0" timeOffset="16758.9586">10395 1126 87,'-47'-36'34,"-8"-2"-1,0 4-1,-6 2-29,4 5-1,-4 4 0,-1 8-2,-4 11 0,-3 6 0,-3 10-1,-4 14 0,-3 11-2,-4 11 2,-1 14-2,-4 11 2,2 12-1,2 6 1,4 7 0,7 6 2,9 3 0,8 4 0,16-1-1,14 1 2,14-2-2,14 0 0,15-3 0,14-6 0,16-6 0,14-5 0,9-6 1,11-3-1,10-8 1,10-5-1,8-7 2,4-6-2,6-9 0,5-8 2,8-10-1,7-12 0,6-13 0,6-12 0,4-12 0,7-12 0,3-10-1,6-6 0,0-10 0,1-3 0,-2-3 0,-1-5-1,-6-4 1,-7-2-1,-11-2 1,-11-4 0,-13-1 0,-14-2 0,-15-8 1,-17-2 0,-17 2 0,-15-2 0,-20-2 0,-15 0 1,-19-1 0,-14-1-2,-17 0 2,-13 2-1,-14 3 0,-12 3-1,-13 7 1,-10 3-1,-13 12-1,-16 7 3,-14 16-3,-13 9 2,-19 13-1,-16 11 0,-13 8 0,-17 13 0,-9 8 0,-7 13 0,-4 8 0,2 10 0,10 9-2,15 5-2,32 9-22,22-3-11,31-1 1,27-9-3</inkml:trace>
  <inkml:trace contextRef="#ctx0" brushRef="#br0" timeOffset="21636.2376">9635 12122 61,'-22'3'34,"7"-12"0,23-1 0,17-14-27,28-1-2,18-11 0,22-3-2,19-8 0,19 1 0,11-2-1,7 1-1,-3 4-1,-3 7 0,-9 5 0,-8 5 0,-16 3-1,-13 4 0,-14 6-2,-13 2-1,-12 10-5,-25-2-25,-5 11-2,-28-8-1,1 20-1</inkml:trace>
  <inkml:trace contextRef="#ctx0" brushRef="#br0" timeOffset="22075.2627">9631 12622 63,'41'-22'35,"14"-4"0,3-7-2,8 4-31,2 2 1,-1 8-2,-8 7-1,-15 12 0,-16 12-1,-16 10 2,-18 9-1,-14 7 2,-13 3-1,-5 7 1,-4-2-1,4-2 1,6-2-1,10-6 0,12-4 0,14-6 0,14-7 0,16-7-1,11-7 0,9-7-2,13-7 0,3-10-2,8-3-7,-11-12-17,6 2-8,-15-9 0,-4 3 0</inkml:trace>
  <inkml:trace contextRef="#ctx0" brushRef="#br0" timeOffset="22740.3007">10775 12263 8,'-14'-8'28,"14"8"1,-9-2-7,-4-6-5,13 8-3,-16-3-4,16 3-2,-12-3-2,12 3-2,0 0-2,0 0 1,12-8-2,4 3 0,4-5 1,9-2 1,0-3-1,0 0-1,-4 1 2,-1 2-1,-7 0-1,-7 4 0,-10 8 1,-19 4-2,-9 8 1,-9 7 0,-8 4 0,-3 7-1,-5 5 0,4 5 1,5 2-1,8-3 0,12-3 0,11-3 0,11-3 0,10-6 0,10-6 0,9-6 0,8-4 0,3-3 0,4 0 1,1-1 0,-3 0 0,-3 5 0,-9 3 1,-9 4-1,-13 3 1,-8 5 0,-12 3-1,-7 6 0,-7 0 0,-4-2 0,1 1-3,1-6 0,8 0-3,2-9-8,20-2-22,0-15-2,17-14 0,4-11-1</inkml:trace>
  <inkml:trace contextRef="#ctx0" brushRef="#br0" timeOffset="23080.3202">11298 12223 52,'27'-22'35,"-17"6"0,-10 16 0,-11 2-28,-8 18-5,-6 9 2,-2 14-4,-1 12 1,5 8 0,5 3-1,13 0 1,12-6-1,17-8 2,14-12-2,14-15 2,12-16-1,8-11 0,1-12 1,-2-6-1,-9-4 0,-11-3 1,-14-2-1,-16 1 0,-22 4 0,-18 8-1,-17 7 1,-11 6-2,-8 9 0,-4 6-2,5 14-12,-5-4-22,16 0 0,7-9-2,19-5-1</inkml:trace>
  <inkml:trace contextRef="#ctx0" brushRef="#br0" timeOffset="25767.4738">14680 668 34,'0'0'29,"-18"-42"0,18 42 0,0 0-19,0 0-2,0 0 0,-40-18-3,40 18 2,0 0-2,-54 15 1,54-15-2,-50 35 1,50-35 0,-43 62-3,29-21 0,10 5 0,8 0 0,11-4-1,12-6 0,10-8-2,11-9-1,2-12-3,11-12-17,-9-8-12,0-8-1,-10-2 0,-42 23-1</inkml:trace>
  <inkml:trace contextRef="#ctx0" brushRef="#br0" timeOffset="26142.4953">14835 453 80,'0'0'35,"0"0"1,0 0-1,0 0-34,26 62 1,-3-20 0,2 5-2,5 3 1,2-3 0,-1-8 0,-31-39-2,60 51 3,-60-51-2,50 5-1,-50-5 1,41-34 0,-41 34 1,28-59-2,-28 59 2,24-60-2,-24 60 3,20-42-1,-20 42 1,0 0-2,0 0 1,52 32-1,-52-32 2,34 58-2,-34-58-4,38 56-4,-38-56-22,0 0-5,41 37-1,-41-37-1</inkml:trace>
  <inkml:trace contextRef="#ctx0" brushRef="#br0" timeOffset="26557.519">15567 537 65,'-2'-37'35,"2"37"-1,0 0 0,0 0-25,0 0-7,0 0 0,0 0-2,0 0 2,0 0-1,-27 55-1,27-55 1,21 38 0,-21-38-1,0 0 1,39 31 0,-39-31 0,0 0 1,0 0 0,40-23 0,-40 23 0,0 0 1,7-40-2,-7 40 1,0 0 1,0 0-3,0 0 1,0 0-1,0 0-1,0 0 1,0 0-2,27 46-2,-27-46-3,0 0-14,0 0-16,47 18 0,-47-18 0,0 0 0</inkml:trace>
  <inkml:trace contextRef="#ctx0" brushRef="#br0" timeOffset="26869.5369">15861 485 70,'0'0'33,"0"0"1,0 0-1,0 0-31,0 0 1,0 0-1,0 0 0,0 0 1,0 0-1,0 0 1,0 0 0,0 0-1,0 0 0,0 0-1,5 38 1,-5-38-1,0 0-1,0 0 0,52 2 0,-52-2 0,46-28-2,-46 28-2,45-37-5,-45 37-20,24-39-7,-24 39 0,0 0 0</inkml:trace>
  <inkml:trace contextRef="#ctx0" brushRef="#br0" timeOffset="27180.5547">16251 292 77,'0'0'35,"0"0"0,12-39-4,-12 39-28,0 0-1,0 0-1,-54 7 0,54-7-1,0 0 0,-44 38-1,44-38 1,0 0 1,5 38 1,-5-38 0,44 26 1,-44-26-1,71 37 2,-30-16 0,-41-21-1,68 50 0,-68-50-2,45 54 0,-45-54-1,13 58-1,-13-58-6,-20 58-22,20-58-9,-29 61 1,29-61-1</inkml:trace>
  <inkml:trace contextRef="#ctx0" brushRef="#br0" timeOffset="30596.7501">14044 12710 15,'-26'8'25,"4"-6"0,6-1 1,16-1-19,-7-9 1,17 4 2,-2-9 0,16 5-1,-1-9 0,13 6-2,1-5-1,9 5-1,-1 0-2,3 5-1,-3 2-1,-4 7 0,-8 2 0,-7 6 0,-9 4-1,-11 5 1,-11 2 0,-9 7 0,-7 0 0,-2 0 0,-5 0-1,3-4 1,3-4-1,5-4 0,7-4-1,10-12 1,0 0 0,11 0-1,6-6 1,2 1 0,4 0 1,4 2 0,-2 2 0,2 6 0,-2 5 2,-3 8-3,-5 9 3,-2 4-2,-10 3 1,-6 4-1,-11 0 1,-6 1-2,-8-3 0,-7-5 1,-4-7-2,0-6-1,2-3-3,-1-9-6,19-3-21,-4-10-4,15-4 0,2-9-1</inkml:trace>
  <inkml:trace contextRef="#ctx0" brushRef="#br0" timeOffset="30980.772">14710 12715 51,'19'-10'33,"1"-4"-1,6 4 1,-3-4-28,11 6 0,-7-2 1,3 6-1,-9 2-2,-1 5 0,-12 2-1,-4 8 0,-13 2-1,-8 10 1,-12 5-1,-8 5 0,-8 6 1,0 3 0,2-1 1,8 1-1,9-1 1,15-7-1,17-7 2,18-7-2,15-8-1,9-8-1,12-5-1,1-7-3,6-2-4,-10-11-23,10-2-6,-10-8-1,3-1 0</inkml:trace>
  <inkml:trace contextRef="#ctx0" brushRef="#br0" timeOffset="33134.8952">14900 7006 1,'2'-17'12,"10"2"2,3-3-4,3-3-3,6 0-3,2-1-1,4-1-1,1-2-1,0 3-2,-3-2-1,-1 3 0,-5-1 0,-5 4 2,-4-2 2,-3 5 2,-9-5 3,0 4 2,-12-5 1,2 5 2,-13-6-2,0 6-1,-17-2-3,-6 7 0,-17 0-4,-14 10 0,-15 8-1,-14 9-1,-14 8 1,-10 9-2,-4 11 2,1 10-1,3 11 0,9 7 1,6 9 0,13 8 1,14 7 0,22 3 1,17-2 0,26-6 0,22-7 1,25-8-1,29-15 0,29-15-1,28-21 0,21-13-1,19-16 0,14-13-1,9-18 0,6-12 0,3-13 0,-4-9 0,-10-5 0,-10-5 1,-17-7 0,-16-5 0,-27-1 0,-21 6 0,-32 3 0,-29 6 0,-32 7-2,-30 10 0,-27 21-7,-29 6-22,-14 18-7,-19 6 0,-13 5-2</inkml:trace>
  <inkml:trace contextRef="#ctx0" brushRef="#br0" timeOffset="34031.9465">6995 6788 43,'-10'-43'33,"-3"1"0,-10-2 0,-7 4-31,-11 6-1,-9 9 0,-16 8-2,-11 8 0,-14 16 1,-16 8-1,-12 14 1,-9 11 1,-2 15-1,0 11 0,3 12 1,2 10 0,8 7 0,13 11 1,14 4-1,16 2 1,15-3 0,18-5 1,22-7 0,25-9 0,29-17-1,28-15 0,26-21 1,30-17-1,28-17-1,22-17 0,21-17-2,14-18 1,5-14-1,5-17 0,-6-9 1,-14-9-2,-20-6 0,-22-8 2,-33 0 0,-28 5 0,-37 8 1,-36 12-1,-35 12 0,-33 14 0,-31 21-2,-22 15-8,-7 22-24,-13 10-1,0 7-2,2 6-1</inkml:trace>
  <inkml:trace contextRef="#ctx0" brushRef="#br0" timeOffset="36768.103">14380 4799 46,'-21'-9'33,"1"0"1,0-2-2,3 4-28,3 1-1,4 5-2,0 4-1,0 4-1,1 8-1,-6 6-1,0 13-2,-12 6-1,0 19 0,-12 8 0,0 12 0,-8 7 2,1 12 2,-4 5 0,2 9 4,6 3 0,0 6 1,7 6-1,2 4 2,4 7-5,-1 3 2,4 3 0,-1 1-1,1 2 0,1-5 0,1 1 1,2-3 0,3 0 2,6-3-1,9-2 1,5-1 0,8 2 1,8-1-1,9 0 1,4-1-2,8-1 1,4 0-2,6 0 0,-1-3 0,4-1 0,1-5-1,2-3-1,2-6 1,3-5 1,-2-7-1,3-4 1,1-6 1,1-7-2,1-9 2,2-6-1,-1-9 1,3-7-1,1-10 0,1-11 0,0-11 0,2-11 0,1-12 0,0-11-1,3-13 0,0-14 0,1-13 0,0-13-1,1-12 1,-2-13-1,-1-8 1,-3-12-1,-3-6 2,-2-9-2,-5-2 0,-3-6 1,-2-4 0,-4-2 1,-2-3-2,-4-2 0,-5 0 1,-5-2-1,-4-2 1,-4-1-2,-7 0 2,-5 2-1,-5-1 0,-4 0 0,-5-1 1,-4-2 0,-4 0 0,-3-1 0,-3-1 0,-4 1 0,-4 1 0,-4 4 1,-4 6-2,-5 6 1,-6 6 0,-5 8 0,-4 5 1,-4 6-1,-5 7 0,-2 6 0,-5 5 1,-3 8 0,-6 7 0,-5 8 1,-6 8-1,-7 10 1,-8 7 0,-10 14 0,-11 11 0,-9 11-1,-7 12 0,-5 11 0,-5 10-1,3 5-2,12 15-11,5-5-19,24 2-6,15-7 1,18-6-2</inkml:trace>
  <inkml:trace contextRef="#ctx0" brushRef="#br0" timeOffset="39100.2364">19047 769 49,'0'0'33,"0"0"1,0 0-1,0 0-26,-1-43 0,1 43 2,0 0-3,-18-43-1,18 43 0,0 0-1,-66-25-1,66 25 0,-61 29-1,61-29-1,-60 76 0,38-25 0,9 4 0,10 4-1,9-6 1,12-7-1,11-13-1,9-14 0,14-12-3,1-17-1,10-8-7,-11-16-17,12-2-8,-12-4-1,1-3 0</inkml:trace>
  <inkml:trace contextRef="#ctx0" brushRef="#br0" timeOffset="39939.2844">19437 682 60,'0'0'35,"0"0"1,-39-43-9,39 43-16,0 0-3,-56-7-4,56 7-2,0 0-1,-48 36 0,48-36 0,-8 45 0,8-45 0,10 48 0,-10-48 0,0 0 0,44 41 0,-44-41 0,41-4 0,-41 4-1,44-28 0,-44 28 0,41-37 0,-41 37 0,34-35 0,-34 35-1,0 0 2,0 0-1,0 0 0,43-20 0,-43 20-1,0 0 1,0 0 0,14 40 1,-14-40-1,0 0 0,0 0 1,0 0-1,0 0 1,49-12-1,-49 12 0,0 0 1,34-50-1,-34 50 0,0 0 0,22-42-1,-22 42 2,0 0-1,0 0 0,0 0-1,0 0 0,45 8 0,-45-8-2,0 0 0,50 15-3,-50-15 1,39-6 0,-39 6-1,0 0 3,42-21 1,-42 21 2,0 0 2,0 0 2,0 0 1,0 0 0,29 45 1,-29-45-1,21 66-1,-7-26-1,1 0-1,2-1 0,0-2 0,-17-37 0,30 55 0,-30-55-1,0 0 0,0 0 0,0 0 0,34-43-1,-37-1 0,-1-10 0,0-9 0,0 0-1,3 3 2,2 7-2,5 9 2,-6 44 0,24-45-1,-24 45 0,42 16 1,-42-16 0,51 52-2,-51-52 2,37 70-2,-27-35 2,-10-35-1,-10 57-1,10-57 0,-47 38-1,47-38-2,-64 7-2,64-7-9,-61-34-21,61 34-3,-33-75 0,32 27 1</inkml:trace>
  <inkml:trace contextRef="#ctx0" brushRef="#br0" timeOffset="40339.3073">20068 290 77,'52'-55'39,"-52"55"-2,0 0 1,48-14-30,-48 14-3,5 44-2,-5-6-3,1 7 1,4 3 0,7 0-1,5-2 1,9-5-1,-26-41 0,77 55 0,-28-41 0,5-10-1,3-8 2,-1-7-1,-5-4 0,-6-7 0,-45 22 0,59-50 1,-59 50-1,13-57-1,-13 57 1,-33-51 0,33 51 0,-58-32 0,58 32 0,-55 4 0,55-4 0,-26 37 0,26-37 0,12 58 0,-12-58 0,49 61 0,-49-61 0,71 46-2,-32-29 0,-39-17-2,69 20-5,-69-20-16,43-3-14,-43 3 2,0 0-2,0 0 3</inkml:trace>
  <inkml:trace contextRef="#ctx0" brushRef="#br0" timeOffset="40475.3151">20852 418 67,'0'0'35,"41"5"0,-41-5-1,47 20-30,-47-20-7,47 18-9,-47-18-23,53 13 0,-53-13 0,42-5 0</inkml:trace>
  <inkml:trace contextRef="#ctx0" brushRef="#br0" timeOffset="40647.3249">21041 249 89,'0'0'40,"-31"76"0,12-20-1,5 10-36,1 5 0,5 3-4,7 0-14,-7-1-23,11-4-1,-8-2-1,7-4 0</inkml:trace>
  <inkml:trace contextRef="#ctx0" brushRef="#br0" timeOffset="42034.4043">18891 5998 29,'4'-21'28,"1"3"0,-5 5-15,-2-3-11,1 7-2,1 9 1,-13-7 0,0 11-1,-5 7 1,-9 10 0,-5 11 2,-10 14 0,-6 22 2,-14 18 1,-1 25 0,-7 24 0,7 24 0,1 17-1,12 18-1,12 8 0,24-2-1,19-10-2,27-13 1,19-24-1,21-22 1,17-31-1,13-25 0,12-28 0,4-23-1,2-21 0,-4-15 0,-5-21-1,-4-15 1,-3-16-1,-6-17 1,-11-16 0,-5-17 1,-8-16 0,-6-18-1,-10-17 1,-9-14 1,-14-14-1,-14-6-1,-17 0 1,-14 7-2,-22 13 2,-21 20-1,-21 26 0,-19 27-1,-19 33 1,-15 31-1,-10 25 1,-6 19 0,5 20-2,9 8-3,20 15-16,12-7-14,24-1-1,20-10-1,24-7 7</inkml:trace>
  <inkml:trace contextRef="#ctx0" brushRef="#br0" timeOffset="43008.46">19040 12795 21,'-8'-40'30,"-4"5"0,-2 4 1,-11 2-21,5 14-1,-9 2 0,2 16-2,-14 6-3,-3 23 1,-10 17-1,-5 22-1,-8 17 0,8 15-1,6 9 1,16 6-2,20-4 2,25-13-2,26-19 0,24-22 0,24-26 0,15-22 1,10-20 0,-1-19-1,-9-11-1,-15-6 1,-18-2-1,-21 0 0,-23 4 0,-27 6-2,-23 11-1,-22 8-3,-10 15-9,-19-1-21,-1 0 1,-7-4-2,5-4 0</inkml:trace>
  <inkml:trace contextRef="#ctx0" brushRef="#br0" timeOffset="52239.988">6152 4980 54,'-105'3'33,"-5"0"0,-5-2-2,-3 2-30,3 5 0,-1 4 1,1 8-1,-5 8-1,-4 7 0,-6 14 0,-5 11 1,-7 15-2,-9 18 1,-4 15 0,-5 11 0,1 12 0,2 9-1,10 6 1,13 1-2,15 1 1,20-2 1,18-2 0,19-1 0,20-2 0,19 2 2,15 1-1,17 2 0,15 0-1,18 1 1,18 0 0,19-4 1,19-3-3,18-5 1,20-7 0,17-7 1,22-9 0,16-10-1,18-6 1,18-6-1,19-4 2,16-6-1,54-4 2,-24-4-1,45-4 0,-23 0 2,34-5-2,-13-3 0,8-8 0,7-3 0,-27-8-2,50-7 1,17-8-3,14-7 2,-14-9-2,57-6 2,-16-8-1,12-6 2,8-7-1,31-3 0,-16-6 1,5-7-1,6-6 1,-21-6 0,53-10 0,-24-8 0,1-7 1,-24-5-2,3-6 0,11-4 0,-9-5-1,-11-2-1,-39-2 1,9 0-2,-23-1 0,-21-4 0,-49-1 1,-6-2 0,-30 0 1,-29 0-1,-32 1 1,-34-2 1,-37-1 0,-34-1 0,-40-1 0,-35-1 0,-40-5 0,-34-3 0,-36-5 1,-32-4-1,-29-2 0,-31-5 1,-27-1 0,-26-4 0,-26 2-1,-26 2-1,-26 1 1,-28 6 0,-27 5-1,-29 8 2,-26 5-3,-22 9 2,-16 5 1,-20 8 0,-17 7-1,-12 2 0,-7 7 1,-7 6 1,-8 6-1,-9 6 1,-11 8-1,-7 7 1,-4 7 0,-10 8 0,-4 7 0,0 6-1,1 7 1,4 5-1,4 7 0,6 6 0,12 8-1,21 5 0,15 7 0,17 8-1,17 7 0,16 10 0,21 9-3,21 7-2,26 20-16,9 4-15,19 11 0,17 1-1,19-3-1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51:20.5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5349 8847 58,'-15'4'36,"4"-1"-2,1-3 0,10 0-31,-2-8-1,18 2 0,6-6-2,10-1 1,8-6-1,9-5 1,9-6 0,7-4-1,5-5 0,3-1 1,1-1 0,-1 4 0,-3 4 1,-5 10 0,-10 12 0,-6 20 1,-12 22-1,-7 26 1,-13 30 1,-3 28-1,-10 20 1,-2 18-1,0 5-1,0-3 0,4-11-2,5-17-1,3-23-2,0-32-6,13-17-26,-11-29-3,0-15 1,-16-11-1</inkml:trace>
  <inkml:trace contextRef="#ctx0" brushRef="#br0" timeOffset="188.0108">5783 9613 93,'0'0'40,"14"-14"-1,19-16-1,10-23-39,25-12-3,27-11-2,2-17-23,18 1-9,-4-8-2,0 0 1</inkml:trace>
  <inkml:trace contextRef="#ctx0" brushRef="#br0" timeOffset="401.023">7150 8238 81,'-18'43'40,"-19"20"-1,-12 25 0,-20 25-37,-10 35-2,-2 41 2,-5 23-2,2 21 0,4 6-1,16-4-1,15-21-11,34-17-22,22-41-2,31-41-1,18-44 1</inkml:trace>
  <inkml:trace contextRef="#ctx0" brushRef="#br0" timeOffset="837.0479">7887 9412 90,'2'-14'38,"-18"13"1,-5 20-3,-6 9-36,9 16 1,15 14-2,15 7 1,18 16-2,13 13 1,13 18-4,4 11 2,1 8 2,-10 4 0,-11 3 3,-16 4-1,-21-6 3,-20-5 0,-26-18 3,-9-13-2,-15-19 1,0-18-2,-3-30-1,9-31-1,7-39-1,13-33-2,20-32-1,19-26 1,22-24-2,18-16 0,16-8 0,14 1 1,8 7-1,0 11 0,-7 15 0,-15 16-1,-19 22 1,-24 20 0,-20 21-1,-27 19-4,-10 32-20,-19 16-7,-2 21-1,-1 11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14:51:54.3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5038 7108 54,'-14'-24'33,"0"0"0,2 8-9,-3-6-21,11 5 2,3-1-2,7 4-2,7 1 0,5 2-2,5 2 1,2 1-1,5 1 0,1-2 0,3 0 0,0-6 0,-1-6 0,-1-9 0,3-13 0,-3-15 2,2-13-1,-2-8 0,-3-5 0,-2 1 1,-4 5 1,-3 13 0,-8 10 2,-1 16-2,-6 12 1,-1 15 0,-4 12-1,3 12-1,1 4 0,7-2-1,7-6 0,8-13-2,9-14 1,7-21 0,13-27 0,4-28 0,6-26 0,1-22 2,-2-14-2,-7-9 2,-4 4 0,-8 11 1,-12 21 0,-5 24 1,-12 26 0,-5 31-1,-5 29 0,0 28 0,-2 18-1,5 6-1,9-3-1,5-12 1,8-21-1,10-29 1,7-36 1,8-38-2,7-39 2,2-28 0,-2-25 1,-2-20-2,-5-11 1,-5 3 0,-6 12-2,-12 26 2,-13 32 0,-10 34 0,-11 37 0,-6 41 0,-6 41 0,-4 35 0,0 25 1,4 15-2,9 6 0,8 1-2,11-4 1,7-8-2,6-12 0,0-15 1,2-10-1,-6-12 1,-6-4 1,-8-3 1,-9-1 1,-8 7 0,-8 7 2,0 15-1,-3 17 0,3 19 0,1 19 1,8 16-3,7 13 1,11 9-1,9 0-1,5-3 0,8-11 0,3-14-1,5-13 1,-1-12-1,-3-11 1,-4-11-1,-1-7 1,-5-7 0,-1-6 1,-2-2 0,3-6-1,0-4 1,4-3 0,4 1 0,1 7 0,-1 15 0,-4 20 0,-5 18 0,-5 22-1,-8 19 1,-7 13-1,-3 1-2,0-5 2,2-17-2,8-24 3,10-26-2,13-33 2,13-30 0,11-31 0,9-21 2,4-14-2,2-4 2,-4 1-2,-5 11 2,-13 24-1,-10 33-1,-11 40 1,-12 37-1,-7 33-1,-2 19 0,2 12 0,4-2-1,12-14 1,7-27-1,16-34 0,11-38 2,12-35-1,6-34 1,6-28 0,1-18 1,-6-15-1,-4-6 1,-8 5 0,-8 13 0,-12 18 0,-6 30 0,-10 33 0,-4 31 0,-4 34-1,0 29 1,1 20-1,5 10-1,6 5 0,3-5 0,6-15 0,7-18 0,3-25 1,5-22-1,5-25 0,1-18 1,3-18-1,-2-13 1,1-9-1,-2-3 1,-1 1 0,-3 6 0,-6 13 0,-3 18 0,-2 24 1,-1 24-1,-5 27 0,-1 22 1,1 18-1,-1 10 0,4 4 1,0-4-1,1-11 0,-1-16 0,2-18 0,-1-21 0,4-22 0,0-18 0,0-17 0,2-16 0,2-15-1,5-10 0,1-8 0,1-5 1,-1 2-1,1 9 2,-2 16 0,2 23 1,-4 26 1,1 28 0,-3 23-2,3 17-2,9 22-16,-11 2-19,-3 3-3,-12-6 0,-16-10-2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nformation-theoretic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John_Archibald_Wheeler" TargetMode="External"/><Relationship Id="rId4" Type="http://schemas.openxmlformats.org/officeDocument/2006/relationships/hyperlink" Target="http://en.wikipedia.org/wiki/Strong_anthropic_principle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226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51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1280 pages!!!</a:t>
            </a:r>
            <a:r>
              <a:rPr lang="en-US" baseline="0" dirty="0" smtClean="0"/>
              <a:t>   What  does he mean.  He means that mathematics</a:t>
            </a:r>
          </a:p>
          <a:p>
            <a:r>
              <a:rPr lang="en-US" baseline="0" dirty="0" smtClean="0"/>
              <a:t>Has limits and we need to also explore computational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0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08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1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746AD-0F36-0441-8DEF-6A3D8A0DF6BD}" type="slidenum">
              <a:rPr lang="en-US">
                <a:latin typeface="Times New Roman" pitchFamily="-65" charset="0"/>
              </a:rPr>
              <a:pPr>
                <a:defRPr/>
              </a:pPr>
              <a:t>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746AD-0F36-0441-8DEF-6A3D8A0DF6BD}" type="slidenum">
              <a:rPr lang="en-US">
                <a:latin typeface="Times New Roman" pitchFamily="-65" charset="0"/>
              </a:rPr>
              <a:pPr>
                <a:defRPr/>
              </a:pPr>
              <a:t>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746AD-0F36-0441-8DEF-6A3D8A0DF6BD}" type="slidenum">
              <a:rPr lang="en-US">
                <a:latin typeface="Times New Roman" pitchFamily="-65" charset="0"/>
              </a:rPr>
              <a:pPr>
                <a:defRPr/>
              </a:pPr>
              <a:t>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6A6421-9DC9-BA4C-9FF6-DB5178555A36}" type="slidenum">
              <a:rPr lang="en-US">
                <a:latin typeface="Times New Roman" pitchFamily="-65" charset="0"/>
              </a:rPr>
              <a:pPr>
                <a:defRPr/>
              </a:pPr>
              <a:t>8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5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746AD-0F36-0441-8DEF-6A3D8A0DF6BD}" type="slidenum">
              <a:rPr lang="en-US">
                <a:latin typeface="Times New Roman" pitchFamily="-65" charset="0"/>
              </a:rPr>
              <a:pPr>
                <a:defRPr/>
              </a:pPr>
              <a:t>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2 times</a:t>
            </a:r>
            <a:r>
              <a:rPr lang="en-US" baseline="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 2 times 2 -- 256</a:t>
            </a:r>
            <a:endParaRPr lang="en-US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746AD-0F36-0441-8DEF-6A3D8A0DF6BD}" type="slidenum">
              <a:rPr lang="en-US">
                <a:latin typeface="Times New Roman" pitchFamily="-65" charset="0"/>
              </a:rPr>
              <a:pPr>
                <a:defRPr/>
              </a:pPr>
              <a:t>10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1 2 4 8 16 32</a:t>
            </a:r>
            <a:endParaRPr lang="en-US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746AD-0F36-0441-8DEF-6A3D8A0DF6BD}" type="slidenum">
              <a:rPr lang="en-US">
                <a:latin typeface="Times New Roman" pitchFamily="-65" charset="0"/>
              </a:rPr>
              <a:pPr>
                <a:defRPr/>
              </a:pPr>
              <a:t>11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Co</a:t>
            </a:r>
            <a:endParaRPr lang="en-US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D9F891-DB29-5E40-8EC5-E426902FAB28}" type="slidenum">
              <a:rPr lang="en-US">
                <a:latin typeface="Times New Roman" pitchFamily="-65" charset="0"/>
              </a:rPr>
              <a:pPr>
                <a:defRPr/>
              </a:pPr>
              <a:t>12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78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D9F891-DB29-5E40-8EC5-E426902FAB28}" type="slidenum">
              <a:rPr lang="en-US">
                <a:latin typeface="Times New Roman" pitchFamily="-65" charset="0"/>
              </a:rPr>
              <a:pPr>
                <a:defRPr/>
              </a:pPr>
              <a:t>14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08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8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6A6421-9DC9-BA4C-9FF6-DB5178555A36}" type="slidenum">
              <a:rPr lang="en-US">
                <a:latin typeface="Times New Roman" pitchFamily="-65" charset="0"/>
              </a:rPr>
              <a:pPr>
                <a:defRPr/>
              </a:pPr>
              <a:t>17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5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from bit. Otherwise put, every 'it'—every particle, every field of force, even the space-time continuum itself—derives its function, its meaning, its very existence entirely—even if in some contexts indirectly—from the apparatus-elicited answers to yes-or-no questions, binary choices, bits. 'It from bit' symbolizes the idea that every item of the physical world has at bottom—a very deep bottom, in most instances—an immaterial source and explanation; that which we call reality arises in the last analysis from the posing of yes–no questions and the registering of equipment-evoked responses; in short, that all things physical are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information-theoretic in origin and that this is a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participatory universe. (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John Archibald Wheeler 1990: 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38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70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558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746AD-0F36-0441-8DEF-6A3D8A0DF6BD}" type="slidenum">
              <a:rPr lang="en-US">
                <a:latin typeface="Times New Roman" pitchFamily="-65" charset="0"/>
              </a:rPr>
              <a:pPr>
                <a:defRPr/>
              </a:pPr>
              <a:t>22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D9F891-DB29-5E40-8EC5-E426902FAB28}" type="slidenum">
              <a:rPr lang="en-US">
                <a:latin typeface="Times New Roman" pitchFamily="-65" charset="0"/>
              </a:rPr>
              <a:pPr>
                <a:defRPr/>
              </a:pPr>
              <a:t>23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D9F891-DB29-5E40-8EC5-E426902FAB28}" type="slidenum">
              <a:rPr lang="en-US">
                <a:latin typeface="Times New Roman" pitchFamily="-65" charset="0"/>
              </a:rPr>
              <a:pPr>
                <a:defRPr/>
              </a:pPr>
              <a:t>24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746AD-0F36-0441-8DEF-6A3D8A0DF6BD}" type="slidenum">
              <a:rPr lang="en-US">
                <a:latin typeface="Times New Roman" pitchFamily="-65" charset="0"/>
              </a:rPr>
              <a:pPr>
                <a:defRPr/>
              </a:pPr>
              <a:t>25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D9F891-DB29-5E40-8EC5-E426902FAB28}" type="slidenum">
              <a:rPr lang="en-US">
                <a:latin typeface="Times New Roman" pitchFamily="-65" charset="0"/>
              </a:rPr>
              <a:pPr>
                <a:defRPr/>
              </a:pPr>
              <a:t>26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Nothing</a:t>
            </a:r>
            <a:r>
              <a:rPr lang="en-US" baseline="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 very interesting happens  white groups stay white but then they get destroyed from the edges</a:t>
            </a:r>
            <a:endParaRPr lang="en-US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40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550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31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customXml" Target="../ink/ink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CA%201D%20Rule%2030.nlogo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customXml" Target="../ink/ink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customXml" Target="../ink/ink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customXml" Target="../ink/ink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customXml" Target="../ink/ink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customXml" Target="../ink/ink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218906" y="354903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1D Cellular Automata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30" y="379576"/>
            <a:ext cx="25400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4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218906" y="354903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1D Cellular Automata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285" y="353518"/>
            <a:ext cx="30480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2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38141"/>
              </p:ext>
            </p:extLst>
          </p:nvPr>
        </p:nvGraphicFramePr>
        <p:xfrm>
          <a:off x="418887" y="242891"/>
          <a:ext cx="4001575" cy="6177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315"/>
                <a:gridCol w="800315"/>
                <a:gridCol w="800315"/>
                <a:gridCol w="800315"/>
                <a:gridCol w="800315"/>
              </a:tblGrid>
              <a:tr h="6177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102680" y="220320"/>
              <a:ext cx="2581920" cy="6728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9360" y="208080"/>
                <a:ext cx="2610000" cy="69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6229124"/>
      </p:ext>
    </p:extLst>
  </p:cSld>
  <p:clrMapOvr>
    <a:masterClrMapping/>
  </p:clrMapOvr>
  <p:transition spd="slow" advClick="0" advTm="2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106437"/>
              </p:ext>
            </p:extLst>
          </p:nvPr>
        </p:nvGraphicFramePr>
        <p:xfrm>
          <a:off x="418887" y="242891"/>
          <a:ext cx="4001575" cy="6177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315"/>
                <a:gridCol w="800315"/>
                <a:gridCol w="800315"/>
                <a:gridCol w="800315"/>
                <a:gridCol w="800315"/>
              </a:tblGrid>
              <a:tr h="6177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31840" y="162000"/>
              <a:ext cx="3179520" cy="2040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320" y="147960"/>
                <a:ext cx="3197160" cy="206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3206189"/>
      </p:ext>
    </p:extLst>
  </p:cSld>
  <p:clrMapOvr>
    <a:masterClrMapping/>
  </p:clrMapOvr>
  <p:transition spd="slow" advClick="0" advTm="2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4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0052" name="Rectangle 5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0053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4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5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6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7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8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9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0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1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2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3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4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5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6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7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8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9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0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1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2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3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4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5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6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3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</a:t>
            </a:r>
            <a:endParaRPr lang="en-US" dirty="0"/>
          </a:p>
        </p:txBody>
      </p:sp>
      <p:sp>
        <p:nvSpPr>
          <p:cNvPr id="130094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5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6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7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8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9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0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1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2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3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4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610801"/>
              </p:ext>
            </p:extLst>
          </p:nvPr>
        </p:nvGraphicFramePr>
        <p:xfrm>
          <a:off x="211682" y="3603200"/>
          <a:ext cx="4440766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0" y="111600"/>
              <a:ext cx="4161960" cy="4277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160" y="99000"/>
                <a:ext cx="4186440" cy="430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817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4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0052" name="Rectangle 5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0053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4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5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6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7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8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9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0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1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2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3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4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5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6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7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8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9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0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1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2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3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4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5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6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7" name="Line 31"/>
          <p:cNvSpPr>
            <a:spLocks noChangeShapeType="1"/>
          </p:cNvSpPr>
          <p:nvPr/>
        </p:nvSpPr>
        <p:spPr bwMode="auto">
          <a:xfrm>
            <a:off x="1964282" y="7429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8" name="Rectangle 32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9" name="Line 33"/>
          <p:cNvSpPr>
            <a:spLocks noChangeShapeType="1"/>
          </p:cNvSpPr>
          <p:nvPr/>
        </p:nvSpPr>
        <p:spPr bwMode="auto">
          <a:xfrm>
            <a:off x="1964282" y="10858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0" name="Rectangle 34"/>
          <p:cNvSpPr>
            <a:spLocks noChangeArrowheads="1"/>
          </p:cNvSpPr>
          <p:nvPr/>
        </p:nvSpPr>
        <p:spPr bwMode="auto">
          <a:xfrm>
            <a:off x="27262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1" name="Line 35"/>
          <p:cNvSpPr>
            <a:spLocks noChangeShapeType="1"/>
          </p:cNvSpPr>
          <p:nvPr/>
        </p:nvSpPr>
        <p:spPr bwMode="auto">
          <a:xfrm>
            <a:off x="1964282" y="14287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2" name="Rectangle 36"/>
          <p:cNvSpPr>
            <a:spLocks noChangeArrowheads="1"/>
          </p:cNvSpPr>
          <p:nvPr/>
        </p:nvSpPr>
        <p:spPr bwMode="auto">
          <a:xfrm>
            <a:off x="27262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3" name="Line 37"/>
          <p:cNvSpPr>
            <a:spLocks noChangeShapeType="1"/>
          </p:cNvSpPr>
          <p:nvPr/>
        </p:nvSpPr>
        <p:spPr bwMode="auto">
          <a:xfrm>
            <a:off x="1964282" y="17716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4" name="Rectangle 3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5" name="Line 39"/>
          <p:cNvSpPr>
            <a:spLocks noChangeShapeType="1"/>
          </p:cNvSpPr>
          <p:nvPr/>
        </p:nvSpPr>
        <p:spPr bwMode="auto">
          <a:xfrm>
            <a:off x="1964282" y="21145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6" name="Rectangle 40"/>
          <p:cNvSpPr>
            <a:spLocks noChangeArrowheads="1"/>
          </p:cNvSpPr>
          <p:nvPr/>
        </p:nvSpPr>
        <p:spPr bwMode="auto">
          <a:xfrm>
            <a:off x="27262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7" name="Line 41"/>
          <p:cNvSpPr>
            <a:spLocks noChangeShapeType="1"/>
          </p:cNvSpPr>
          <p:nvPr/>
        </p:nvSpPr>
        <p:spPr bwMode="auto">
          <a:xfrm>
            <a:off x="1964282" y="24574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8" name="Rectangle 42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9" name="Line 43"/>
          <p:cNvSpPr>
            <a:spLocks noChangeShapeType="1"/>
          </p:cNvSpPr>
          <p:nvPr/>
        </p:nvSpPr>
        <p:spPr bwMode="auto">
          <a:xfrm>
            <a:off x="1964282" y="28003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0" name="Rectangle 44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1" name="Line 45"/>
          <p:cNvSpPr>
            <a:spLocks noChangeShapeType="1"/>
          </p:cNvSpPr>
          <p:nvPr/>
        </p:nvSpPr>
        <p:spPr bwMode="auto">
          <a:xfrm>
            <a:off x="1964282" y="31432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2" name="Rectangle 46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3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X</a:t>
            </a:r>
            <a:endParaRPr lang="en-US" dirty="0"/>
          </a:p>
        </p:txBody>
      </p:sp>
      <p:sp>
        <p:nvSpPr>
          <p:cNvPr id="130094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5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6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7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8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9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0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1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2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3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4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5" name="Rectangle 8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6" name="Rectangle 8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7" name="Rectangle 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8" name="Rectangle 8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9" name="Rectangle 8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789683"/>
              </p:ext>
            </p:extLst>
          </p:nvPr>
        </p:nvGraphicFramePr>
        <p:xfrm>
          <a:off x="144846" y="3603200"/>
          <a:ext cx="4440766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0" y="352800"/>
              <a:ext cx="4197240" cy="4174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160" y="339840"/>
                <a:ext cx="4221000" cy="420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407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4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0052" name="Rectangle 5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0053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4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5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6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7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8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9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0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1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2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3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4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5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6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7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8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9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0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1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2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3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4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5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6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7" name="Line 31"/>
          <p:cNvSpPr>
            <a:spLocks noChangeShapeType="1"/>
          </p:cNvSpPr>
          <p:nvPr/>
        </p:nvSpPr>
        <p:spPr bwMode="auto">
          <a:xfrm>
            <a:off x="1964282" y="7429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8" name="Rectangle 32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9" name="Line 33"/>
          <p:cNvSpPr>
            <a:spLocks noChangeShapeType="1"/>
          </p:cNvSpPr>
          <p:nvPr/>
        </p:nvSpPr>
        <p:spPr bwMode="auto">
          <a:xfrm>
            <a:off x="1964282" y="10858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0" name="Rectangle 34"/>
          <p:cNvSpPr>
            <a:spLocks noChangeArrowheads="1"/>
          </p:cNvSpPr>
          <p:nvPr/>
        </p:nvSpPr>
        <p:spPr bwMode="auto">
          <a:xfrm>
            <a:off x="27262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1" name="Line 35"/>
          <p:cNvSpPr>
            <a:spLocks noChangeShapeType="1"/>
          </p:cNvSpPr>
          <p:nvPr/>
        </p:nvSpPr>
        <p:spPr bwMode="auto">
          <a:xfrm>
            <a:off x="1964282" y="14287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2" name="Rectangle 36"/>
          <p:cNvSpPr>
            <a:spLocks noChangeArrowheads="1"/>
          </p:cNvSpPr>
          <p:nvPr/>
        </p:nvSpPr>
        <p:spPr bwMode="auto">
          <a:xfrm>
            <a:off x="27262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3" name="Line 37"/>
          <p:cNvSpPr>
            <a:spLocks noChangeShapeType="1"/>
          </p:cNvSpPr>
          <p:nvPr/>
        </p:nvSpPr>
        <p:spPr bwMode="auto">
          <a:xfrm>
            <a:off x="1964282" y="17716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4" name="Rectangle 3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5" name="Line 39"/>
          <p:cNvSpPr>
            <a:spLocks noChangeShapeType="1"/>
          </p:cNvSpPr>
          <p:nvPr/>
        </p:nvSpPr>
        <p:spPr bwMode="auto">
          <a:xfrm>
            <a:off x="1964282" y="21145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6" name="Rectangle 40"/>
          <p:cNvSpPr>
            <a:spLocks noChangeArrowheads="1"/>
          </p:cNvSpPr>
          <p:nvPr/>
        </p:nvSpPr>
        <p:spPr bwMode="auto">
          <a:xfrm>
            <a:off x="27262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7" name="Line 41"/>
          <p:cNvSpPr>
            <a:spLocks noChangeShapeType="1"/>
          </p:cNvSpPr>
          <p:nvPr/>
        </p:nvSpPr>
        <p:spPr bwMode="auto">
          <a:xfrm>
            <a:off x="1964282" y="24574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8" name="Rectangle 42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9" name="Line 43"/>
          <p:cNvSpPr>
            <a:spLocks noChangeShapeType="1"/>
          </p:cNvSpPr>
          <p:nvPr/>
        </p:nvSpPr>
        <p:spPr bwMode="auto">
          <a:xfrm>
            <a:off x="1964282" y="28003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0" name="Rectangle 44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1" name="Line 45"/>
          <p:cNvSpPr>
            <a:spLocks noChangeShapeType="1"/>
          </p:cNvSpPr>
          <p:nvPr/>
        </p:nvSpPr>
        <p:spPr bwMode="auto">
          <a:xfrm>
            <a:off x="1964282" y="31432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2" name="Rectangle 46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3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X</a:t>
            </a:r>
            <a:endParaRPr lang="en-US" dirty="0"/>
          </a:p>
        </p:txBody>
      </p:sp>
      <p:sp>
        <p:nvSpPr>
          <p:cNvPr id="130094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5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6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7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8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9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0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1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2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3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4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5" name="Rectangle 8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6" name="Rectangle 8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7" name="Rectangle 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8" name="Rectangle 8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9" name="Rectangle 8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511906"/>
              </p:ext>
            </p:extLst>
          </p:nvPr>
        </p:nvGraphicFramePr>
        <p:xfrm>
          <a:off x="143627" y="4329430"/>
          <a:ext cx="4440766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963738"/>
              </p:ext>
            </p:extLst>
          </p:nvPr>
        </p:nvGraphicFramePr>
        <p:xfrm>
          <a:off x="144846" y="3603200"/>
          <a:ext cx="4440766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45040" y="3443040"/>
              <a:ext cx="3632040" cy="1253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6400" y="3429000"/>
                <a:ext cx="3650760" cy="127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277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6548" y="571500"/>
            <a:ext cx="8534400" cy="85725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Four Classes of Behavior</a:t>
            </a:r>
          </a:p>
        </p:txBody>
      </p:sp>
      <p:sp>
        <p:nvSpPr>
          <p:cNvPr id="134147" name="Rectangle 3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pic>
        <p:nvPicPr>
          <p:cNvPr id="134149" name="Picture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4129" y="1648441"/>
            <a:ext cx="6929438" cy="293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605600" y="1534320"/>
              <a:ext cx="5936760" cy="3021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000" y="1525320"/>
                <a:ext cx="5961960" cy="304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592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4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0052" name="Rectangle 5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0053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4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5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6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7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8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9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0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1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2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3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4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5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6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7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8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9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0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1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2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3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4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5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6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7" name="Line 31"/>
          <p:cNvSpPr>
            <a:spLocks noChangeShapeType="1"/>
          </p:cNvSpPr>
          <p:nvPr/>
        </p:nvSpPr>
        <p:spPr bwMode="auto">
          <a:xfrm>
            <a:off x="1964282" y="7429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8" name="Rectangle 32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9" name="Line 33"/>
          <p:cNvSpPr>
            <a:spLocks noChangeShapeType="1"/>
          </p:cNvSpPr>
          <p:nvPr/>
        </p:nvSpPr>
        <p:spPr bwMode="auto">
          <a:xfrm>
            <a:off x="1964282" y="10858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0" name="Rectangle 34"/>
          <p:cNvSpPr>
            <a:spLocks noChangeArrowheads="1"/>
          </p:cNvSpPr>
          <p:nvPr/>
        </p:nvSpPr>
        <p:spPr bwMode="auto">
          <a:xfrm>
            <a:off x="27262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1" name="Line 35"/>
          <p:cNvSpPr>
            <a:spLocks noChangeShapeType="1"/>
          </p:cNvSpPr>
          <p:nvPr/>
        </p:nvSpPr>
        <p:spPr bwMode="auto">
          <a:xfrm>
            <a:off x="1964282" y="14287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2" name="Rectangle 36"/>
          <p:cNvSpPr>
            <a:spLocks noChangeArrowheads="1"/>
          </p:cNvSpPr>
          <p:nvPr/>
        </p:nvSpPr>
        <p:spPr bwMode="auto">
          <a:xfrm>
            <a:off x="27262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3" name="Line 37"/>
          <p:cNvSpPr>
            <a:spLocks noChangeShapeType="1"/>
          </p:cNvSpPr>
          <p:nvPr/>
        </p:nvSpPr>
        <p:spPr bwMode="auto">
          <a:xfrm>
            <a:off x="1964282" y="17716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4" name="Rectangle 3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5" name="Line 39"/>
          <p:cNvSpPr>
            <a:spLocks noChangeShapeType="1"/>
          </p:cNvSpPr>
          <p:nvPr/>
        </p:nvSpPr>
        <p:spPr bwMode="auto">
          <a:xfrm>
            <a:off x="1964282" y="21145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6" name="Rectangle 40"/>
          <p:cNvSpPr>
            <a:spLocks noChangeArrowheads="1"/>
          </p:cNvSpPr>
          <p:nvPr/>
        </p:nvSpPr>
        <p:spPr bwMode="auto">
          <a:xfrm>
            <a:off x="27262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7" name="Line 41"/>
          <p:cNvSpPr>
            <a:spLocks noChangeShapeType="1"/>
          </p:cNvSpPr>
          <p:nvPr/>
        </p:nvSpPr>
        <p:spPr bwMode="auto">
          <a:xfrm>
            <a:off x="1964282" y="24574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8" name="Rectangle 42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9" name="Line 43"/>
          <p:cNvSpPr>
            <a:spLocks noChangeShapeType="1"/>
          </p:cNvSpPr>
          <p:nvPr/>
        </p:nvSpPr>
        <p:spPr bwMode="auto">
          <a:xfrm>
            <a:off x="1964282" y="28003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0" name="Rectangle 44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1" name="Line 45"/>
          <p:cNvSpPr>
            <a:spLocks noChangeShapeType="1"/>
          </p:cNvSpPr>
          <p:nvPr/>
        </p:nvSpPr>
        <p:spPr bwMode="auto">
          <a:xfrm>
            <a:off x="1964282" y="31432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2" name="Rectangle 46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3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X</a:t>
            </a:r>
            <a:endParaRPr lang="en-US" dirty="0"/>
          </a:p>
        </p:txBody>
      </p:sp>
      <p:sp>
        <p:nvSpPr>
          <p:cNvPr id="130094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5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6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7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8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9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0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1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2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3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4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5" name="Rectangle 8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6" name="Rectangle 8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7" name="Rectangle 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8" name="Rectangle 8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9" name="Rectangle 8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525680" y="308520"/>
              <a:ext cx="4319280" cy="4488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13440" y="303840"/>
                <a:ext cx="4340880" cy="450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226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4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0052" name="Rectangle 5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0053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4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5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6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7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8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9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0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1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2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3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4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5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6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7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8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9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0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1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2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3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4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5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6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7" name="Line 31"/>
          <p:cNvSpPr>
            <a:spLocks noChangeShapeType="1"/>
          </p:cNvSpPr>
          <p:nvPr/>
        </p:nvSpPr>
        <p:spPr bwMode="auto">
          <a:xfrm>
            <a:off x="1964282" y="7429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8" name="Rectangle 32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9" name="Line 33"/>
          <p:cNvSpPr>
            <a:spLocks noChangeShapeType="1"/>
          </p:cNvSpPr>
          <p:nvPr/>
        </p:nvSpPr>
        <p:spPr bwMode="auto">
          <a:xfrm>
            <a:off x="1964282" y="10858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0" name="Rectangle 34"/>
          <p:cNvSpPr>
            <a:spLocks noChangeArrowheads="1"/>
          </p:cNvSpPr>
          <p:nvPr/>
        </p:nvSpPr>
        <p:spPr bwMode="auto">
          <a:xfrm>
            <a:off x="27262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1" name="Line 35"/>
          <p:cNvSpPr>
            <a:spLocks noChangeShapeType="1"/>
          </p:cNvSpPr>
          <p:nvPr/>
        </p:nvSpPr>
        <p:spPr bwMode="auto">
          <a:xfrm>
            <a:off x="1964282" y="14287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2" name="Rectangle 36"/>
          <p:cNvSpPr>
            <a:spLocks noChangeArrowheads="1"/>
          </p:cNvSpPr>
          <p:nvPr/>
        </p:nvSpPr>
        <p:spPr bwMode="auto">
          <a:xfrm>
            <a:off x="27262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3" name="Line 37"/>
          <p:cNvSpPr>
            <a:spLocks noChangeShapeType="1"/>
          </p:cNvSpPr>
          <p:nvPr/>
        </p:nvSpPr>
        <p:spPr bwMode="auto">
          <a:xfrm>
            <a:off x="1964282" y="17716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4" name="Rectangle 3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5" name="Line 39"/>
          <p:cNvSpPr>
            <a:spLocks noChangeShapeType="1"/>
          </p:cNvSpPr>
          <p:nvPr/>
        </p:nvSpPr>
        <p:spPr bwMode="auto">
          <a:xfrm>
            <a:off x="1964282" y="21145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6" name="Rectangle 40"/>
          <p:cNvSpPr>
            <a:spLocks noChangeArrowheads="1"/>
          </p:cNvSpPr>
          <p:nvPr/>
        </p:nvSpPr>
        <p:spPr bwMode="auto">
          <a:xfrm>
            <a:off x="27262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7" name="Line 41"/>
          <p:cNvSpPr>
            <a:spLocks noChangeShapeType="1"/>
          </p:cNvSpPr>
          <p:nvPr/>
        </p:nvSpPr>
        <p:spPr bwMode="auto">
          <a:xfrm>
            <a:off x="1964282" y="24574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8" name="Rectangle 42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9" name="Line 43"/>
          <p:cNvSpPr>
            <a:spLocks noChangeShapeType="1"/>
          </p:cNvSpPr>
          <p:nvPr/>
        </p:nvSpPr>
        <p:spPr bwMode="auto">
          <a:xfrm>
            <a:off x="1964282" y="28003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0" name="Rectangle 44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1" name="Line 45"/>
          <p:cNvSpPr>
            <a:spLocks noChangeShapeType="1"/>
          </p:cNvSpPr>
          <p:nvPr/>
        </p:nvSpPr>
        <p:spPr bwMode="auto">
          <a:xfrm>
            <a:off x="1964282" y="31432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2" name="Rectangle 46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3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X</a:t>
            </a:r>
            <a:endParaRPr lang="en-US" dirty="0"/>
          </a:p>
        </p:txBody>
      </p:sp>
      <p:sp>
        <p:nvSpPr>
          <p:cNvPr id="130094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5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6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7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8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9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0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1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2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3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4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5" name="Rectangle 8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6" name="Rectangle 8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7" name="Rectangle 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8" name="Rectangle 8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9" name="Rectangle 8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693520" y="626400"/>
              <a:ext cx="3615840" cy="38448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82720" y="612720"/>
                <a:ext cx="3636000" cy="386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645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4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0052" name="Rectangle 5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0053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4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5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6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7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8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9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0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1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2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3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4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5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6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7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8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9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0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1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2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3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4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5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6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7" name="Line 31"/>
          <p:cNvSpPr>
            <a:spLocks noChangeShapeType="1"/>
          </p:cNvSpPr>
          <p:nvPr/>
        </p:nvSpPr>
        <p:spPr bwMode="auto">
          <a:xfrm>
            <a:off x="1964282" y="7429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8" name="Rectangle 32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9" name="Line 33"/>
          <p:cNvSpPr>
            <a:spLocks noChangeShapeType="1"/>
          </p:cNvSpPr>
          <p:nvPr/>
        </p:nvSpPr>
        <p:spPr bwMode="auto">
          <a:xfrm>
            <a:off x="1964282" y="10858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0" name="Rectangle 34"/>
          <p:cNvSpPr>
            <a:spLocks noChangeArrowheads="1"/>
          </p:cNvSpPr>
          <p:nvPr/>
        </p:nvSpPr>
        <p:spPr bwMode="auto">
          <a:xfrm>
            <a:off x="27262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1" name="Line 35"/>
          <p:cNvSpPr>
            <a:spLocks noChangeShapeType="1"/>
          </p:cNvSpPr>
          <p:nvPr/>
        </p:nvSpPr>
        <p:spPr bwMode="auto">
          <a:xfrm>
            <a:off x="1964282" y="14287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2" name="Rectangle 36"/>
          <p:cNvSpPr>
            <a:spLocks noChangeArrowheads="1"/>
          </p:cNvSpPr>
          <p:nvPr/>
        </p:nvSpPr>
        <p:spPr bwMode="auto">
          <a:xfrm>
            <a:off x="27262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3" name="Line 37"/>
          <p:cNvSpPr>
            <a:spLocks noChangeShapeType="1"/>
          </p:cNvSpPr>
          <p:nvPr/>
        </p:nvSpPr>
        <p:spPr bwMode="auto">
          <a:xfrm>
            <a:off x="1964282" y="17716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4" name="Rectangle 3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5" name="Line 39"/>
          <p:cNvSpPr>
            <a:spLocks noChangeShapeType="1"/>
          </p:cNvSpPr>
          <p:nvPr/>
        </p:nvSpPr>
        <p:spPr bwMode="auto">
          <a:xfrm>
            <a:off x="1964282" y="21145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6" name="Rectangle 40"/>
          <p:cNvSpPr>
            <a:spLocks noChangeArrowheads="1"/>
          </p:cNvSpPr>
          <p:nvPr/>
        </p:nvSpPr>
        <p:spPr bwMode="auto">
          <a:xfrm>
            <a:off x="27262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7" name="Line 41"/>
          <p:cNvSpPr>
            <a:spLocks noChangeShapeType="1"/>
          </p:cNvSpPr>
          <p:nvPr/>
        </p:nvSpPr>
        <p:spPr bwMode="auto">
          <a:xfrm>
            <a:off x="1964282" y="24574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8" name="Rectangle 42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9" name="Line 43"/>
          <p:cNvSpPr>
            <a:spLocks noChangeShapeType="1"/>
          </p:cNvSpPr>
          <p:nvPr/>
        </p:nvSpPr>
        <p:spPr bwMode="auto">
          <a:xfrm>
            <a:off x="1964282" y="28003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0" name="Rectangle 44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1" name="Line 45"/>
          <p:cNvSpPr>
            <a:spLocks noChangeShapeType="1"/>
          </p:cNvSpPr>
          <p:nvPr/>
        </p:nvSpPr>
        <p:spPr bwMode="auto">
          <a:xfrm>
            <a:off x="1964282" y="31432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2" name="Rectangle 46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3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X</a:t>
            </a:r>
            <a:endParaRPr lang="en-US" dirty="0"/>
          </a:p>
        </p:txBody>
      </p:sp>
      <p:sp>
        <p:nvSpPr>
          <p:cNvPr id="130094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5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6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7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8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9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0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1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2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3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4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5" name="Rectangle 8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6" name="Rectangle 8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7" name="Rectangle 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8" name="Rectangle 8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9" name="Rectangle 8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160440" y="562320"/>
              <a:ext cx="710280" cy="3281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49640" y="548640"/>
                <a:ext cx="734400" cy="330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641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-295296" y="85725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2101" name="Line 29"/>
          <p:cNvSpPr>
            <a:spLocks noChangeShapeType="1"/>
          </p:cNvSpPr>
          <p:nvPr/>
        </p:nvSpPr>
        <p:spPr bwMode="auto">
          <a:xfrm>
            <a:off x="2201167" y="2394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2" name="Rectangle 30"/>
          <p:cNvSpPr>
            <a:spLocks noChangeArrowheads="1"/>
          </p:cNvSpPr>
          <p:nvPr/>
        </p:nvSpPr>
        <p:spPr bwMode="auto">
          <a:xfrm>
            <a:off x="2963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3" name="Line 31"/>
          <p:cNvSpPr>
            <a:spLocks noChangeShapeType="1"/>
          </p:cNvSpPr>
          <p:nvPr/>
        </p:nvSpPr>
        <p:spPr bwMode="auto">
          <a:xfrm>
            <a:off x="2201167" y="5823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4" name="Rectangle 32"/>
          <p:cNvSpPr>
            <a:spLocks noChangeArrowheads="1"/>
          </p:cNvSpPr>
          <p:nvPr/>
        </p:nvSpPr>
        <p:spPr bwMode="auto">
          <a:xfrm>
            <a:off x="2963167" y="423875"/>
            <a:ext cx="381000" cy="25977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5" name="Line 33"/>
          <p:cNvSpPr>
            <a:spLocks noChangeShapeType="1"/>
          </p:cNvSpPr>
          <p:nvPr/>
        </p:nvSpPr>
        <p:spPr bwMode="auto">
          <a:xfrm>
            <a:off x="2201167" y="9252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6" name="Rectangle 34"/>
          <p:cNvSpPr>
            <a:spLocks noChangeArrowheads="1"/>
          </p:cNvSpPr>
          <p:nvPr/>
        </p:nvSpPr>
        <p:spPr bwMode="auto">
          <a:xfrm>
            <a:off x="29631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7" name="Line 35"/>
          <p:cNvSpPr>
            <a:spLocks noChangeShapeType="1"/>
          </p:cNvSpPr>
          <p:nvPr/>
        </p:nvSpPr>
        <p:spPr bwMode="auto">
          <a:xfrm>
            <a:off x="2201167" y="12681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8" name="Rectangle 36"/>
          <p:cNvSpPr>
            <a:spLocks noChangeArrowheads="1"/>
          </p:cNvSpPr>
          <p:nvPr/>
        </p:nvSpPr>
        <p:spPr bwMode="auto">
          <a:xfrm>
            <a:off x="29631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9" name="Line 37"/>
          <p:cNvSpPr>
            <a:spLocks noChangeShapeType="1"/>
          </p:cNvSpPr>
          <p:nvPr/>
        </p:nvSpPr>
        <p:spPr bwMode="auto">
          <a:xfrm>
            <a:off x="2201167" y="16110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0" name="Rectangle 38"/>
          <p:cNvSpPr>
            <a:spLocks noChangeArrowheads="1"/>
          </p:cNvSpPr>
          <p:nvPr/>
        </p:nvSpPr>
        <p:spPr bwMode="auto">
          <a:xfrm>
            <a:off x="2963167" y="14395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1" name="Line 39"/>
          <p:cNvSpPr>
            <a:spLocks noChangeShapeType="1"/>
          </p:cNvSpPr>
          <p:nvPr/>
        </p:nvSpPr>
        <p:spPr bwMode="auto">
          <a:xfrm>
            <a:off x="2201167" y="19539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2" name="Rectangle 40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3" name="Line 41"/>
          <p:cNvSpPr>
            <a:spLocks noChangeShapeType="1"/>
          </p:cNvSpPr>
          <p:nvPr/>
        </p:nvSpPr>
        <p:spPr bwMode="auto">
          <a:xfrm>
            <a:off x="2201167" y="22968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4" name="Rectangle 42"/>
          <p:cNvSpPr>
            <a:spLocks noChangeArrowheads="1"/>
          </p:cNvSpPr>
          <p:nvPr/>
        </p:nvSpPr>
        <p:spPr bwMode="auto">
          <a:xfrm>
            <a:off x="2963167" y="21253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5" name="Line 43"/>
          <p:cNvSpPr>
            <a:spLocks noChangeShapeType="1"/>
          </p:cNvSpPr>
          <p:nvPr/>
        </p:nvSpPr>
        <p:spPr bwMode="auto">
          <a:xfrm>
            <a:off x="2201167" y="26397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6" name="Rectangle 4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8" name="Text Box 46"/>
          <p:cNvSpPr txBox="1">
            <a:spLocks noChangeArrowheads="1"/>
          </p:cNvSpPr>
          <p:nvPr/>
        </p:nvSpPr>
        <p:spPr bwMode="auto">
          <a:xfrm>
            <a:off x="3747392" y="368820"/>
            <a:ext cx="301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</a:t>
            </a:r>
          </a:p>
        </p:txBody>
      </p:sp>
      <p:sp>
        <p:nvSpPr>
          <p:cNvPr id="132119" name="Text Box 47"/>
          <p:cNvSpPr txBox="1">
            <a:spLocks noChangeArrowheads="1"/>
          </p:cNvSpPr>
          <p:nvPr/>
        </p:nvSpPr>
        <p:spPr bwMode="auto">
          <a:xfrm>
            <a:off x="3755331" y="720360"/>
            <a:ext cx="301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4</a:t>
            </a:r>
          </a:p>
        </p:txBody>
      </p:sp>
      <p:sp>
        <p:nvSpPr>
          <p:cNvPr id="132120" name="Text Box 48"/>
          <p:cNvSpPr txBox="1">
            <a:spLocks noChangeArrowheads="1"/>
          </p:cNvSpPr>
          <p:nvPr/>
        </p:nvSpPr>
        <p:spPr bwMode="auto">
          <a:xfrm>
            <a:off x="3705204" y="1063827"/>
            <a:ext cx="3538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32121" name="Text Box 49"/>
          <p:cNvSpPr txBox="1">
            <a:spLocks noChangeArrowheads="1"/>
          </p:cNvSpPr>
          <p:nvPr/>
        </p:nvSpPr>
        <p:spPr bwMode="auto">
          <a:xfrm>
            <a:off x="3604949" y="1432080"/>
            <a:ext cx="4708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 16</a:t>
            </a:r>
            <a:endParaRPr lang="en-US" dirty="0"/>
          </a:p>
        </p:txBody>
      </p:sp>
      <p:sp>
        <p:nvSpPr>
          <p:cNvPr id="132122" name="Text Box 50"/>
          <p:cNvSpPr txBox="1">
            <a:spLocks noChangeArrowheads="1"/>
          </p:cNvSpPr>
          <p:nvPr/>
        </p:nvSpPr>
        <p:spPr bwMode="auto">
          <a:xfrm>
            <a:off x="2991259" y="2787462"/>
            <a:ext cx="11019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Sum =  </a:t>
            </a:r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32123" name="Rectangle 6"/>
          <p:cNvSpPr>
            <a:spLocks noChangeArrowheads="1"/>
          </p:cNvSpPr>
          <p:nvPr/>
        </p:nvSpPr>
        <p:spPr bwMode="auto">
          <a:xfrm>
            <a:off x="2961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4" name="Rectangle 7"/>
          <p:cNvSpPr>
            <a:spLocks noChangeArrowheads="1"/>
          </p:cNvSpPr>
          <p:nvPr/>
        </p:nvSpPr>
        <p:spPr bwMode="auto">
          <a:xfrm>
            <a:off x="7533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5" name="Rectangle 8"/>
          <p:cNvSpPr>
            <a:spLocks noChangeArrowheads="1"/>
          </p:cNvSpPr>
          <p:nvPr/>
        </p:nvSpPr>
        <p:spPr bwMode="auto">
          <a:xfrm>
            <a:off x="1210567" y="4108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6" name="Rectangle 10"/>
          <p:cNvSpPr>
            <a:spLocks noChangeArrowheads="1"/>
          </p:cNvSpPr>
          <p:nvPr/>
        </p:nvSpPr>
        <p:spPr bwMode="auto">
          <a:xfrm>
            <a:off x="2961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7" name="Rectangle 11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8" name="Rectangle 12"/>
          <p:cNvSpPr>
            <a:spLocks noChangeArrowheads="1"/>
          </p:cNvSpPr>
          <p:nvPr/>
        </p:nvSpPr>
        <p:spPr bwMode="auto">
          <a:xfrm>
            <a:off x="12105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9" name="Rectangle 13"/>
          <p:cNvSpPr>
            <a:spLocks noChangeArrowheads="1"/>
          </p:cNvSpPr>
          <p:nvPr/>
        </p:nvSpPr>
        <p:spPr bwMode="auto">
          <a:xfrm>
            <a:off x="296167" y="10966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0" name="Rectangle 14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1" name="Rectangle 15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2" name="Rectangle 16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3" name="Rectangle 17"/>
          <p:cNvSpPr>
            <a:spLocks noChangeArrowheads="1"/>
          </p:cNvSpPr>
          <p:nvPr/>
        </p:nvSpPr>
        <p:spPr bwMode="auto">
          <a:xfrm>
            <a:off x="7533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4" name="Rectangle 18"/>
          <p:cNvSpPr>
            <a:spLocks noChangeArrowheads="1"/>
          </p:cNvSpPr>
          <p:nvPr/>
        </p:nvSpPr>
        <p:spPr bwMode="auto">
          <a:xfrm>
            <a:off x="12105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5" name="Rectangle 19"/>
          <p:cNvSpPr>
            <a:spLocks noChangeArrowheads="1"/>
          </p:cNvSpPr>
          <p:nvPr/>
        </p:nvSpPr>
        <p:spPr bwMode="auto">
          <a:xfrm>
            <a:off x="296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6" name="Rectangle 20"/>
          <p:cNvSpPr>
            <a:spLocks noChangeArrowheads="1"/>
          </p:cNvSpPr>
          <p:nvPr/>
        </p:nvSpPr>
        <p:spPr bwMode="auto">
          <a:xfrm>
            <a:off x="7533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7" name="Rectangle 21"/>
          <p:cNvSpPr>
            <a:spLocks noChangeArrowheads="1"/>
          </p:cNvSpPr>
          <p:nvPr/>
        </p:nvSpPr>
        <p:spPr bwMode="auto">
          <a:xfrm>
            <a:off x="12105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8" name="Rectangle 22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9" name="Rectangle 23"/>
          <p:cNvSpPr>
            <a:spLocks noChangeArrowheads="1"/>
          </p:cNvSpPr>
          <p:nvPr/>
        </p:nvSpPr>
        <p:spPr bwMode="auto">
          <a:xfrm>
            <a:off x="7533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0" name="Rectangle 24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1" name="Rectangle 25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2" name="Rectangle 26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3" name="Rectangle 27"/>
          <p:cNvSpPr>
            <a:spLocks noChangeArrowheads="1"/>
          </p:cNvSpPr>
          <p:nvPr/>
        </p:nvSpPr>
        <p:spPr bwMode="auto">
          <a:xfrm>
            <a:off x="1210567" y="21253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4" name="Rectangle 2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5" name="Rectangle 29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6" name="Rectangle 30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7" name="Rectangle 8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8" name="Rectangle 8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9" name="Rectangle 8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0" name="Rectangle 8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1" name="Rectangle 8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2" name="Rectangle 8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3" name="Rectangle 8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4" name="Rectangle 8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5" name="Rectangle 8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6" name="Rectangle 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7" name="Rectangle 8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8" name="Rectangle 34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9" name="Rectangle 3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519609"/>
              </p:ext>
            </p:extLst>
          </p:nvPr>
        </p:nvGraphicFramePr>
        <p:xfrm>
          <a:off x="143627" y="4329430"/>
          <a:ext cx="4440766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6" name="Table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598484"/>
              </p:ext>
            </p:extLst>
          </p:nvPr>
        </p:nvGraphicFramePr>
        <p:xfrm>
          <a:off x="144846" y="3603200"/>
          <a:ext cx="4440766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0" y="0"/>
              <a:ext cx="3608640" cy="46832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720" y="-13680"/>
                <a:ext cx="3631680" cy="470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452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 rot="10800000" flipV="1">
            <a:off x="1364883" y="945445"/>
            <a:ext cx="3228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hlinkClick r:id="rId3" action="ppaction://hlinkfile"/>
              </a:rPr>
              <a:t>Netlogo</a:t>
            </a:r>
            <a:endParaRPr lang="en-US" sz="4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335320" y="1424160"/>
              <a:ext cx="27000" cy="12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25960" y="1414800"/>
                <a:ext cx="45720" cy="3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252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-295296" y="85725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2101" name="Line 29"/>
          <p:cNvSpPr>
            <a:spLocks noChangeShapeType="1"/>
          </p:cNvSpPr>
          <p:nvPr/>
        </p:nvSpPr>
        <p:spPr bwMode="auto">
          <a:xfrm>
            <a:off x="2201167" y="2394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2" name="Rectangle 30"/>
          <p:cNvSpPr>
            <a:spLocks noChangeArrowheads="1"/>
          </p:cNvSpPr>
          <p:nvPr/>
        </p:nvSpPr>
        <p:spPr bwMode="auto">
          <a:xfrm>
            <a:off x="2963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3" name="Line 31"/>
          <p:cNvSpPr>
            <a:spLocks noChangeShapeType="1"/>
          </p:cNvSpPr>
          <p:nvPr/>
        </p:nvSpPr>
        <p:spPr bwMode="auto">
          <a:xfrm>
            <a:off x="2201167" y="5823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4" name="Rectangle 32"/>
          <p:cNvSpPr>
            <a:spLocks noChangeArrowheads="1"/>
          </p:cNvSpPr>
          <p:nvPr/>
        </p:nvSpPr>
        <p:spPr bwMode="auto">
          <a:xfrm>
            <a:off x="2963167" y="423875"/>
            <a:ext cx="381000" cy="25977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5" name="Line 33"/>
          <p:cNvSpPr>
            <a:spLocks noChangeShapeType="1"/>
          </p:cNvSpPr>
          <p:nvPr/>
        </p:nvSpPr>
        <p:spPr bwMode="auto">
          <a:xfrm>
            <a:off x="2201167" y="9252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6" name="Rectangle 34"/>
          <p:cNvSpPr>
            <a:spLocks noChangeArrowheads="1"/>
          </p:cNvSpPr>
          <p:nvPr/>
        </p:nvSpPr>
        <p:spPr bwMode="auto">
          <a:xfrm>
            <a:off x="29631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7" name="Line 35"/>
          <p:cNvSpPr>
            <a:spLocks noChangeShapeType="1"/>
          </p:cNvSpPr>
          <p:nvPr/>
        </p:nvSpPr>
        <p:spPr bwMode="auto">
          <a:xfrm>
            <a:off x="2201167" y="12681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8" name="Rectangle 36"/>
          <p:cNvSpPr>
            <a:spLocks noChangeArrowheads="1"/>
          </p:cNvSpPr>
          <p:nvPr/>
        </p:nvSpPr>
        <p:spPr bwMode="auto">
          <a:xfrm>
            <a:off x="29631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9" name="Line 37"/>
          <p:cNvSpPr>
            <a:spLocks noChangeShapeType="1"/>
          </p:cNvSpPr>
          <p:nvPr/>
        </p:nvSpPr>
        <p:spPr bwMode="auto">
          <a:xfrm>
            <a:off x="2201167" y="16110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0" name="Rectangle 38"/>
          <p:cNvSpPr>
            <a:spLocks noChangeArrowheads="1"/>
          </p:cNvSpPr>
          <p:nvPr/>
        </p:nvSpPr>
        <p:spPr bwMode="auto">
          <a:xfrm>
            <a:off x="29631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1" name="Line 39"/>
          <p:cNvSpPr>
            <a:spLocks noChangeShapeType="1"/>
          </p:cNvSpPr>
          <p:nvPr/>
        </p:nvSpPr>
        <p:spPr bwMode="auto">
          <a:xfrm>
            <a:off x="2201167" y="19539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2" name="Rectangle 40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3" name="Line 41"/>
          <p:cNvSpPr>
            <a:spLocks noChangeShapeType="1"/>
          </p:cNvSpPr>
          <p:nvPr/>
        </p:nvSpPr>
        <p:spPr bwMode="auto">
          <a:xfrm>
            <a:off x="2201167" y="22968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4" name="Rectangle 42"/>
          <p:cNvSpPr>
            <a:spLocks noChangeArrowheads="1"/>
          </p:cNvSpPr>
          <p:nvPr/>
        </p:nvSpPr>
        <p:spPr bwMode="auto">
          <a:xfrm>
            <a:off x="2963167" y="2111099"/>
            <a:ext cx="381000" cy="3143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5" name="Line 43"/>
          <p:cNvSpPr>
            <a:spLocks noChangeShapeType="1"/>
          </p:cNvSpPr>
          <p:nvPr/>
        </p:nvSpPr>
        <p:spPr bwMode="auto">
          <a:xfrm>
            <a:off x="2201167" y="26397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6" name="Rectangle 4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8" name="Text Box 46"/>
          <p:cNvSpPr txBox="1">
            <a:spLocks noChangeArrowheads="1"/>
          </p:cNvSpPr>
          <p:nvPr/>
        </p:nvSpPr>
        <p:spPr bwMode="auto">
          <a:xfrm>
            <a:off x="3747392" y="368820"/>
            <a:ext cx="301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</a:t>
            </a:r>
          </a:p>
        </p:txBody>
      </p:sp>
      <p:sp>
        <p:nvSpPr>
          <p:cNvPr id="132119" name="Text Box 47"/>
          <p:cNvSpPr txBox="1">
            <a:spLocks noChangeArrowheads="1"/>
          </p:cNvSpPr>
          <p:nvPr/>
        </p:nvSpPr>
        <p:spPr bwMode="auto">
          <a:xfrm>
            <a:off x="3755331" y="720360"/>
            <a:ext cx="301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4</a:t>
            </a:r>
          </a:p>
        </p:txBody>
      </p:sp>
      <p:sp>
        <p:nvSpPr>
          <p:cNvPr id="132120" name="Text Box 48"/>
          <p:cNvSpPr txBox="1">
            <a:spLocks noChangeArrowheads="1"/>
          </p:cNvSpPr>
          <p:nvPr/>
        </p:nvSpPr>
        <p:spPr bwMode="auto">
          <a:xfrm>
            <a:off x="3705204" y="1063827"/>
            <a:ext cx="3538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32121" name="Text Box 49"/>
          <p:cNvSpPr txBox="1">
            <a:spLocks noChangeArrowheads="1"/>
          </p:cNvSpPr>
          <p:nvPr/>
        </p:nvSpPr>
        <p:spPr bwMode="auto">
          <a:xfrm>
            <a:off x="3638367" y="1766340"/>
            <a:ext cx="4708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 32</a:t>
            </a:r>
            <a:endParaRPr lang="en-US" dirty="0"/>
          </a:p>
        </p:txBody>
      </p:sp>
      <p:sp>
        <p:nvSpPr>
          <p:cNvPr id="132122" name="Text Box 50"/>
          <p:cNvSpPr txBox="1">
            <a:spLocks noChangeArrowheads="1"/>
          </p:cNvSpPr>
          <p:nvPr/>
        </p:nvSpPr>
        <p:spPr bwMode="auto">
          <a:xfrm>
            <a:off x="2991259" y="2787462"/>
            <a:ext cx="12189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Sum =  </a:t>
            </a:r>
            <a:r>
              <a:rPr lang="en-US" dirty="0" smtClean="0"/>
              <a:t>110</a:t>
            </a:r>
            <a:endParaRPr lang="en-US" dirty="0"/>
          </a:p>
        </p:txBody>
      </p:sp>
      <p:sp>
        <p:nvSpPr>
          <p:cNvPr id="132123" name="Rectangle 6"/>
          <p:cNvSpPr>
            <a:spLocks noChangeArrowheads="1"/>
          </p:cNvSpPr>
          <p:nvPr/>
        </p:nvSpPr>
        <p:spPr bwMode="auto">
          <a:xfrm>
            <a:off x="2961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4" name="Rectangle 7"/>
          <p:cNvSpPr>
            <a:spLocks noChangeArrowheads="1"/>
          </p:cNvSpPr>
          <p:nvPr/>
        </p:nvSpPr>
        <p:spPr bwMode="auto">
          <a:xfrm>
            <a:off x="7533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5" name="Rectangle 8"/>
          <p:cNvSpPr>
            <a:spLocks noChangeArrowheads="1"/>
          </p:cNvSpPr>
          <p:nvPr/>
        </p:nvSpPr>
        <p:spPr bwMode="auto">
          <a:xfrm>
            <a:off x="1210567" y="4108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6" name="Rectangle 10"/>
          <p:cNvSpPr>
            <a:spLocks noChangeArrowheads="1"/>
          </p:cNvSpPr>
          <p:nvPr/>
        </p:nvSpPr>
        <p:spPr bwMode="auto">
          <a:xfrm>
            <a:off x="2961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7" name="Rectangle 11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8" name="Rectangle 12"/>
          <p:cNvSpPr>
            <a:spLocks noChangeArrowheads="1"/>
          </p:cNvSpPr>
          <p:nvPr/>
        </p:nvSpPr>
        <p:spPr bwMode="auto">
          <a:xfrm>
            <a:off x="12105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9" name="Rectangle 13"/>
          <p:cNvSpPr>
            <a:spLocks noChangeArrowheads="1"/>
          </p:cNvSpPr>
          <p:nvPr/>
        </p:nvSpPr>
        <p:spPr bwMode="auto">
          <a:xfrm>
            <a:off x="296167" y="10966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0" name="Rectangle 14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1" name="Rectangle 15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2" name="Rectangle 16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3" name="Rectangle 17"/>
          <p:cNvSpPr>
            <a:spLocks noChangeArrowheads="1"/>
          </p:cNvSpPr>
          <p:nvPr/>
        </p:nvSpPr>
        <p:spPr bwMode="auto">
          <a:xfrm>
            <a:off x="7533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4" name="Rectangle 18"/>
          <p:cNvSpPr>
            <a:spLocks noChangeArrowheads="1"/>
          </p:cNvSpPr>
          <p:nvPr/>
        </p:nvSpPr>
        <p:spPr bwMode="auto">
          <a:xfrm>
            <a:off x="12105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5" name="Rectangle 19"/>
          <p:cNvSpPr>
            <a:spLocks noChangeArrowheads="1"/>
          </p:cNvSpPr>
          <p:nvPr/>
        </p:nvSpPr>
        <p:spPr bwMode="auto">
          <a:xfrm>
            <a:off x="296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6" name="Rectangle 20"/>
          <p:cNvSpPr>
            <a:spLocks noChangeArrowheads="1"/>
          </p:cNvSpPr>
          <p:nvPr/>
        </p:nvSpPr>
        <p:spPr bwMode="auto">
          <a:xfrm>
            <a:off x="7533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7" name="Rectangle 21"/>
          <p:cNvSpPr>
            <a:spLocks noChangeArrowheads="1"/>
          </p:cNvSpPr>
          <p:nvPr/>
        </p:nvSpPr>
        <p:spPr bwMode="auto">
          <a:xfrm>
            <a:off x="12105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8" name="Rectangle 22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9" name="Rectangle 23"/>
          <p:cNvSpPr>
            <a:spLocks noChangeArrowheads="1"/>
          </p:cNvSpPr>
          <p:nvPr/>
        </p:nvSpPr>
        <p:spPr bwMode="auto">
          <a:xfrm>
            <a:off x="7533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0" name="Rectangle 24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1" name="Rectangle 25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2" name="Rectangle 26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3" name="Rectangle 27"/>
          <p:cNvSpPr>
            <a:spLocks noChangeArrowheads="1"/>
          </p:cNvSpPr>
          <p:nvPr/>
        </p:nvSpPr>
        <p:spPr bwMode="auto">
          <a:xfrm>
            <a:off x="1210567" y="21253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4" name="Rectangle 2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5" name="Rectangle 29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6" name="Rectangle 30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7" name="Rectangle 8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8" name="Rectangle 8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9" name="Rectangle 8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0" name="Rectangle 8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1" name="Rectangle 8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2" name="Rectangle 8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3" name="Rectangle 8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4" name="Rectangle 8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5" name="Rectangle 8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6" name="Rectangle 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7" name="Rectangle 8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8" name="Rectangle 34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9" name="Rectangle 3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329394"/>
              </p:ext>
            </p:extLst>
          </p:nvPr>
        </p:nvGraphicFramePr>
        <p:xfrm>
          <a:off x="143627" y="4329430"/>
          <a:ext cx="4440766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6" name="Table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335494"/>
              </p:ext>
            </p:extLst>
          </p:nvPr>
        </p:nvGraphicFramePr>
        <p:xfrm>
          <a:off x="144846" y="3603200"/>
          <a:ext cx="4440766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  <a:gridCol w="40370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3" name="Text Box 49"/>
          <p:cNvSpPr txBox="1">
            <a:spLocks noChangeArrowheads="1"/>
          </p:cNvSpPr>
          <p:nvPr/>
        </p:nvSpPr>
        <p:spPr bwMode="auto">
          <a:xfrm>
            <a:off x="3623677" y="2085870"/>
            <a:ext cx="4708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 64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6920" y="0"/>
              <a:ext cx="4334400" cy="4776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20" y="-13680"/>
                <a:ext cx="4356000" cy="479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350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15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0" y="-1"/>
            <a:ext cx="4096000" cy="41114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889" y="4767263"/>
            <a:ext cx="2188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wolfram.com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641880" y="353520"/>
              <a:ext cx="4257000" cy="40701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0360" y="339480"/>
                <a:ext cx="4281480" cy="409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494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0889" y="4767263"/>
            <a:ext cx="2807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r>
              <a:rPr lang="en-US" dirty="0"/>
              <a:t>: /</a:t>
            </a:r>
            <a:r>
              <a:rPr lang="en-US" dirty="0" err="1"/>
              <a:t>uncomp.uwe.ac.uk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89" y="271983"/>
            <a:ext cx="4736137" cy="350521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057400" y="585000"/>
              <a:ext cx="3058920" cy="3215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6600" y="577800"/>
                <a:ext cx="3080520" cy="323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131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6548" y="571500"/>
            <a:ext cx="8534400" cy="85725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Four Classes of Behavior</a:t>
            </a:r>
          </a:p>
        </p:txBody>
      </p:sp>
      <p:sp>
        <p:nvSpPr>
          <p:cNvPr id="134147" name="Rectangle 3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pic>
        <p:nvPicPr>
          <p:cNvPr id="134149" name="Picture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4129" y="1648441"/>
            <a:ext cx="6929438" cy="293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813760" y="1851120"/>
              <a:ext cx="4726800" cy="2065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04760" y="1848600"/>
                <a:ext cx="4738320" cy="207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008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787400"/>
            <a:ext cx="7620000" cy="3556000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08584" y="0"/>
            <a:ext cx="8534400" cy="85725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  <a:cs typeface="ＭＳ Ｐゴシック" charset="-128"/>
              </a:rPr>
              <a:t> “It From Bit”</a:t>
            </a:r>
          </a:p>
        </p:txBody>
      </p:sp>
    </p:spTree>
    <p:extLst>
      <p:ext uri="{BB962C8B-B14F-4D97-AF65-F5344CB8AC3E}">
        <p14:creationId xmlns:p14="http://schemas.microsoft.com/office/powerpoint/2010/main" val="246496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15478" y="3910013"/>
            <a:ext cx="8229600" cy="857250"/>
          </a:xfrm>
        </p:spPr>
        <p:txBody>
          <a:bodyPr/>
          <a:lstStyle/>
          <a:p>
            <a:r>
              <a:rPr lang="en-US" dirty="0" smtClean="0"/>
              <a:t> Langton’s </a:t>
            </a:r>
            <a:r>
              <a:rPr lang="en-US" dirty="0" err="1" smtClean="0"/>
              <a:t>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12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15478" y="3910013"/>
            <a:ext cx="8229600" cy="857250"/>
          </a:xfrm>
        </p:spPr>
        <p:txBody>
          <a:bodyPr/>
          <a:lstStyle/>
          <a:p>
            <a:r>
              <a:rPr lang="en-US" dirty="0" smtClean="0"/>
              <a:t> Langton’s </a:t>
            </a:r>
            <a:r>
              <a:rPr lang="en-US" dirty="0" err="1" smtClean="0"/>
              <a:t>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>
            <a:off x="1964282" y="7429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>
            <a:off x="1964282" y="10858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34"/>
          <p:cNvSpPr>
            <a:spLocks noChangeArrowheads="1"/>
          </p:cNvSpPr>
          <p:nvPr/>
        </p:nvSpPr>
        <p:spPr bwMode="auto">
          <a:xfrm>
            <a:off x="27262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>
            <a:off x="1964282" y="14287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27262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7"/>
          <p:cNvSpPr>
            <a:spLocks noChangeShapeType="1"/>
          </p:cNvSpPr>
          <p:nvPr/>
        </p:nvSpPr>
        <p:spPr bwMode="auto">
          <a:xfrm>
            <a:off x="1964282" y="17716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1964282" y="21145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27262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>
            <a:off x="1964282" y="24574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42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>
            <a:off x="1964282" y="28003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4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>
            <a:off x="1964282" y="31432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6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X</a:t>
            </a:r>
            <a:endParaRPr lang="en-US" dirty="0"/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8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8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8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8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541600" y="336600"/>
              <a:ext cx="2015280" cy="2734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29720" y="325440"/>
                <a:ext cx="2037960" cy="275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694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21</a:t>
            </a:fld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>
            <a:off x="1964282" y="7429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>
            <a:off x="1964282" y="10858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34"/>
          <p:cNvSpPr>
            <a:spLocks noChangeArrowheads="1"/>
          </p:cNvSpPr>
          <p:nvPr/>
        </p:nvSpPr>
        <p:spPr bwMode="auto">
          <a:xfrm>
            <a:off x="27262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>
            <a:off x="1964282" y="14287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27262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7"/>
          <p:cNvSpPr>
            <a:spLocks noChangeShapeType="1"/>
          </p:cNvSpPr>
          <p:nvPr/>
        </p:nvSpPr>
        <p:spPr bwMode="auto">
          <a:xfrm>
            <a:off x="1964282" y="17716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1964282" y="21145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27262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>
            <a:off x="1964282" y="24574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42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>
            <a:off x="1964282" y="28003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4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>
            <a:off x="1964282" y="31432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6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X</a:t>
            </a:r>
            <a:endParaRPr lang="en-US" dirty="0"/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8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8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8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8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452760" y="1143720"/>
              <a:ext cx="704160" cy="1269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39800" y="1135080"/>
                <a:ext cx="720720" cy="129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577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4"/>
          <p:cNvSpPr>
            <a:spLocks noChangeArrowheads="1"/>
          </p:cNvSpPr>
          <p:nvPr/>
        </p:nvSpPr>
        <p:spPr bwMode="auto">
          <a:xfrm>
            <a:off x="6189664" y="10036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0052" name="Rectangle 5"/>
          <p:cNvSpPr>
            <a:spLocks noChangeArrowheads="1"/>
          </p:cNvSpPr>
          <p:nvPr/>
        </p:nvSpPr>
        <p:spPr bwMode="auto">
          <a:xfrm>
            <a:off x="1143000" y="171450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0053" name="Rectangle 6"/>
          <p:cNvSpPr>
            <a:spLocks noChangeArrowheads="1"/>
          </p:cNvSpPr>
          <p:nvPr/>
        </p:nvSpPr>
        <p:spPr bwMode="auto">
          <a:xfrm>
            <a:off x="2116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4" name="Rectangle 7"/>
          <p:cNvSpPr>
            <a:spLocks noChangeArrowheads="1"/>
          </p:cNvSpPr>
          <p:nvPr/>
        </p:nvSpPr>
        <p:spPr bwMode="auto">
          <a:xfrm>
            <a:off x="6688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5" name="Rectangle 8"/>
          <p:cNvSpPr>
            <a:spLocks noChangeArrowheads="1"/>
          </p:cNvSpPr>
          <p:nvPr/>
        </p:nvSpPr>
        <p:spPr bwMode="auto">
          <a:xfrm>
            <a:off x="1126082" y="9144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6" name="Rectangle 10"/>
          <p:cNvSpPr>
            <a:spLocks noChangeArrowheads="1"/>
          </p:cNvSpPr>
          <p:nvPr/>
        </p:nvSpPr>
        <p:spPr bwMode="auto">
          <a:xfrm>
            <a:off x="2116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7" name="Rectangle 11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8" name="Rectangle 12"/>
          <p:cNvSpPr>
            <a:spLocks noChangeArrowheads="1"/>
          </p:cNvSpPr>
          <p:nvPr/>
        </p:nvSpPr>
        <p:spPr bwMode="auto">
          <a:xfrm>
            <a:off x="11260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59" name="Rectangle 13"/>
          <p:cNvSpPr>
            <a:spLocks noChangeArrowheads="1"/>
          </p:cNvSpPr>
          <p:nvPr/>
        </p:nvSpPr>
        <p:spPr bwMode="auto">
          <a:xfrm>
            <a:off x="2116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0" name="Rectangle 14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1" name="Rectangle 15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2" name="Rectangle 16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3" name="Rectangle 17"/>
          <p:cNvSpPr>
            <a:spLocks noChangeArrowheads="1"/>
          </p:cNvSpPr>
          <p:nvPr/>
        </p:nvSpPr>
        <p:spPr bwMode="auto">
          <a:xfrm>
            <a:off x="6688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4" name="Rectangle 18"/>
          <p:cNvSpPr>
            <a:spLocks noChangeArrowheads="1"/>
          </p:cNvSpPr>
          <p:nvPr/>
        </p:nvSpPr>
        <p:spPr bwMode="auto">
          <a:xfrm>
            <a:off x="11260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5" name="Rectangle 19"/>
          <p:cNvSpPr>
            <a:spLocks noChangeArrowheads="1"/>
          </p:cNvSpPr>
          <p:nvPr/>
        </p:nvSpPr>
        <p:spPr bwMode="auto">
          <a:xfrm>
            <a:off x="2116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6" name="Rectangle 20"/>
          <p:cNvSpPr>
            <a:spLocks noChangeArrowheads="1"/>
          </p:cNvSpPr>
          <p:nvPr/>
        </p:nvSpPr>
        <p:spPr bwMode="auto">
          <a:xfrm>
            <a:off x="6688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7" name="Rectangle 21"/>
          <p:cNvSpPr>
            <a:spLocks noChangeArrowheads="1"/>
          </p:cNvSpPr>
          <p:nvPr/>
        </p:nvSpPr>
        <p:spPr bwMode="auto">
          <a:xfrm>
            <a:off x="11260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8" name="Rectangle 22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69" name="Rectangle 23"/>
          <p:cNvSpPr>
            <a:spLocks noChangeArrowheads="1"/>
          </p:cNvSpPr>
          <p:nvPr/>
        </p:nvSpPr>
        <p:spPr bwMode="auto">
          <a:xfrm>
            <a:off x="6688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0" name="Rectangle 24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1" name="Rectangle 25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2" name="Rectangle 26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3" name="Rectangle 27"/>
          <p:cNvSpPr>
            <a:spLocks noChangeArrowheads="1"/>
          </p:cNvSpPr>
          <p:nvPr/>
        </p:nvSpPr>
        <p:spPr bwMode="auto">
          <a:xfrm>
            <a:off x="11260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4" name="Rectangle 2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5" name="Rectangle 29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6" name="Rectangle 30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7" name="Line 31"/>
          <p:cNvSpPr>
            <a:spLocks noChangeShapeType="1"/>
          </p:cNvSpPr>
          <p:nvPr/>
        </p:nvSpPr>
        <p:spPr bwMode="auto">
          <a:xfrm>
            <a:off x="1964282" y="7429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8" name="Rectangle 32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79" name="Line 33"/>
          <p:cNvSpPr>
            <a:spLocks noChangeShapeType="1"/>
          </p:cNvSpPr>
          <p:nvPr/>
        </p:nvSpPr>
        <p:spPr bwMode="auto">
          <a:xfrm>
            <a:off x="1964282" y="10858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0" name="Rectangle 34"/>
          <p:cNvSpPr>
            <a:spLocks noChangeArrowheads="1"/>
          </p:cNvSpPr>
          <p:nvPr/>
        </p:nvSpPr>
        <p:spPr bwMode="auto">
          <a:xfrm>
            <a:off x="2726282" y="9144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1" name="Line 35"/>
          <p:cNvSpPr>
            <a:spLocks noChangeShapeType="1"/>
          </p:cNvSpPr>
          <p:nvPr/>
        </p:nvSpPr>
        <p:spPr bwMode="auto">
          <a:xfrm>
            <a:off x="1964282" y="14287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2" name="Rectangle 36"/>
          <p:cNvSpPr>
            <a:spLocks noChangeArrowheads="1"/>
          </p:cNvSpPr>
          <p:nvPr/>
        </p:nvSpPr>
        <p:spPr bwMode="auto">
          <a:xfrm>
            <a:off x="2726282" y="12573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3" name="Line 37"/>
          <p:cNvSpPr>
            <a:spLocks noChangeShapeType="1"/>
          </p:cNvSpPr>
          <p:nvPr/>
        </p:nvSpPr>
        <p:spPr bwMode="auto">
          <a:xfrm>
            <a:off x="1964282" y="17716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4" name="Rectangle 3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5" name="Line 39"/>
          <p:cNvSpPr>
            <a:spLocks noChangeShapeType="1"/>
          </p:cNvSpPr>
          <p:nvPr/>
        </p:nvSpPr>
        <p:spPr bwMode="auto">
          <a:xfrm>
            <a:off x="1964282" y="21145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6" name="Rectangle 40"/>
          <p:cNvSpPr>
            <a:spLocks noChangeArrowheads="1"/>
          </p:cNvSpPr>
          <p:nvPr/>
        </p:nvSpPr>
        <p:spPr bwMode="auto">
          <a:xfrm>
            <a:off x="2726282" y="19431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7" name="Line 41"/>
          <p:cNvSpPr>
            <a:spLocks noChangeShapeType="1"/>
          </p:cNvSpPr>
          <p:nvPr/>
        </p:nvSpPr>
        <p:spPr bwMode="auto">
          <a:xfrm>
            <a:off x="1964282" y="24574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8" name="Rectangle 42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9" name="Line 43"/>
          <p:cNvSpPr>
            <a:spLocks noChangeShapeType="1"/>
          </p:cNvSpPr>
          <p:nvPr/>
        </p:nvSpPr>
        <p:spPr bwMode="auto">
          <a:xfrm>
            <a:off x="1964282" y="28003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0" name="Rectangle 44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1" name="Line 45"/>
          <p:cNvSpPr>
            <a:spLocks noChangeShapeType="1"/>
          </p:cNvSpPr>
          <p:nvPr/>
        </p:nvSpPr>
        <p:spPr bwMode="auto">
          <a:xfrm>
            <a:off x="1964282" y="314325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2" name="Rectangle 46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3" name="Text Box 47"/>
          <p:cNvSpPr txBox="1">
            <a:spLocks noChangeArrowheads="1"/>
          </p:cNvSpPr>
          <p:nvPr/>
        </p:nvSpPr>
        <p:spPr bwMode="auto">
          <a:xfrm>
            <a:off x="211682" y="228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 </a:t>
            </a:r>
            <a:r>
              <a:rPr lang="en-US" dirty="0" smtClean="0"/>
              <a:t>     X                                     X</a:t>
            </a:r>
            <a:endParaRPr lang="en-US" dirty="0"/>
          </a:p>
        </p:txBody>
      </p:sp>
      <p:sp>
        <p:nvSpPr>
          <p:cNvPr id="130094" name="Rectangle 8"/>
          <p:cNvSpPr>
            <a:spLocks noChangeArrowheads="1"/>
          </p:cNvSpPr>
          <p:nvPr/>
        </p:nvSpPr>
        <p:spPr bwMode="auto">
          <a:xfrm>
            <a:off x="668882" y="12573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5" name="Rectangle 8"/>
          <p:cNvSpPr>
            <a:spLocks noChangeArrowheads="1"/>
          </p:cNvSpPr>
          <p:nvPr/>
        </p:nvSpPr>
        <p:spPr bwMode="auto">
          <a:xfrm>
            <a:off x="11260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6" name="Rectangle 8"/>
          <p:cNvSpPr>
            <a:spLocks noChangeArrowheads="1"/>
          </p:cNvSpPr>
          <p:nvPr/>
        </p:nvSpPr>
        <p:spPr bwMode="auto">
          <a:xfrm>
            <a:off x="668882" y="16002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7" name="Rectangle 8"/>
          <p:cNvSpPr>
            <a:spLocks noChangeArrowheads="1"/>
          </p:cNvSpPr>
          <p:nvPr/>
        </p:nvSpPr>
        <p:spPr bwMode="auto">
          <a:xfrm>
            <a:off x="211682" y="19431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8" name="Rectangle 8"/>
          <p:cNvSpPr>
            <a:spLocks noChangeArrowheads="1"/>
          </p:cNvSpPr>
          <p:nvPr/>
        </p:nvSpPr>
        <p:spPr bwMode="auto">
          <a:xfrm>
            <a:off x="11260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99" name="Rectangle 8"/>
          <p:cNvSpPr>
            <a:spLocks noChangeArrowheads="1"/>
          </p:cNvSpPr>
          <p:nvPr/>
        </p:nvSpPr>
        <p:spPr bwMode="auto">
          <a:xfrm>
            <a:off x="211682" y="22860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0" name="Rectangle 8"/>
          <p:cNvSpPr>
            <a:spLocks noChangeArrowheads="1"/>
          </p:cNvSpPr>
          <p:nvPr/>
        </p:nvSpPr>
        <p:spPr bwMode="auto">
          <a:xfrm>
            <a:off x="6688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1" name="Rectangle 8"/>
          <p:cNvSpPr>
            <a:spLocks noChangeArrowheads="1"/>
          </p:cNvSpPr>
          <p:nvPr/>
        </p:nvSpPr>
        <p:spPr bwMode="auto">
          <a:xfrm>
            <a:off x="6688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2" name="Rectangle 8"/>
          <p:cNvSpPr>
            <a:spLocks noChangeArrowheads="1"/>
          </p:cNvSpPr>
          <p:nvPr/>
        </p:nvSpPr>
        <p:spPr bwMode="auto">
          <a:xfrm>
            <a:off x="211682" y="26289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3" name="Rectangle 8"/>
          <p:cNvSpPr>
            <a:spLocks noChangeArrowheads="1"/>
          </p:cNvSpPr>
          <p:nvPr/>
        </p:nvSpPr>
        <p:spPr bwMode="auto">
          <a:xfrm>
            <a:off x="2116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4" name="Rectangle 8"/>
          <p:cNvSpPr>
            <a:spLocks noChangeArrowheads="1"/>
          </p:cNvSpPr>
          <p:nvPr/>
        </p:nvSpPr>
        <p:spPr bwMode="auto">
          <a:xfrm>
            <a:off x="1126082" y="2971800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5" name="Rectangle 8"/>
          <p:cNvSpPr>
            <a:spLocks noChangeArrowheads="1"/>
          </p:cNvSpPr>
          <p:nvPr/>
        </p:nvSpPr>
        <p:spPr bwMode="auto">
          <a:xfrm>
            <a:off x="2726282" y="29718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6" name="Rectangle 8"/>
          <p:cNvSpPr>
            <a:spLocks noChangeArrowheads="1"/>
          </p:cNvSpPr>
          <p:nvPr/>
        </p:nvSpPr>
        <p:spPr bwMode="auto">
          <a:xfrm>
            <a:off x="2726282" y="22860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7" name="Rectangle 8"/>
          <p:cNvSpPr>
            <a:spLocks noChangeArrowheads="1"/>
          </p:cNvSpPr>
          <p:nvPr/>
        </p:nvSpPr>
        <p:spPr bwMode="auto">
          <a:xfrm>
            <a:off x="2726282" y="16002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8" name="Rectangle 8"/>
          <p:cNvSpPr>
            <a:spLocks noChangeArrowheads="1"/>
          </p:cNvSpPr>
          <p:nvPr/>
        </p:nvSpPr>
        <p:spPr bwMode="auto">
          <a:xfrm>
            <a:off x="2726282" y="5715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09" name="Rectangle 8"/>
          <p:cNvSpPr>
            <a:spLocks noChangeArrowheads="1"/>
          </p:cNvSpPr>
          <p:nvPr/>
        </p:nvSpPr>
        <p:spPr bwMode="auto">
          <a:xfrm>
            <a:off x="2726282" y="2628900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0" y="401040"/>
              <a:ext cx="3944160" cy="3985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440" y="387360"/>
                <a:ext cx="3966120" cy="400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63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-295296" y="85725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2101" name="Line 29"/>
          <p:cNvSpPr>
            <a:spLocks noChangeShapeType="1"/>
          </p:cNvSpPr>
          <p:nvPr/>
        </p:nvSpPr>
        <p:spPr bwMode="auto">
          <a:xfrm>
            <a:off x="2201167" y="2394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2" name="Rectangle 30"/>
          <p:cNvSpPr>
            <a:spLocks noChangeArrowheads="1"/>
          </p:cNvSpPr>
          <p:nvPr/>
        </p:nvSpPr>
        <p:spPr bwMode="auto">
          <a:xfrm>
            <a:off x="2963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3" name="Line 31"/>
          <p:cNvSpPr>
            <a:spLocks noChangeShapeType="1"/>
          </p:cNvSpPr>
          <p:nvPr/>
        </p:nvSpPr>
        <p:spPr bwMode="auto">
          <a:xfrm>
            <a:off x="2201167" y="5823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4" name="Rectangle 32"/>
          <p:cNvSpPr>
            <a:spLocks noChangeArrowheads="1"/>
          </p:cNvSpPr>
          <p:nvPr/>
        </p:nvSpPr>
        <p:spPr bwMode="auto">
          <a:xfrm>
            <a:off x="2963167" y="423875"/>
            <a:ext cx="381000" cy="25977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5" name="Line 33"/>
          <p:cNvSpPr>
            <a:spLocks noChangeShapeType="1"/>
          </p:cNvSpPr>
          <p:nvPr/>
        </p:nvSpPr>
        <p:spPr bwMode="auto">
          <a:xfrm>
            <a:off x="2201167" y="9252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6" name="Rectangle 34"/>
          <p:cNvSpPr>
            <a:spLocks noChangeArrowheads="1"/>
          </p:cNvSpPr>
          <p:nvPr/>
        </p:nvSpPr>
        <p:spPr bwMode="auto">
          <a:xfrm>
            <a:off x="29631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7" name="Line 35"/>
          <p:cNvSpPr>
            <a:spLocks noChangeShapeType="1"/>
          </p:cNvSpPr>
          <p:nvPr/>
        </p:nvSpPr>
        <p:spPr bwMode="auto">
          <a:xfrm>
            <a:off x="2201167" y="12681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8" name="Rectangle 36"/>
          <p:cNvSpPr>
            <a:spLocks noChangeArrowheads="1"/>
          </p:cNvSpPr>
          <p:nvPr/>
        </p:nvSpPr>
        <p:spPr bwMode="auto">
          <a:xfrm>
            <a:off x="29631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9" name="Line 37"/>
          <p:cNvSpPr>
            <a:spLocks noChangeShapeType="1"/>
          </p:cNvSpPr>
          <p:nvPr/>
        </p:nvSpPr>
        <p:spPr bwMode="auto">
          <a:xfrm>
            <a:off x="2201167" y="16110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0" name="Rectangle 38"/>
          <p:cNvSpPr>
            <a:spLocks noChangeArrowheads="1"/>
          </p:cNvSpPr>
          <p:nvPr/>
        </p:nvSpPr>
        <p:spPr bwMode="auto">
          <a:xfrm>
            <a:off x="2963167" y="14395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1" name="Line 39"/>
          <p:cNvSpPr>
            <a:spLocks noChangeShapeType="1"/>
          </p:cNvSpPr>
          <p:nvPr/>
        </p:nvSpPr>
        <p:spPr bwMode="auto">
          <a:xfrm>
            <a:off x="2201167" y="19539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2" name="Rectangle 40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3" name="Line 41"/>
          <p:cNvSpPr>
            <a:spLocks noChangeShapeType="1"/>
          </p:cNvSpPr>
          <p:nvPr/>
        </p:nvSpPr>
        <p:spPr bwMode="auto">
          <a:xfrm>
            <a:off x="2201167" y="22968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4" name="Rectangle 42"/>
          <p:cNvSpPr>
            <a:spLocks noChangeArrowheads="1"/>
          </p:cNvSpPr>
          <p:nvPr/>
        </p:nvSpPr>
        <p:spPr bwMode="auto">
          <a:xfrm>
            <a:off x="2963167" y="21253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5" name="Line 43"/>
          <p:cNvSpPr>
            <a:spLocks noChangeShapeType="1"/>
          </p:cNvSpPr>
          <p:nvPr/>
        </p:nvSpPr>
        <p:spPr bwMode="auto">
          <a:xfrm>
            <a:off x="2201167" y="26397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6" name="Rectangle 4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3" name="Rectangle 6"/>
          <p:cNvSpPr>
            <a:spLocks noChangeArrowheads="1"/>
          </p:cNvSpPr>
          <p:nvPr/>
        </p:nvSpPr>
        <p:spPr bwMode="auto">
          <a:xfrm>
            <a:off x="2961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4" name="Rectangle 7"/>
          <p:cNvSpPr>
            <a:spLocks noChangeArrowheads="1"/>
          </p:cNvSpPr>
          <p:nvPr/>
        </p:nvSpPr>
        <p:spPr bwMode="auto">
          <a:xfrm>
            <a:off x="7533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5" name="Rectangle 8"/>
          <p:cNvSpPr>
            <a:spLocks noChangeArrowheads="1"/>
          </p:cNvSpPr>
          <p:nvPr/>
        </p:nvSpPr>
        <p:spPr bwMode="auto">
          <a:xfrm>
            <a:off x="1210567" y="4108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6" name="Rectangle 10"/>
          <p:cNvSpPr>
            <a:spLocks noChangeArrowheads="1"/>
          </p:cNvSpPr>
          <p:nvPr/>
        </p:nvSpPr>
        <p:spPr bwMode="auto">
          <a:xfrm>
            <a:off x="2961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7" name="Rectangle 11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8" name="Rectangle 12"/>
          <p:cNvSpPr>
            <a:spLocks noChangeArrowheads="1"/>
          </p:cNvSpPr>
          <p:nvPr/>
        </p:nvSpPr>
        <p:spPr bwMode="auto">
          <a:xfrm>
            <a:off x="12105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9" name="Rectangle 13"/>
          <p:cNvSpPr>
            <a:spLocks noChangeArrowheads="1"/>
          </p:cNvSpPr>
          <p:nvPr/>
        </p:nvSpPr>
        <p:spPr bwMode="auto">
          <a:xfrm>
            <a:off x="296167" y="10966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0" name="Rectangle 14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1" name="Rectangle 15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2" name="Rectangle 16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3" name="Rectangle 17"/>
          <p:cNvSpPr>
            <a:spLocks noChangeArrowheads="1"/>
          </p:cNvSpPr>
          <p:nvPr/>
        </p:nvSpPr>
        <p:spPr bwMode="auto">
          <a:xfrm>
            <a:off x="7533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4" name="Rectangle 18"/>
          <p:cNvSpPr>
            <a:spLocks noChangeArrowheads="1"/>
          </p:cNvSpPr>
          <p:nvPr/>
        </p:nvSpPr>
        <p:spPr bwMode="auto">
          <a:xfrm>
            <a:off x="12105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5" name="Rectangle 19"/>
          <p:cNvSpPr>
            <a:spLocks noChangeArrowheads="1"/>
          </p:cNvSpPr>
          <p:nvPr/>
        </p:nvSpPr>
        <p:spPr bwMode="auto">
          <a:xfrm>
            <a:off x="296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6" name="Rectangle 20"/>
          <p:cNvSpPr>
            <a:spLocks noChangeArrowheads="1"/>
          </p:cNvSpPr>
          <p:nvPr/>
        </p:nvSpPr>
        <p:spPr bwMode="auto">
          <a:xfrm>
            <a:off x="7533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7" name="Rectangle 21"/>
          <p:cNvSpPr>
            <a:spLocks noChangeArrowheads="1"/>
          </p:cNvSpPr>
          <p:nvPr/>
        </p:nvSpPr>
        <p:spPr bwMode="auto">
          <a:xfrm>
            <a:off x="12105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8" name="Rectangle 22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9" name="Rectangle 23"/>
          <p:cNvSpPr>
            <a:spLocks noChangeArrowheads="1"/>
          </p:cNvSpPr>
          <p:nvPr/>
        </p:nvSpPr>
        <p:spPr bwMode="auto">
          <a:xfrm>
            <a:off x="7533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0" name="Rectangle 24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1" name="Rectangle 25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2" name="Rectangle 26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3" name="Rectangle 27"/>
          <p:cNvSpPr>
            <a:spLocks noChangeArrowheads="1"/>
          </p:cNvSpPr>
          <p:nvPr/>
        </p:nvSpPr>
        <p:spPr bwMode="auto">
          <a:xfrm>
            <a:off x="1210567" y="21253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4" name="Rectangle 2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5" name="Rectangle 29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6" name="Rectangle 30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7" name="Rectangle 8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8" name="Rectangle 8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9" name="Rectangle 8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0" name="Rectangle 8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1" name="Rectangle 8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2" name="Rectangle 8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3" name="Rectangle 8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4" name="Rectangle 8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5" name="Rectangle 8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6" name="Rectangle 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7" name="Rectangle 8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8" name="Rectangle 34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9" name="Rectangle 3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98520" y="867240"/>
              <a:ext cx="3236760" cy="3682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0600" y="858960"/>
                <a:ext cx="3257640" cy="370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090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-295296" y="85725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2101" name="Line 29"/>
          <p:cNvSpPr>
            <a:spLocks noChangeShapeType="1"/>
          </p:cNvSpPr>
          <p:nvPr/>
        </p:nvSpPr>
        <p:spPr bwMode="auto">
          <a:xfrm>
            <a:off x="2201167" y="2394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2" name="Rectangle 30"/>
          <p:cNvSpPr>
            <a:spLocks noChangeArrowheads="1"/>
          </p:cNvSpPr>
          <p:nvPr/>
        </p:nvSpPr>
        <p:spPr bwMode="auto">
          <a:xfrm>
            <a:off x="2963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3" name="Line 31"/>
          <p:cNvSpPr>
            <a:spLocks noChangeShapeType="1"/>
          </p:cNvSpPr>
          <p:nvPr/>
        </p:nvSpPr>
        <p:spPr bwMode="auto">
          <a:xfrm>
            <a:off x="2201167" y="5823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4" name="Rectangle 32"/>
          <p:cNvSpPr>
            <a:spLocks noChangeArrowheads="1"/>
          </p:cNvSpPr>
          <p:nvPr/>
        </p:nvSpPr>
        <p:spPr bwMode="auto">
          <a:xfrm>
            <a:off x="2963167" y="423875"/>
            <a:ext cx="381000" cy="25977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5" name="Line 33"/>
          <p:cNvSpPr>
            <a:spLocks noChangeShapeType="1"/>
          </p:cNvSpPr>
          <p:nvPr/>
        </p:nvSpPr>
        <p:spPr bwMode="auto">
          <a:xfrm>
            <a:off x="2201167" y="9252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6" name="Rectangle 34"/>
          <p:cNvSpPr>
            <a:spLocks noChangeArrowheads="1"/>
          </p:cNvSpPr>
          <p:nvPr/>
        </p:nvSpPr>
        <p:spPr bwMode="auto">
          <a:xfrm>
            <a:off x="29631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7" name="Line 35"/>
          <p:cNvSpPr>
            <a:spLocks noChangeShapeType="1"/>
          </p:cNvSpPr>
          <p:nvPr/>
        </p:nvSpPr>
        <p:spPr bwMode="auto">
          <a:xfrm>
            <a:off x="2201167" y="12681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8" name="Rectangle 36"/>
          <p:cNvSpPr>
            <a:spLocks noChangeArrowheads="1"/>
          </p:cNvSpPr>
          <p:nvPr/>
        </p:nvSpPr>
        <p:spPr bwMode="auto">
          <a:xfrm>
            <a:off x="29631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9" name="Line 37"/>
          <p:cNvSpPr>
            <a:spLocks noChangeShapeType="1"/>
          </p:cNvSpPr>
          <p:nvPr/>
        </p:nvSpPr>
        <p:spPr bwMode="auto">
          <a:xfrm>
            <a:off x="2201167" y="16110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0" name="Rectangle 38"/>
          <p:cNvSpPr>
            <a:spLocks noChangeArrowheads="1"/>
          </p:cNvSpPr>
          <p:nvPr/>
        </p:nvSpPr>
        <p:spPr bwMode="auto">
          <a:xfrm>
            <a:off x="29631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1" name="Line 39"/>
          <p:cNvSpPr>
            <a:spLocks noChangeShapeType="1"/>
          </p:cNvSpPr>
          <p:nvPr/>
        </p:nvSpPr>
        <p:spPr bwMode="auto">
          <a:xfrm>
            <a:off x="2201167" y="19539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2" name="Rectangle 40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3" name="Line 41"/>
          <p:cNvSpPr>
            <a:spLocks noChangeShapeType="1"/>
          </p:cNvSpPr>
          <p:nvPr/>
        </p:nvSpPr>
        <p:spPr bwMode="auto">
          <a:xfrm>
            <a:off x="2201167" y="22968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4" name="Rectangle 42"/>
          <p:cNvSpPr>
            <a:spLocks noChangeArrowheads="1"/>
          </p:cNvSpPr>
          <p:nvPr/>
        </p:nvSpPr>
        <p:spPr bwMode="auto">
          <a:xfrm>
            <a:off x="2963167" y="2111099"/>
            <a:ext cx="381000" cy="3143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5" name="Line 43"/>
          <p:cNvSpPr>
            <a:spLocks noChangeShapeType="1"/>
          </p:cNvSpPr>
          <p:nvPr/>
        </p:nvSpPr>
        <p:spPr bwMode="auto">
          <a:xfrm>
            <a:off x="2201167" y="26397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6" name="Rectangle 4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3" name="Rectangle 6"/>
          <p:cNvSpPr>
            <a:spLocks noChangeArrowheads="1"/>
          </p:cNvSpPr>
          <p:nvPr/>
        </p:nvSpPr>
        <p:spPr bwMode="auto">
          <a:xfrm>
            <a:off x="2961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4" name="Rectangle 7"/>
          <p:cNvSpPr>
            <a:spLocks noChangeArrowheads="1"/>
          </p:cNvSpPr>
          <p:nvPr/>
        </p:nvSpPr>
        <p:spPr bwMode="auto">
          <a:xfrm>
            <a:off x="7533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5" name="Rectangle 8"/>
          <p:cNvSpPr>
            <a:spLocks noChangeArrowheads="1"/>
          </p:cNvSpPr>
          <p:nvPr/>
        </p:nvSpPr>
        <p:spPr bwMode="auto">
          <a:xfrm>
            <a:off x="1210567" y="4108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6" name="Rectangle 10"/>
          <p:cNvSpPr>
            <a:spLocks noChangeArrowheads="1"/>
          </p:cNvSpPr>
          <p:nvPr/>
        </p:nvSpPr>
        <p:spPr bwMode="auto">
          <a:xfrm>
            <a:off x="2961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7" name="Rectangle 11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8" name="Rectangle 12"/>
          <p:cNvSpPr>
            <a:spLocks noChangeArrowheads="1"/>
          </p:cNvSpPr>
          <p:nvPr/>
        </p:nvSpPr>
        <p:spPr bwMode="auto">
          <a:xfrm>
            <a:off x="12105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9" name="Rectangle 13"/>
          <p:cNvSpPr>
            <a:spLocks noChangeArrowheads="1"/>
          </p:cNvSpPr>
          <p:nvPr/>
        </p:nvSpPr>
        <p:spPr bwMode="auto">
          <a:xfrm>
            <a:off x="296167" y="10966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0" name="Rectangle 14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1" name="Rectangle 15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2" name="Rectangle 16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3" name="Rectangle 17"/>
          <p:cNvSpPr>
            <a:spLocks noChangeArrowheads="1"/>
          </p:cNvSpPr>
          <p:nvPr/>
        </p:nvSpPr>
        <p:spPr bwMode="auto">
          <a:xfrm>
            <a:off x="7533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4" name="Rectangle 18"/>
          <p:cNvSpPr>
            <a:spLocks noChangeArrowheads="1"/>
          </p:cNvSpPr>
          <p:nvPr/>
        </p:nvSpPr>
        <p:spPr bwMode="auto">
          <a:xfrm>
            <a:off x="12105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5" name="Rectangle 19"/>
          <p:cNvSpPr>
            <a:spLocks noChangeArrowheads="1"/>
          </p:cNvSpPr>
          <p:nvPr/>
        </p:nvSpPr>
        <p:spPr bwMode="auto">
          <a:xfrm>
            <a:off x="296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6" name="Rectangle 20"/>
          <p:cNvSpPr>
            <a:spLocks noChangeArrowheads="1"/>
          </p:cNvSpPr>
          <p:nvPr/>
        </p:nvSpPr>
        <p:spPr bwMode="auto">
          <a:xfrm>
            <a:off x="7533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7" name="Rectangle 21"/>
          <p:cNvSpPr>
            <a:spLocks noChangeArrowheads="1"/>
          </p:cNvSpPr>
          <p:nvPr/>
        </p:nvSpPr>
        <p:spPr bwMode="auto">
          <a:xfrm>
            <a:off x="12105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8" name="Rectangle 22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9" name="Rectangle 23"/>
          <p:cNvSpPr>
            <a:spLocks noChangeArrowheads="1"/>
          </p:cNvSpPr>
          <p:nvPr/>
        </p:nvSpPr>
        <p:spPr bwMode="auto">
          <a:xfrm>
            <a:off x="7533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0" name="Rectangle 24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1" name="Rectangle 25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2" name="Rectangle 26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3" name="Rectangle 27"/>
          <p:cNvSpPr>
            <a:spLocks noChangeArrowheads="1"/>
          </p:cNvSpPr>
          <p:nvPr/>
        </p:nvSpPr>
        <p:spPr bwMode="auto">
          <a:xfrm>
            <a:off x="1210567" y="21253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4" name="Rectangle 2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5" name="Rectangle 29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6" name="Rectangle 30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7" name="Rectangle 8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8" name="Rectangle 8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9" name="Rectangle 8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0" name="Rectangle 8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1" name="Rectangle 8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2" name="Rectangle 8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3" name="Rectangle 8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4" name="Rectangle 8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5" name="Rectangle 8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6" name="Rectangle 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7" name="Rectangle 8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8" name="Rectangle 34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9" name="Rectangle 3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116360" y="360720"/>
              <a:ext cx="2647080" cy="4139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4840" y="356040"/>
                <a:ext cx="2672280" cy="41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20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922446"/>
              </p:ext>
            </p:extLst>
          </p:nvPr>
        </p:nvGraphicFramePr>
        <p:xfrm>
          <a:off x="1524000" y="539750"/>
          <a:ext cx="6096000" cy="37084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λ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 Rules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</a:t>
                      </a:r>
                      <a:r>
                        <a:rPr lang="en-US" baseline="0" dirty="0" smtClean="0"/>
                        <a:t> IV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155600" y="79560"/>
              <a:ext cx="6560280" cy="4824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440" y="65880"/>
                <a:ext cx="6583320" cy="485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930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-295296" y="857250"/>
            <a:ext cx="8001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sp>
        <p:nvSpPr>
          <p:cNvPr id="132101" name="Line 29"/>
          <p:cNvSpPr>
            <a:spLocks noChangeShapeType="1"/>
          </p:cNvSpPr>
          <p:nvPr/>
        </p:nvSpPr>
        <p:spPr bwMode="auto">
          <a:xfrm>
            <a:off x="2201167" y="2394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2" name="Rectangle 30"/>
          <p:cNvSpPr>
            <a:spLocks noChangeArrowheads="1"/>
          </p:cNvSpPr>
          <p:nvPr/>
        </p:nvSpPr>
        <p:spPr bwMode="auto">
          <a:xfrm>
            <a:off x="2963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3" name="Line 31"/>
          <p:cNvSpPr>
            <a:spLocks noChangeShapeType="1"/>
          </p:cNvSpPr>
          <p:nvPr/>
        </p:nvSpPr>
        <p:spPr bwMode="auto">
          <a:xfrm>
            <a:off x="2201167" y="5823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4" name="Rectangle 32"/>
          <p:cNvSpPr>
            <a:spLocks noChangeArrowheads="1"/>
          </p:cNvSpPr>
          <p:nvPr/>
        </p:nvSpPr>
        <p:spPr bwMode="auto">
          <a:xfrm>
            <a:off x="2963167" y="423875"/>
            <a:ext cx="381000" cy="25977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5" name="Line 33"/>
          <p:cNvSpPr>
            <a:spLocks noChangeShapeType="1"/>
          </p:cNvSpPr>
          <p:nvPr/>
        </p:nvSpPr>
        <p:spPr bwMode="auto">
          <a:xfrm>
            <a:off x="2201167" y="9252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6" name="Rectangle 34"/>
          <p:cNvSpPr>
            <a:spLocks noChangeArrowheads="1"/>
          </p:cNvSpPr>
          <p:nvPr/>
        </p:nvSpPr>
        <p:spPr bwMode="auto">
          <a:xfrm>
            <a:off x="29631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7" name="Line 35"/>
          <p:cNvSpPr>
            <a:spLocks noChangeShapeType="1"/>
          </p:cNvSpPr>
          <p:nvPr/>
        </p:nvSpPr>
        <p:spPr bwMode="auto">
          <a:xfrm>
            <a:off x="2201167" y="12681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8" name="Rectangle 36"/>
          <p:cNvSpPr>
            <a:spLocks noChangeArrowheads="1"/>
          </p:cNvSpPr>
          <p:nvPr/>
        </p:nvSpPr>
        <p:spPr bwMode="auto">
          <a:xfrm>
            <a:off x="29631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9" name="Line 37"/>
          <p:cNvSpPr>
            <a:spLocks noChangeShapeType="1"/>
          </p:cNvSpPr>
          <p:nvPr/>
        </p:nvSpPr>
        <p:spPr bwMode="auto">
          <a:xfrm>
            <a:off x="2201167" y="16110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0" name="Rectangle 38"/>
          <p:cNvSpPr>
            <a:spLocks noChangeArrowheads="1"/>
          </p:cNvSpPr>
          <p:nvPr/>
        </p:nvSpPr>
        <p:spPr bwMode="auto">
          <a:xfrm>
            <a:off x="2963167" y="14395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1" name="Line 39"/>
          <p:cNvSpPr>
            <a:spLocks noChangeShapeType="1"/>
          </p:cNvSpPr>
          <p:nvPr/>
        </p:nvSpPr>
        <p:spPr bwMode="auto">
          <a:xfrm>
            <a:off x="2201167" y="19539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2" name="Rectangle 40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3" name="Line 41"/>
          <p:cNvSpPr>
            <a:spLocks noChangeShapeType="1"/>
          </p:cNvSpPr>
          <p:nvPr/>
        </p:nvSpPr>
        <p:spPr bwMode="auto">
          <a:xfrm>
            <a:off x="2201167" y="22968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4" name="Rectangle 42"/>
          <p:cNvSpPr>
            <a:spLocks noChangeArrowheads="1"/>
          </p:cNvSpPr>
          <p:nvPr/>
        </p:nvSpPr>
        <p:spPr bwMode="auto">
          <a:xfrm>
            <a:off x="2963167" y="2111099"/>
            <a:ext cx="381000" cy="3143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5" name="Line 43"/>
          <p:cNvSpPr>
            <a:spLocks noChangeShapeType="1"/>
          </p:cNvSpPr>
          <p:nvPr/>
        </p:nvSpPr>
        <p:spPr bwMode="auto">
          <a:xfrm>
            <a:off x="2201167" y="2639736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6" name="Rectangle 4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3" name="Rectangle 6"/>
          <p:cNvSpPr>
            <a:spLocks noChangeArrowheads="1"/>
          </p:cNvSpPr>
          <p:nvPr/>
        </p:nvSpPr>
        <p:spPr bwMode="auto">
          <a:xfrm>
            <a:off x="2961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4" name="Rectangle 7"/>
          <p:cNvSpPr>
            <a:spLocks noChangeArrowheads="1"/>
          </p:cNvSpPr>
          <p:nvPr/>
        </p:nvSpPr>
        <p:spPr bwMode="auto">
          <a:xfrm>
            <a:off x="753367" y="4108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5" name="Rectangle 8"/>
          <p:cNvSpPr>
            <a:spLocks noChangeArrowheads="1"/>
          </p:cNvSpPr>
          <p:nvPr/>
        </p:nvSpPr>
        <p:spPr bwMode="auto">
          <a:xfrm>
            <a:off x="1210567" y="4108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6" name="Rectangle 10"/>
          <p:cNvSpPr>
            <a:spLocks noChangeArrowheads="1"/>
          </p:cNvSpPr>
          <p:nvPr/>
        </p:nvSpPr>
        <p:spPr bwMode="auto">
          <a:xfrm>
            <a:off x="2961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7" name="Rectangle 11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8" name="Rectangle 12"/>
          <p:cNvSpPr>
            <a:spLocks noChangeArrowheads="1"/>
          </p:cNvSpPr>
          <p:nvPr/>
        </p:nvSpPr>
        <p:spPr bwMode="auto">
          <a:xfrm>
            <a:off x="1210567" y="7537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29" name="Rectangle 13"/>
          <p:cNvSpPr>
            <a:spLocks noChangeArrowheads="1"/>
          </p:cNvSpPr>
          <p:nvPr/>
        </p:nvSpPr>
        <p:spPr bwMode="auto">
          <a:xfrm>
            <a:off x="296167" y="10966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0" name="Rectangle 14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1" name="Rectangle 15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2" name="Rectangle 16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3" name="Rectangle 17"/>
          <p:cNvSpPr>
            <a:spLocks noChangeArrowheads="1"/>
          </p:cNvSpPr>
          <p:nvPr/>
        </p:nvSpPr>
        <p:spPr bwMode="auto">
          <a:xfrm>
            <a:off x="7533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4" name="Rectangle 18"/>
          <p:cNvSpPr>
            <a:spLocks noChangeArrowheads="1"/>
          </p:cNvSpPr>
          <p:nvPr/>
        </p:nvSpPr>
        <p:spPr bwMode="auto">
          <a:xfrm>
            <a:off x="1210567" y="14395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5" name="Rectangle 19"/>
          <p:cNvSpPr>
            <a:spLocks noChangeArrowheads="1"/>
          </p:cNvSpPr>
          <p:nvPr/>
        </p:nvSpPr>
        <p:spPr bwMode="auto">
          <a:xfrm>
            <a:off x="2961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6" name="Rectangle 20"/>
          <p:cNvSpPr>
            <a:spLocks noChangeArrowheads="1"/>
          </p:cNvSpPr>
          <p:nvPr/>
        </p:nvSpPr>
        <p:spPr bwMode="auto">
          <a:xfrm>
            <a:off x="7533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7" name="Rectangle 21"/>
          <p:cNvSpPr>
            <a:spLocks noChangeArrowheads="1"/>
          </p:cNvSpPr>
          <p:nvPr/>
        </p:nvSpPr>
        <p:spPr bwMode="auto">
          <a:xfrm>
            <a:off x="1210567" y="679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8" name="Rectangle 22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39" name="Rectangle 23"/>
          <p:cNvSpPr>
            <a:spLocks noChangeArrowheads="1"/>
          </p:cNvSpPr>
          <p:nvPr/>
        </p:nvSpPr>
        <p:spPr bwMode="auto">
          <a:xfrm>
            <a:off x="753367" y="17824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0" name="Rectangle 24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1" name="Rectangle 25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2" name="Rectangle 26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3" name="Rectangle 27"/>
          <p:cNvSpPr>
            <a:spLocks noChangeArrowheads="1"/>
          </p:cNvSpPr>
          <p:nvPr/>
        </p:nvSpPr>
        <p:spPr bwMode="auto">
          <a:xfrm>
            <a:off x="1210567" y="2125386"/>
            <a:ext cx="381000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4" name="Rectangle 2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5" name="Rectangle 29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6" name="Rectangle 30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7" name="Rectangle 8"/>
          <p:cNvSpPr>
            <a:spLocks noChangeArrowheads="1"/>
          </p:cNvSpPr>
          <p:nvPr/>
        </p:nvSpPr>
        <p:spPr bwMode="auto">
          <a:xfrm>
            <a:off x="753367" y="7537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8" name="Rectangle 8"/>
          <p:cNvSpPr>
            <a:spLocks noChangeArrowheads="1"/>
          </p:cNvSpPr>
          <p:nvPr/>
        </p:nvSpPr>
        <p:spPr bwMode="auto">
          <a:xfrm>
            <a:off x="12105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49" name="Rectangle 8"/>
          <p:cNvSpPr>
            <a:spLocks noChangeArrowheads="1"/>
          </p:cNvSpPr>
          <p:nvPr/>
        </p:nvSpPr>
        <p:spPr bwMode="auto">
          <a:xfrm>
            <a:off x="753367" y="10966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0" name="Rectangle 8"/>
          <p:cNvSpPr>
            <a:spLocks noChangeArrowheads="1"/>
          </p:cNvSpPr>
          <p:nvPr/>
        </p:nvSpPr>
        <p:spPr bwMode="auto">
          <a:xfrm>
            <a:off x="296167" y="14395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1" name="Rectangle 8"/>
          <p:cNvSpPr>
            <a:spLocks noChangeArrowheads="1"/>
          </p:cNvSpPr>
          <p:nvPr/>
        </p:nvSpPr>
        <p:spPr bwMode="auto">
          <a:xfrm>
            <a:off x="12105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2" name="Rectangle 8"/>
          <p:cNvSpPr>
            <a:spLocks noChangeArrowheads="1"/>
          </p:cNvSpPr>
          <p:nvPr/>
        </p:nvSpPr>
        <p:spPr bwMode="auto">
          <a:xfrm>
            <a:off x="296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3" name="Rectangle 8"/>
          <p:cNvSpPr>
            <a:spLocks noChangeArrowheads="1"/>
          </p:cNvSpPr>
          <p:nvPr/>
        </p:nvSpPr>
        <p:spPr bwMode="auto">
          <a:xfrm>
            <a:off x="7533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4" name="Rectangle 8"/>
          <p:cNvSpPr>
            <a:spLocks noChangeArrowheads="1"/>
          </p:cNvSpPr>
          <p:nvPr/>
        </p:nvSpPr>
        <p:spPr bwMode="auto">
          <a:xfrm>
            <a:off x="7533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5" name="Rectangle 8"/>
          <p:cNvSpPr>
            <a:spLocks noChangeArrowheads="1"/>
          </p:cNvSpPr>
          <p:nvPr/>
        </p:nvSpPr>
        <p:spPr bwMode="auto">
          <a:xfrm>
            <a:off x="296167" y="21253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6" name="Rectangle 8"/>
          <p:cNvSpPr>
            <a:spLocks noChangeArrowheads="1"/>
          </p:cNvSpPr>
          <p:nvPr/>
        </p:nvSpPr>
        <p:spPr bwMode="auto">
          <a:xfrm>
            <a:off x="2961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7" name="Rectangle 8"/>
          <p:cNvSpPr>
            <a:spLocks noChangeArrowheads="1"/>
          </p:cNvSpPr>
          <p:nvPr/>
        </p:nvSpPr>
        <p:spPr bwMode="auto">
          <a:xfrm>
            <a:off x="12105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8" name="Rectangle 34"/>
          <p:cNvSpPr>
            <a:spLocks noChangeArrowheads="1"/>
          </p:cNvSpPr>
          <p:nvPr/>
        </p:nvSpPr>
        <p:spPr bwMode="auto">
          <a:xfrm>
            <a:off x="2963167" y="17824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59" name="Rectangle 34"/>
          <p:cNvSpPr>
            <a:spLocks noChangeArrowheads="1"/>
          </p:cNvSpPr>
          <p:nvPr/>
        </p:nvSpPr>
        <p:spPr bwMode="auto">
          <a:xfrm>
            <a:off x="2963167" y="2468286"/>
            <a:ext cx="381000" cy="2857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911960" y="2965680"/>
              <a:ext cx="1036800" cy="1076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00080" y="2958840"/>
                <a:ext cx="1062000" cy="109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651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48" y="273248"/>
            <a:ext cx="4677950" cy="352008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792080" y="925560"/>
              <a:ext cx="2654280" cy="1830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80920" y="912600"/>
                <a:ext cx="2667960" cy="184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571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565" y="297636"/>
            <a:ext cx="3636505" cy="339447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Simple rules combine to form anything</a:t>
            </a:r>
          </a:p>
          <a:p>
            <a:endParaRPr lang="en-US" dirty="0" smtClean="0"/>
          </a:p>
          <a:p>
            <a:r>
              <a:rPr lang="en-US" dirty="0" smtClean="0"/>
              <a:t>“it from bit”</a:t>
            </a:r>
          </a:p>
          <a:p>
            <a:endParaRPr lang="en-US" dirty="0" smtClean="0"/>
          </a:p>
          <a:p>
            <a:r>
              <a:rPr lang="en-US" dirty="0" smtClean="0"/>
              <a:t>Complexity and randomness require interdependency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9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276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381</Words>
  <Application>Microsoft Office PowerPoint</Application>
  <PresentationFormat>On-screen Show (16:9)</PresentationFormat>
  <Paragraphs>136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Model Thinking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Four Classes of Behavior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Four Classes of Behavior</vt:lpstr>
      <vt:lpstr> “It From Bit”</vt:lpstr>
      <vt:lpstr> Langton’s λ</vt:lpstr>
      <vt:lpstr> Langton’s 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Thinking</vt:lpstr>
    </vt:vector>
  </TitlesOfParts>
  <Manager/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subject/>
  <dc:creator>spage Page</dc:creator>
  <cp:keywords/>
  <dc:description/>
  <cp:lastModifiedBy>scott</cp:lastModifiedBy>
  <cp:revision>29</cp:revision>
  <dcterms:created xsi:type="dcterms:W3CDTF">2011-12-29T12:04:42Z</dcterms:created>
  <dcterms:modified xsi:type="dcterms:W3CDTF">2012-01-19T14:55:07Z</dcterms:modified>
  <cp:category/>
</cp:coreProperties>
</file>