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ink/ink3.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4.xml" ContentType="application/inkml+xml"/>
  <Override PartName="/ppt/notesSlides/notesSlide8.xml" ContentType="application/vnd.openxmlformats-officedocument.presentationml.notesSlide+xml"/>
  <Override PartName="/ppt/ink/ink5.xml" ContentType="application/inkml+xml"/>
  <Override PartName="/ppt/notesSlides/notesSlide9.xml" ContentType="application/vnd.openxmlformats-officedocument.presentationml.notesSlide+xml"/>
  <Override PartName="/ppt/ink/ink6.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7.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8.xml" ContentType="application/inkml+xml"/>
  <Override PartName="/ppt/notesSlides/notesSlide18.xml" ContentType="application/vnd.openxmlformats-officedocument.presentationml.notesSlide+xml"/>
  <Override PartName="/ppt/ink/ink9.xml" ContentType="application/inkml+xml"/>
  <Override PartName="/ppt/notesSlides/notesSlide19.xml" ContentType="application/vnd.openxmlformats-officedocument.presentationml.notesSlide+xml"/>
  <Override PartName="/ppt/ink/ink10.xml" ContentType="application/inkml+xml"/>
  <Override PartName="/ppt/notesSlides/notesSlide20.xml" ContentType="application/vnd.openxmlformats-officedocument.presentationml.notesSlide+xml"/>
  <Override PartName="/ppt/ink/ink11.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Lst>
  <p:notesMasterIdLst>
    <p:notesMasterId r:id="rId26"/>
  </p:notesMasterIdLst>
  <p:handoutMasterIdLst>
    <p:handoutMasterId r:id="rId27"/>
  </p:handoutMasterIdLst>
  <p:sldIdLst>
    <p:sldId id="256" r:id="rId2"/>
    <p:sldId id="257" r:id="rId3"/>
    <p:sldId id="258" r:id="rId4"/>
    <p:sldId id="259" r:id="rId5"/>
    <p:sldId id="260" r:id="rId6"/>
    <p:sldId id="262" r:id="rId7"/>
    <p:sldId id="263" r:id="rId8"/>
    <p:sldId id="268" r:id="rId9"/>
    <p:sldId id="264" r:id="rId10"/>
    <p:sldId id="265" r:id="rId11"/>
    <p:sldId id="266" r:id="rId12"/>
    <p:sldId id="277" r:id="rId13"/>
    <p:sldId id="280" r:id="rId14"/>
    <p:sldId id="281" r:id="rId15"/>
    <p:sldId id="278" r:id="rId16"/>
    <p:sldId id="279" r:id="rId17"/>
    <p:sldId id="275" r:id="rId18"/>
    <p:sldId id="269" r:id="rId19"/>
    <p:sldId id="267" r:id="rId20"/>
    <p:sldId id="270" r:id="rId21"/>
    <p:sldId id="271" r:id="rId22"/>
    <p:sldId id="272" r:id="rId23"/>
    <p:sldId id="273" r:id="rId24"/>
    <p:sldId id="276" r:id="rId25"/>
  </p:sldIdLst>
  <p:sldSz cx="9144000" cy="5143500" type="screen16x9"/>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2" autoAdjust="0"/>
    <p:restoredTop sz="86472" autoAdjust="0"/>
  </p:normalViewPr>
  <p:slideViewPr>
    <p:cSldViewPr snapToGrid="0" snapToObjects="1">
      <p:cViewPr varScale="1">
        <p:scale>
          <a:sx n="45" d="100"/>
          <a:sy n="45" d="100"/>
        </p:scale>
        <p:origin x="-90" y="-31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3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AD0C4B-511C-6F4A-99F8-33EE77932342}" type="datetimeFigureOut">
              <a:rPr lang="en-US" smtClean="0"/>
              <a:t>1/19/2012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CFECA6B-3E83-2A40-9DE8-E53CE0092C1F}" type="slidenum">
              <a:rPr lang="en-US" smtClean="0"/>
              <a:t>‹#›</a:t>
            </a:fld>
            <a:endParaRPr lang="en-US"/>
          </a:p>
        </p:txBody>
      </p:sp>
    </p:spTree>
    <p:extLst>
      <p:ext uri="{BB962C8B-B14F-4D97-AF65-F5344CB8AC3E}">
        <p14:creationId xmlns:p14="http://schemas.microsoft.com/office/powerpoint/2010/main" val="2585392401"/>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2:42.024"/>
    </inkml:context>
    <inkml:brush xml:id="br0">
      <inkml:brushProperty name="width" value="0.05292" units="cm"/>
      <inkml:brushProperty name="height" value="0.05292" units="cm"/>
      <inkml:brushProperty name="color" value="#FF0000"/>
    </inkml:brush>
  </inkml:definitions>
  <inkml:trace contextRef="#ctx0" brushRef="#br0">5617 4425 61,'-19'-14'33,"4"7"-1,-4 3 0,4 0-33,-2 5-1,-2 6 1,4 8 0,0 6 0,4 8 1,2 7 0,3 4 1,6 3 2,6-2-1,8-3 0,6-10 0,7-8 0,7-15 0,4-13-1,1-14 1,-1-9-1,-7-8 1,-7-2-1,-11-4 1,-14 5-1,-14 6 1,-14 13-1,-13 13 1,-8 19 0,-7 15-1,-1 16 1,4 14-1,12 8 0,10 2-1,15-2 1,17-10-2,19-13 1,15-17 0,13-20 0,9-19 0,2-15 0,0-11 1,-8-8 0,-13-4 0,-15 2 0,-20 7 1,-19 12-1,-20 17 0,-16 19 0,-12 17 0,-3 16 0,3 19-1,9 9 1,14 5-2,18-3 1,26-9 0,24-15 0,20-19-1,19-20 0,8-21 1,7-18 0,-4-12 1,-9-8 0,-18-2 0,-20 4 1,-23 5 0,-24 14 2,-21 16-1,-16 17-1,-12 13 1,-2 10-1,4 9-2,9 7-3,26 14-18,12-12-19,20-11 0,7-16-3,14-12 0</inkml:trace>
  <inkml:trace contextRef="#ctx0" brushRef="#br0" timeOffset="3207.1835">3994 12847 59,'-17'4'34,"4"0"1,-4-5-3,6 4-30,11-3-1,-13 11 0,8-1 0,2 3-1,0 1 1,1 0-1,0 0 2,0-2-1,2-12 2,0 0-1,2-19-1,5-14 2,0-16-1,5-14-1,-2-20 1,4-13 0,2-14-2,0-12 0,3-9 2,1 0-3,0 3 1,-1 5 1,1 16-1,0 13 0,-5 20 0,0 21 0,-4 24 1,-11 29-1,12 24 1,-7 33 1,-3 27-1,2 22-1,3 19 1,5 14-1,2 2 0,3-5 0,3-12-1,0-16 0,2-19 0,-3-18 1,-2-18-2,-5-13 1,-4-9-2,-4-7 1,-1-6-2,-7-8-1,3-2-4,-13-12-13,5 0-12,-8-12-2,-2-2 3,-8-9-3</inkml:trace>
  <inkml:trace contextRef="#ctx0" brushRef="#br0" timeOffset="3367.1926">4050 12580 63,'-14'-15'36,"14"15"0,-18-14 0,18 14-30,0 0-2,15-10-2,5 2-1,12-4-3,12-3-2,3-12-9,16 4-23,-1-9 1,5 0-1,-7-6 0</inkml:trace>
  <inkml:trace contextRef="#ctx0" brushRef="#br0" timeOffset="3623.2072">4763 11645 69,'6'-17'37,"5"26"0,-6 17 0,3 26-33,-6 18 0,5 18-1,-4 14-1,1 13-2,0 7-1,-5-3 1,-1-9-3,-3-8 2,5-15-2,-3-13 0,6-9-2,-5-23-6,17-7-24,-7-16-1,7-10 1,1-18 0</inkml:trace>
  <inkml:trace contextRef="#ctx0" brushRef="#br0" timeOffset="3855.2205">5200 12369 77,'8'26'37,"2"15"-1,-7-1-3,3 19-30,0 5-1,2 3 1,0-1-5,-2-10 1,4-5-7,-9-15-23,10-8-6,-7-18 1,-4-10 0</inkml:trace>
  <inkml:trace contextRef="#ctx0" brushRef="#br0" timeOffset="4420.2528">5476 12597 71,'16'15'37,"-9"2"0,2 12-1,-11 2-32,7 4 0,-3 0-3,3-2 1,1-3-2,1-6 1,2-8-2,2-14 1,4-15-1,3-10 0,4-10 2,1-7-2,1-9 3,-1-5-2,-1 0 2,-2 5-2,-4 9 2,-4 7-2,-1 12 1,-1 12 0,1 14 0,2 9-1,1 8-1,3 2 1,3 2 0,5 0 0,2-2 0,4-8 0,4-8-1,2-9 2,2-8-1,1-5 0,-2-8 1,-1-5-2,-5-4 2,-7 2-1,-8 0 0,-8 3 0,-10 6 0,-11 7 0,-10 13-1,-6 13 1,-5 11 1,2 9 0,4 11-1,10 10 2,14 5-1,16 0 1,21-4 0,15-10 0,18-9-1,14-11 0,14-14-2,-1-20-6,13-5-27,-14-15-4,-5-6 0,-14-12-1</inkml:trace>
  <inkml:trace contextRef="#ctx0" brushRef="#br0" timeOffset="5307.3036">3907 9872 34,'0'0'34,"-6"-10"-2,6 10 2,0 0-22,6 11-6,-3 7 2,10 13-4,-1 8 1,5 18-2,1 12-1,2 8-4,4 12-3,-5-9-10,5 0-19,-7-14 0,-2-11 0,-7-22-1</inkml:trace>
  <inkml:trace contextRef="#ctx0" brushRef="#br0" timeOffset="5607.3207">3680 10046 66,'-18'-61'35,"18"4"1,16-5-1,20 6-32,23 4-1,24 7 0,14 10-1,13 12-1,6 17 0,-3 20 1,-8 20-1,-13 16 0,-18 13 2,-23 12-1,-25 6 1,-24 6-1,-24-3 1,-17-2-1,-20-6 1,-12-3 0,-6-6-1,-1-9-3,7-4-7,-2-18-27,16-7-1,7-15 0,13-7-2</inkml:trace>
  <inkml:trace contextRef="#ctx0" brushRef="#br0" timeOffset="5927.339">4667 10413 74,'70'-27'36,"-8"-6"1,0-2-2,-6-4-35,2-2-2,-5 2 0,-11-2-2,-8 7-1,-18 0 0,-10 10 0,-17 5 1,-15 8 3,-12 10 2,-11 6 2,-5 14 1,-3 8 2,5 16 1,3 5-1,15 10-1,9 2-1,18 3-2,18-1-3,16-9-3,21 1-19,6-19-13,13-11 0,2-16-1,10-9-1</inkml:trace>
  <inkml:trace contextRef="#ctx0" brushRef="#br0" timeOffset="6327.3619">5647 10163 81,'-14'-19'37,"-11"1"0,-1 10-1,-12 4-34,7 11-1,3 10-1,2 8 0,6 9-1,5 4 0,8 2 0,10 1 1,8-5-1,7-6 1,8-8 0,3-11 1,1-11-1,0-7 1,-6-9 0,-3-8 0,-10-5 0,-3-1 0,-7-1 1,-4 2-1,-3 4 0,-1 5-1,-2 8 1,9 12-1,-12 6-1,8 13 1,4 9-1,1 3 1,4 6-1,2 1 0,3-1 0,0-4 0,6-5-2,-2-11-4,10 0-29,-8-11 1,5-2-1,-6-7-2</inkml:trace>
  <inkml:trace contextRef="#ctx0" brushRef="#br0" timeOffset="6927.3962">6364 10248 74,'-1'-18'35,"-10"-2"-1,-6 6 0,-14 3-33,1 8-1,-6 8-1,-6 9-1,0 12 0,3 10 1,6 10 1,5 3-1,13 0 1,9-2 0,12-8 2,12-10-1,8-17 1,9-16 1,2-20-2,4-12 2,-4-18 0,-2-11 0,-6-15-1,-7-10 0,-8-13 0,-6-7-1,-8-2-1,-5 2 1,-2 8-1,-2 15 0,0 15 1,1 25 0,3 32 2,5 41-1,3 34 1,2 34-2,4 26 1,4 17 0,4 12-2,6-3-2,9-5-4,-3-27-21,16-18-11,0-31 0,8-27 0,-1-27-3</inkml:trace>
  <inkml:trace contextRef="#ctx0" brushRef="#br0" timeOffset="8466.4843">8082 12359 79,'-2'-14'36,"-4"2"-1,-7-6 0,0-2-31,-3 2-6,-4-2 2,-3-1-1,-4 1-1,-3 7 0,-10 5 2,-5 7-1,-9 11 1,-7 10 2,-1 16-1,-2 13 2,2 13 0,2 6 0,14 11-1,10 2 0,20-2-1,16-9-1,16-11 0,17-14-2,12-18 2,9-17-1,5-24 0,6-16 1,1-13 1,-3-11-1,-7-9 0,-9-7 2,-7 1-2,-8 1 2,-6 8-2,-9 7 1,-6 9-1,-4 11 1,1 11-1,1 12 0,2 13 0,4 11 0,2 11 0,3 8 0,2 9 0,3 8-1,-2 7 1,-3 4-1,-1 5 1,-6-2-1,-3-3 1,-5-8 0,-2-7 0,-3-9 1,-1-9-1,-1-11 1,2-17 0,-2-8-1,5-15 1,3-8-1,3-7 1,2-9 0,5-4-1,3-3 1,4 6 0,1 4 0,3 13 1,1 14 0,6 14-1,1 15 1,1 14-1,0 11 0,2 9 0,-4 5-1,0-2 0,-6-2-2,-7-8-1,-3-2-4,-16-12-15,2-3-18,-12-19 0,8-3 1,-23-16-1</inkml:trace>
  <inkml:trace contextRef="#ctx0" brushRef="#br0" timeOffset="9162.5241">7670 9950 76,'-25'3'33,"-5"1"0,0 7 0,-5 6-32,2 12 0,0 12 0,2 14 0,3 10 1,9 10 0,10 1-1,12-2 0,12-9 2,15-10-2,10-22 2,10-22 0,1-22-2,4-18 1,-10-20 0,-8-10 0,-17-10 0,-13-4 0,-16 1-2,-11 7 0,-12 9 0,-7 11-1,-3 17 0,0 12-3,11 25-10,0 7-22,15 14 0,7 0-1,21 3 0</inkml:trace>
  <inkml:trace contextRef="#ctx0" brushRef="#br0" timeOffset="9863.5642">8458 9475 81,'-6'-80'37,"-20"0"-1,-6 6-1,-13 1-35,0 12-2,6 12 3,0 10-2,3 14 0,0 14 0,4 15 0,2 18 1,3 20 0,4 18 1,5 23 1,6 26 1,9 22-1,11 19 2,7 11-2,10-2 1,6-7 0,5-10-1,0-20-1,-1-24-1,-5-27 0,-5-23-3,-6-20-3,-19-28-16,0 0-14,-4-26 0,-6-7-1,-10-17 2,3 2 17,-3-2 14,8 2 4,7 13 18,4 3 13,11 9 2,9 9 0,16 11-1,10 0-18,10-3-14,10 1-4,2-14-10,14-1-19,-2-10 0,2-8 0,-7-19 12,0-4 10,-18-18 4,-9-10 9,-9-7 8,-20-11 21,-8-3-1,-15 0 2,-5 13-13,-15 4-6,5 23-4,-6 11-4,5 23-2,-1 20 0,6 29-2,4 25 0,5 23 0,3 25 0,3 26 1,5 22-1,2 17 2,5 5-2,2-2 2,0-12-2,2-15 0,-2-21 1,1-23-3,-2-23-2,-8-28-11,-1-13-20,-3-19-1,-11-15 1,-4-18-1</inkml:trace>
  <inkml:trace contextRef="#ctx0" brushRef="#br0" timeOffset="9966.5701">8942 10155 87,'34'-40'36,"20"12"0,8 1-1,9-3-44,18 10-26,-4-5-2,2 2-3,-10-3 0</inkml:trace>
</inkml:ink>
</file>

<file path=ppt/ink/ink2.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3:46.400"/>
    </inkml:context>
    <inkml:brush xml:id="br0">
      <inkml:brushProperty name="width" value="0.05292" units="cm"/>
      <inkml:brushProperty name="height" value="0.05292" units="cm"/>
      <inkml:brushProperty name="color" value="#FF0000"/>
    </inkml:brush>
  </inkml:definitions>
  <inkml:trace contextRef="#ctx0" brushRef="#br0">1098 6829 36,'0'0'36,"-8"-37"0,8 37-1,10-39-31,-10 39 0,0 0-2,69-40-1,-26 33 0,16 3 0,16 3 1,13 3 0,18 5-1,18 3 1,23 1-1,21 2 2,15 1-1,20-1 1,14 0-1,17-2 1,12 0 0,16-3 1,3-2-1,9-4 1,8-3-1,2-5 0,4-1-1,-4-4 0,2 1-1,-13-2 0,-6 4 0,-18 3 0,-17 2 0,-23 4-1,-17 5 1,-20 1-1,-22 2 1,-18-1-1,-16 0 0,-15-2 0,-11-2-1,-9-4 0,-10-4-1,-5 0-2,-6-10-5,6 5-26,-16-9-5,-3 1-1,-10-3 1</inkml:trace>
  <inkml:trace contextRef="#ctx0" brushRef="#br0" timeOffset="1136.065">1346 11609 8,'-63'5'27,"8"-6"2,-2 0 0,15 4-19,1-9-2,41 6-3,-50-2-4,50 2 1,0 0-2,-52-1 1,52 1-1,0 0 1,0 0 1,0 0 1,0 0 1,0 0 1,0 0 1,0 0 0,0 0 1,56 21 0,-16-17 0,16 7-2,17-2 0,23 6 0,20 1 0,20 4-2,27-1 0,25 0-1,21-4 0,18-3-1,19-6 0,16-4 0,19-6 0,16-1 0,9-3 1,6 1 0,8 3 1,1 4-1,2 4 1,-4 9 1,-4 3 0,-6 5-1,-11 1 0,-7 1-1,-11-3 0,-10-3 0,-15-5-2,-15-7 0,-21-4-2,-17-5 0,-22-4-3,-24-9 0,-19 5-15,-34-20-18,-13 2-3,-27-16 1,-11-4 0</inkml:trace>
  <inkml:trace contextRef="#ctx0" brushRef="#br0" timeOffset="1849.1058">7635 9608 84,'53'2'38,"27"-13"0,33-4-2,22-19-34,26 11-2,20-3 1,12 5-1,1 5 0,-8 6-1,-17 7 2,-14 6-1,-16 6 0,-14 5 0,-10 2-2,-17-2-10,-2 3-26,-14-8 0,-6-6-2,-10-9 0</inkml:trace>
</inkml:ink>
</file>

<file path=ppt/ink/ink3.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3:55.603"/>
    </inkml:context>
    <inkml:brush xml:id="br0">
      <inkml:brushProperty name="width" value="0.05292" units="cm"/>
      <inkml:brushProperty name="height" value="0.05292" units="cm"/>
      <inkml:brushProperty name="color" value="#FF0000"/>
    </inkml:brush>
  </inkml:definitions>
  <inkml:trace contextRef="#ctx0" brushRef="#br0">5536 4576 74,'-33'-15'36,"-4"-2"0,3 4-2,0 3-35,-2 7 0,7 14-1,1 6 0,2 14 0,2 6 0,5 7-1,4 0 1,9-1 0,7-6 2,9-10 1,10-10 0,7-13 1,6-11 1,1-11 0,3-7 0,-6-5 0,-2 0-1,-10 1-1,-7 2 0,-11 5-1,-9 7 1,-8 10-1,-5 8-1,-4 10 1,-3 7 0,1 7-1,2 3 2,4 2-1,6-2 0,8-2 0,8-7 1,9-6 0,9-6-1,10-9 1,6-5-1,6-5 1,1-2-1,-2-1 1,-5 0-1,-7 1 1,-8 3 0,-12 3 1,-8 6-1,0 0 0,-13 4 0,6 6-5,-2-4-25,16 3-7,3-7-3,8-8 0</inkml:trace>
  <inkml:trace contextRef="#ctx0" brushRef="#br0" timeOffset="1771.1013">2741 4786 82,'4'-27'38,"2"6"0,-6-3-1,3 7-36,7 9 1,6 11 0,4 11-1,7 14 0,4 12-1,5 13 1,1 8-1,0 6 0,-2 2-1,-6 0 1,-5-6-1,-7-7-1,-5-9 0,-7-11-3,5-2-8,-9-16-24,10-6 0,-2-14-1,11-9 1</inkml:trace>
  <inkml:trace contextRef="#ctx0" brushRef="#br0" timeOffset="2448.14">5179 2316 75,'-17'-11'33,"4"-8"1,12-2-1,5-11-29,19 2-1,14-7 0,13-3-3,12-3 1,7 0-1,6 3 0,-1 7 0,-6 10 0,-10 10 1,-14 12 0,-15 16 0,-22 13 1,-16 13 1,-21 8 1,-10 9 0,-12 1-1,-1 2 0,2-4 0,12-2 1,15-10-3,18-7 1,22-10-2,21-11 0,19-10 0,16-10-1,17-11 0,6-10-1,10-7-1,1-7-4,13 5-11,-8-11-18,8 6-2,-7-4 1,4 11-1</inkml:trace>
  <inkml:trace contextRef="#ctx0" brushRef="#br0" timeOffset="3156.1805">8241 4292 75,'-4'10'35,"4"-10"-1,0 0 0,0 0-33,21 0-2,9-7 1,10-3 0,11-1-1,7-1 0,3 1 1,-2 2-1,-4 3 1,-10 7 1,-15 11 0,-19 8 1,-22 6 0,-15 10 1,-19 3 1,-3 8-1,-6-6 0,7 1-2,10-8 1,17-7-1,26-8-2,23-12 0,26-10-1,14-8 0,13-1 0,7-4 0,1 2 2,-5 3 0,-13 7 1,-12 10 1,-17 10 1,-12 11 1,-20 8 0,-11 8 0,-17 7-1,-10 5 0,-9 2-2,-6 1 0,-2-1-2,-6-4-1,9 5-9,-8-13-23,13-2-6,-4-12-1,5-6 0</inkml:trace>
  <inkml:trace contextRef="#ctx0" brushRef="#br0" timeOffset="4963.2839">4951 4194 60,'40'-47'34,"2"1"-1,-7-4 0,0 4-27,-4 3-4,1 11 0,-6 8-2,-6 11-1,-11 20-2,-18 17-2,-16 26 0,-29 15 0,-19 24 1,-20 10 3,-13 10 1,-6 0 3,3-13 0,16-11 3,17-26-1,33-18 2,33-35-4,36-23 0,35-28-2,27-21-1,25-18 1,18-13 0,13-10 0,3 0-1,-11 11 2,-13 14-1,-29 20 0,-25 29 0,-38 32 0,-40 34 1,-43 33-2,-34 26 1,-32 22-1,-17 9 2,-5 1-2,4-8 1,21-18-1,28-21 1,39-30 0,48-33 0,49-39-1,44-28-1,38-25 1,25-21 0,19-13 0,5-4 0,-11 8 2,-25 16-1,-37 27 1,-42 34 1,-53 39-1,-49 45-1,-58 41 0,-43 34 0,-36 25-1,-20 16 0,2 2-2,14-11 2,27-21-1,40-29 1,54-41-1,58-41 1,65-48 0,52-40-1,50-36 1,34-25-1,26-18 2,8-8-1,-5 3 2,-25 17-1,-34 25 1,-43 29 0,-56 44-1,-54 42 0,-60 45 0,-48 39-1,-44 34-1,-26 20 1,-13 14-2,5-1 1,17-12 0,28-21 0,41-30 1,45-33-1,49-40 0,43-35 0,41-35 1,32-27 0,27-22-1,17-16 1,13-6 1,-6 3-1,-13 11 2,-19 19-1,-33 29 1,-37 31-2,-48 38 1,-43 37-1,-49 34 0,-27 22 1,-25 13-2,-11 8 0,5-6 0,15-13 1,30-25-1,36-30 1,39-37 0,36-35-2,41-32 2,34-28 0,24-23 0,17-17-1,8-11 2,-4 0 0,-15 10 0,-23 18 0,-38 21 1,-45 32-2,-47 34 1,-47 39 0,-52 41-2,-36 34 2,-29 31-2,-14 23-1,8 16-1,16-2-6,42 7-16,27-29-17,41-32 1,32-41-2,30-45 2</inkml:trace>
</inkml:ink>
</file>

<file path=ppt/ink/ink4.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4:13.251"/>
    </inkml:context>
    <inkml:brush xml:id="br0">
      <inkml:brushProperty name="width" value="0.05292" units="cm"/>
      <inkml:brushProperty name="height" value="0.05292" units="cm"/>
      <inkml:brushProperty name="color" value="#FF0000"/>
    </inkml:brush>
  </inkml:definitions>
  <inkml:trace contextRef="#ctx0" brushRef="#br0">2633 4594 72,'4'-11'36,"-4"11"-1,9-2 1,-2 13-33,0 10 0,6 17 1,-5 12-2,3 15 0,-4 7 0,0 7-1,-2 3 0,-1-1-1,-1-6-1,0-13 0,2-10-1,0-14-2,9-4-10,-5-19-22,7-8-1,-3-15-1,6-10 0</inkml:trace>
  <inkml:trace contextRef="#ctx0" brushRef="#br0" timeOffset="612.035">4947 2302 94,'-14'-21'37,"11"3"0,4-13-2,15 2-36,26 0 1,17-1-1,21-2 0,12-2-1,10 5 0,-1 3 0,-6 11 0,-13 10 1,-21 16 1,-22 14 1,-32 18 0,-24 21 2,-29 14 1,-14 14 0,-11 1 1,3 3-1,9-8-1,21-6 0,28-18-1,33-19-2,38-19 1,31-18-3,31-13-1,18-16-5,25 0-24,-6-16-7,2 4 0,-15-4-1</inkml:trace>
  <inkml:trace contextRef="#ctx0" brushRef="#br0" timeOffset="1332.0762">8353 4477 63,'-23'11'35,"-3"-4"0,4 0-1,-5-7-30,8 4 0,5-7-1,14 3-2,1-15-1,18 1 1,17-6-1,14-4 0,12-3-1,7 2 1,2 8 0,-2 8 0,-12 12 0,-14 14 0,-21 15 2,-21 17-2,-21 8 2,-13 7 0,-8-4 0,0-5 0,10-10-1,16-11 0,20-18 0,24-18 0,24-14-1,21-11 0,16-5 0,8-1 0,2 2 1,-5 7 0,-10 7 0,-9 15 1,-19 10 1,-15 13 0,-21 7 0,-15 14 1,-20 4-2,-16 6 1,-20 4-2,-14 3 0,-8 1-2,-9 0-1,4 1-4,-3-14-14,16 6-21,4-10 1,16-3-1,7-10-1</inkml:trace>
  <inkml:trace contextRef="#ctx0" brushRef="#br0" timeOffset="1763.1009">8570 6925 58,'-7'-26'37,"-2"-8"0,4-1-1,0-1-35,5 5 0,3 6 0,1 5-1,0 7 1,-4 13-1,1 18 0,-9 17 1,-7 15 0,-5 12 0,-5 7 0,1 5 0,-1 2 0,11-4 1,11-10 0,19-17-1,20-19 1,21-16-1,20-15-1,16-13-1,14-10 0,5-11-3,6 0-6,-20-9-24,-2 4-3,-15-5-2,-12 1 0</inkml:trace>
  <inkml:trace contextRef="#ctx0" brushRef="#br0" timeOffset="1972.1128">9512 6222 64,'-19'26'40,"-9"32"1,1 40-2,-4 33-35,6 37-1,8 36-2,11 23-2,13 14-4,7-11-19,21 2-15,6-23-2,12-27 1,7-36-1</inkml:trace>
</inkml:ink>
</file>

<file path=ppt/ink/ink5.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4:33.678"/>
    </inkml:context>
    <inkml:brush xml:id="br0">
      <inkml:brushProperty name="width" value="0.05292" units="cm"/>
      <inkml:brushProperty name="height" value="0.05292" units="cm"/>
      <inkml:brushProperty name="color" value="#FF0000"/>
    </inkml:brush>
  </inkml:definitions>
  <inkml:trace contextRef="#ctx0" brushRef="#br0">4339 4744 56,'-5'-10'33,"-5"1"-1,-1 2 0,-5-1-27,2 7 0,-6 0-3,-2 6 0,-5 2-2,1 5 0,-6 4 1,1 4 0,-3 5-1,4 5 2,0 3-2,7 9 1,2 5 0,7 6 0,7 2-1,9 2 1,10-3-1,11-4 0,12-9 1,12-12 0,9-14-1,8-16 1,6-15 0,3-14 0,-1-13 0,-1-7 0,-13-4 1,-9-3-2,-16-1 1,-14 4 0,-18 3 0,-15 7 1,-18 6-1,-12 6 1,-14 6-1,-9 8 1,-6 9-2,-3 4-3,9 14-25,-4 1-8,8 5 0,5 0-3</inkml:trace>
  <inkml:trace contextRef="#ctx0" brushRef="#br0" timeOffset="2013.1151">9056 4879 57,'-12'-18'35,"3"-2"-1,-2-1-1,5 2-31,-4 2-1,0-1-1,-2 2 0,-2 1-1,-4 5 0,-3 1 0,-5 6 0,-8 5 0,-6 7 1,-5 7 0,-9 6 2,-2 10 0,-6 5 0,7 8 2,3 3-2,16 5 1,11-1-1,21 0 0,22-5-1,18-10-1,19-9 1,13-13-1,12-13 0,5-12 0,-1-12 1,-5-7-1,-13-6 1,-12-3-1,-20-1 2,-18-1-1,-20 2 0,-19 3 0,-17 4 0,-12 4-1,-9 4-1,-5-1-8,7 11-26,-4 3-1,9 1-1,7-1-2</inkml:trace>
</inkml:ink>
</file>

<file path=ppt/ink/ink6.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4:50.595"/>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FFFF"/>
    </inkml:brush>
  </inkml:definitions>
  <inkml:trace contextRef="#ctx0" brushRef="#br0">4258 4759 28,'5'-10'24,"5"5"-1,-10 5-4,12-15-17,-2 8 2,-5-2 0,3 2 0,-4-2 0,-4 9 2,5-14 0,-5 14 0,1-12 1,-1 12-1,0 0-1,0 0 0,-3-11-1,3 11 1,0 0-1,3 16 0,-2-4-1,5 11 0,-2 5 0,3 9 0,0 2-1,3 6 1,0-2-2,1 2 1,-2-6-1,2-2 0,-2-8 0,1-3 0,-2-5 1,0 1-1,-2-2 0,0 1 0,-3 0 0,2-2 0,-2-2-1,0-2-1,-1-2 0,-2-13-4,14 11-23,-10-20-10,1-4 0,-6-10-1</inkml:trace>
  <inkml:trace contextRef="#ctx0" brushRef="#br0" timeOffset="2540.1453">6152 4897 42,'0'0'31,"-9"6"1,9-6-1,0 0-26,0 0-1,0 0 0,7-10-2,5 4 1,4-4-1,6 0 0,8-4 0,7 0 0,5-2 0,7 4 0,0 0-1,0 4 0,-4 2 1,-3 5-1,-11 4 1,-8 6 0,-11 7 0,-11 5-1,-13 5 1,-6 4-1,-11 5 1,-3 6-1,-3 0 0,2-1 0,3-3-1,9-1 2,7-5-1,11-2 0,11-5-1,9-6 1,10-4 0,6-3 0,7-6 0,6-5 0,5-3 0,0-6-3,3 2-3,-10-8-27,7 3-5,-8-4-1,-5 0-2</inkml:trace>
  <inkml:trace contextRef="#ctx0" brushRef="#br0" timeOffset="4730.2705">8792 4735 7,'0'0'17,"0"0"-8,0 0 1,0 0 1,0 0-1,0 0 0,0 0 0,0 0 0,-10-2 1,10 2-2,0 0-1,0 0 0,-12-6-1,12 6-1,0 0-1,0 0-1,-12-5-1,12 5 1,0 0-1,0 0-1,0 0 1,0 0-1,0 0 1,0 0-1,0 0 0,0 0 0,0 0 0,-2 22 0,5 4 0,5 8-1,0 7 1,3 10-1,-1 2 0,3 5 0,-1-3-1,0-3 0,-3-10 0,0-6 0,-2-7 0,-2-9 1,-2-6-1,0-4 0,-3-10 0,0 0 0,0 0-4,0 0-15,11-12-18,-9-3-1,1-3-1,0-8 0</inkml:trace>
  <inkml:trace contextRef="#ctx0" brushRef="#br1" timeOffset="10676.6106">3932 4639 30,'-11'-3'25,"-7"-1"-2,-2 1-7,-3 7-12,-2 2-2,-1 1-1,1 4-1,0-1-1,2 3 0,3-1-1,7-2 1,13-10 0,-3 9 2,15-14 0,11-8 0,13-6 2,6-9 2,10-4 0,2-9 1,5 4 0,-8-4 0,-1 10 2,-18 1-3,-8 10 1,-19 5-1,-5 15-1,-34 5-2,-6 11 0,-13 9-1,-7 4-1,-4 6 0,3 1 0,3-1 0,10-4 0,9-6-1,12-6 1,11-9 0,16-10 0,0 0 0,18-20 0,7-3 1,10-5-1,8-8 1,11-9 0,10-6 0,9 0 0,1 2-1,-1 4 1,-9 9-1,-11 11-1,-19 16 1,-26 19-1,-28 22 1,-25 15-1,-22 20 0,-19 9 1,-13 8-1,-4 0 0,8-6 1,16-11-1,21-12 1,23-15-1,28-24 2,25-15-1,27-18 0,19-14 1,13-13 1,13-8 1,6-11 0,1 0 1,-8 2-2,-6 8 1,-16 8 0,-14 16-1,-24 22 0,-27 21-1,-33 26-2,-26 18 1,-24 20-1,-15 10 0,-10 10-1,0-2 1,12-5-1,21-14 1,31-20 0,28-20-1,34-24 1,29-22 0,29-17 1,19-13-1,16-14 2,7-7-1,1-3 2,-1 5-1,-14 8 1,-14 13 0,-27 16-1,-25 19 1,-34 24-2,-29 21 1,-32 23-2,-25 15 0,-15 5 0,-4 2 1,9-6-2,15-10 1,24-17 0,33-20 0,33-24 0,33-20 1,27-19 0,20-13 0,16-13 1,6-4 0,-4-2 2,-15 7-1,-17 6 1,-20 16-1,-27 16 0,-31 25 0,-37 23-1,-25 19-1,-19 15-1,-11 7 1,-3 5-1,4-3 0,14-8 0,22-14 0,27-21 0,26-19-1,29-21 1,17-13 0,19-13 0,7-5 2,0-3-1,-5 3 1,-13 5 0,-16 11 1,-21 13 0,-18 9-2,-17 27-1,-13 3-6,6 18-22,-6-5-7,11 0-2,10-12 0</inkml:trace>
  <inkml:trace contextRef="#ctx0" brushRef="#br1" timeOffset="12239.7">8323 4552 53,'-14'-4'32,"10"-10"1,13-7 0,7-7-30,16-3-1,10 0-1,11 1 1,6 0-3,5 0 2,6 1-2,-1 0-1,-1 5 0,-11 3-3,-6 10 1,-19 4-1,-14 15 0,-27 8 0,-23 19 1,-31 12 2,-26 14 2,-19 11 3,-16 0 1,0 4 2,2-11 0,24-4-1,20-18 1,38-13-2,40-30-2,28-3-2,38-25 0,28-12-1,18-9 2,10-9 0,4-4 1,-7 4 0,-15 6 0,-17 15 2,-30 16-2,-26 16 1,-33 20-1,-29 20-2,-30 19 1,-20 12-1,-13 8 0,-1 0-1,6-2 0,18-8 0,22-12 0,28-15 0,34-17-1,27-18 0,29-16 1,16-11 0,19-10 1,6-8 0,0-6 2,-7 5-1,-16 3 2,-14 13 0,-27 14-1,-25 18 0,-35 18-1,-32 20 0,-28 16-1,-16 10 0,-10 5-1,0-2 0,11-3 0,18-11 1,27-14-2,26-16 2,34-18-1,23-16 0,24-13 0,17-10 1,12-10 1,4-5 0,-2-2 0,-6 5 1,-13 5 0,-13 11 0,-21 13 0,-21 16 0,-30 17-2,-25 18 0,-22 18-1,-16 7 1,-9 4-2,-3 1 1,8-6-1,8-7 0,21-12 1,22-19 0,26-24 0,26-5 1,21-21 0,19-9 0,12-11 1,10-4 0,-2-1 1,-5 6-2,-9 5 2,-14 12-1,-20 15 0,-24 17 0,-22 19-1,-22 15 0,-20 9 0,-12 7 0,-5 2-1,0 0 1,8-4-2,12-9 1,18-15-1,23-15 2,26-12-1,18-11 0,21-9 0,10-7 1,9-5 0,2-2 1,-3 3 0,-9 3 0,-12 6 0,-10 7 0,-17 11-1,-15 12 0,-15 15-3,-17 8-7,-1 22-24,-18 5-4,-5 11 0,-9 0-1</inkml:trace>
  <inkml:trace contextRef="#ctx0" brushRef="#br0" timeOffset="21307.2187">6389 3057 39,'-13'1'31,"13"-1"-2,-9-2 1,9 2-19,0 0-5,-8-8-1,8 8-2,0 0-2,0 0-1,0 0 0,0 0 0,0 0 0,0 0 1,0 0 0,0 0 0,0 0 0,0 0 1,2-8 0,9-4 0,8-5 1,9-5-1,8-6 1,13-3-1,8-2 0,6 1 0,2 4 0,3 6-2,-6 5 1,-5 7 0,-10 8-1,-11 8 0,-12 6 1,-10 7 0,-14 5-1,-11 7 2,-11 4-1,-8 3 1,-12 4-1,-9 2 1,-5 1-2,-4-2 2,2-3-2,4-3 0,3-6 1,8-4-1,10-5 0,9-5-1,9-6 2,15-11-2,0 9 1,14-10-1,7-4 1,12-1 0,8-1 0,7-2 1,4 1-2,4 3 1,-3 2 0,2 5 1,-5 4-1,-7 4 0,-6 4 1,-5 6-1,-6 2 1,-5 1-1,-4 2 1,-8-2 0,-4 1-1,-5 1 1,-8 0 0,-11 1 0,-10 2-1,-11 3 1,-16 0-1,-11 5 1,-9-1-1,-6 0 0,-7-1-1,3-4-2,4 5-11,-3-12-22,14-1 0,2-11-2,10-4-1</inkml:trace>
  <inkml:trace contextRef="#ctx0" brushRef="#br0" timeOffset="23008.316">4753 4508 63,'0'0'32,"14"8"1,-14-8-2,13 11-30,2 3 0,-1-2 0,5 1 0,-2 1-1,2-6 1,-2-3 0,3-9 0,-2-10 2,5-9-1,1-12 1,5-8 0,2-13-1,6-7 1,3-10-1,7-1-1,5 2-2,4-4-6,11 11-26,-6 1-1,3 10 0,-5 3-2</inkml:trace>
  <inkml:trace contextRef="#ctx0" brushRef="#br0" timeOffset="23557.3474">6875 4402 69,'-2'11'35,"4"8"0,-5 0-2,0 4-31,7 1-1,2 0 0,4-6-1,7-8 0,7-13 1,9-13 0,12-18-1,13-10 1,12-13 0,8-10-1,10 1-4,-3-10-20,7 9-10,-7 1 0,-5 10 0</inkml:trace>
  <inkml:trace contextRef="#ctx0" brushRef="#br0" timeOffset="24125.3799">9394 4456 52,'0'0'33,"-16"-11"1,16 11-2,-11 2-21,10 9-8,2 1-2,5 2-1,6-1 0,5-6 0,10-9 1,11-12 1,15-16-1,15-14 2,11-15-1,12-10 0,5-8-1,3-3-3,7 9-17,-13-2-14,-10 13 1,-18 5-3,-15 13 1</inkml:trace>
  <inkml:trace contextRef="#ctx0" brushRef="#br0" timeOffset="25232.4432">6249 6396 25,'-15'-1'30,"1"-3"0,4-1-1,10 5-24,-2-13-1,14 4-2,9-6-1,9-3-2,11-4 2,10 0 0,8-2 1,5 4-1,-1 2 2,0 10-1,-11 6 1,-6 9 0,-16 10 0,-13 11 0,-18 7-1,-14 5 0,-12 2-1,-5 1 1,-6-5-1,0-1 0,3-9-1,6-7 1,5-4-1,12-9 2,12-8-2,0 0 0,0 0 0,15 5 1,5-9-1,7-1 0,10-4 1,7 2-2,8 0 1,7 2 0,6 3 0,3 4 0,-1 7 2,-4 6-1,-8 7 1,-12 12 0,-14 6 1,-19 10-1,-18 4 1,-21 5 0,-19-2-2,-15 0 2,-16-4-2,-10-6-1,-4-5 0,-4-13-6,14-3-24,-3-18-7,10-9 0,4-15-2</inkml:trace>
  <inkml:trace contextRef="#ctx0" brushRef="#br0" timeOffset="25809.4762">5080 5385 54,'0'0'32,"0"0"0,0 0-1,6 10-30,-3 6-2,1 4 1,-2 3 0,1 1 0,-3-1 0,1-3 1,2-5-1,-3-15 0,21-1 1,4-15-1,15-9 1,13-9 0,14-9-2,12-4-6,2-6-23,8-3-1,-1 0 0,-4 5-3</inkml:trace>
  <inkml:trace contextRef="#ctx0" brushRef="#br0" timeOffset="26304.5045">7231 5427 45,'-20'17'31,"-3"0"1,4 1-1,-2-3-28,11 3-2,3-3 2,8-2-3,-1-13 2,16 11 0,-4-11-1,5-2 0,4-4-1,8-7 2,4-3-2,7-6 2,7-6-3,8-7 0,12 0-8,2-11-22,9-2-1,1-1-1,2 0 0</inkml:trace>
  <inkml:trace contextRef="#ctx0" brushRef="#br0" timeOffset="26916.5395">9522 5552 30,'7'9'33,"-2"-1"0,-5-8 0,0 9-27,0-9 0,0 11-1,0-11-2,0 0 0,20-1-1,0-11-1,12-10 1,12-8-1,14-9 1,13-9-3,8-11-3,15 3-18,-1-10-11,3 2-1,-9 1-1</inkml:trace>
  <inkml:trace contextRef="#ctx0" brushRef="#br0" timeOffset="29364.6795">5813 2884 26,'-14'-14'18,"10"4"-4,0 0-21,5-7-11,9 6-1,1-6 6</inkml:trace>
</inkml:ink>
</file>

<file path=ppt/ink/ink7.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6:32.102"/>
    </inkml:context>
    <inkml:brush xml:id="br0">
      <inkml:brushProperty name="width" value="0.05292" units="cm"/>
      <inkml:brushProperty name="height" value="0.05292" units="cm"/>
      <inkml:brushProperty name="color" value="#FF0000"/>
    </inkml:brush>
  </inkml:definitions>
  <inkml:trace contextRef="#ctx0" brushRef="#br0">4299 3113 19,'-17'4'25,"4"3"-1,-3-5 1,1-2-17,6 5 0,-1-5-1,10 0-1,-14 2-2,14-2 1,-10 1-1,10-1 1,0 0-1,0 0 0,-10 0 0,10 0-1,0 0-1,0 0 0,7-8 0,6 1 0,6-7-1,7-2 1,9-8 0,9-1 0,4-3 0,8 2-1,0 2 1,0 4 0,-5 6 0,-4 6-1,-11 8 2,-7 9-1,-13 9-1,-12 8 1,-14 7 0,-10 8 0,-11 3 0,-9 6-1,-6 0 0,-4-1 1,-1-3-1,5-2 0,4-6 1,9-7-2,6-5 1,10-2 0,10-5-1,10-4 1,11-2 0,11-5 0,10-3 0,9 0 0,8-6 1,10-2-1,1-3 0,2-3 0,-3-1 0,-5 0 0,-8 1-1,-7 1-2,-8 8-3,-16-3-27,1 11-6,-19-8-1,4 10-2</inkml:trace>
  <inkml:trace contextRef="#ctx0" brushRef="#br0" timeOffset="2093.1197">4186 4866 44,'0'0'29,"0"-17"3,11 2-2,13 0-25,9-8-1,14 1 1,8-4-1,12 1-2,0 1 1,3 6-2,-5 5 0,-5 8 0,-14 7 0,-11 11 0,-17 7 1,-14 9 0,-19 6 0,-11 8 0,-16 2 0,-10 8 1,-10 1-1,1 3 0,2-4 0,7-2 0,12-6-1,18-3 1,16-9-1,25-9 0,18-10-1,20-7 1,17-11-1,10-6 1,10-8-1,2-4-1,2 0-3,-9-8-24,0 8-8,-12-4-1,-10 5-1</inkml:trace>
  <inkml:trace contextRef="#ctx0" brushRef="#br0" timeOffset="3302.1889">6305 4798 31,'-19'-2'29,"0"-3"1,4-2 0,4 3-23,-2-4-1,13 8-1,-4-11-2,8 3-1,8-2-1,8-1 0,7-2 0,9-2-1,10 0 1,9 1-1,7 3 1,4 3 0,-3 5 1,-3 7 0,-9 6 0,-7 8 0,-16 6 1,-12 8 0,-20 5-1,-14 10 1,-18 1 0,-9 8-1,-11 0-1,-2 3 1,-3-3-1,2 0 1,8-9-1,13-3 0,13-8 0,12-7 0,16-9-1,13-5 1,17-7 0,14-4 0,13-6 0,6-2-1,6-3 1,4-4-4,6 9-21,-9-5-12,-6 3-1,-13-3-1</inkml:trace>
  <inkml:trace contextRef="#ctx0" brushRef="#br0" timeOffset="4714.2697">8802 4732 39,'-4'-11'29,"4"11"1,-5-12-2,5 12-24,-4-10 0,4 10-2,0 0-1,4-10 0,-4 10 1,0 0 1,5-12 0,-5 12 1,5-8 0,-5 8 1,2-9-1,-2 9 0,-2-10 0,2 10-1,-4-10-1,4 10 1,-4-8-2,4 8 1,0 0 0,-3 15-1,0 4 0,4 10 0,-3 9 0,3 7 0,-4 8 0,4 5 0,1 0 0,-1 0 0,2-4-1,-2-4 0,3-8 0,-1-7 0,2-5 0,-3-7 1,0-6-2,-1-4 1,1-4-1,-2-9 0,5 10-6,-5-10-24,0 0-6,6-20-1,-1 0-1</inkml:trace>
  <inkml:trace contextRef="#ctx0" brushRef="#br0" timeOffset="9553.5465">6277 3030 32,'-10'-4'29,"10"4"0,-14-11-1,14 11-14,-16-10-7,16 10-2,-7-8-3,7 8-1,-6-9-1,6 9 0,0 0 1,-10-11-2,10 11 1,0 0 0,-12-3 0,12 3 0,0 0 1,-10 1-1,10-1 2,0 0 0,0 0 0,0 0 1,0 0 0,0 0-1,0 0 0,0 0 0,0 0 0,0 0-2,0 0 1,0 0-1,0 0 0,0 0 1,0 0 0,0 0 1,0 0-1,0 0 1,0 0 0,9 2 0,-9-2 0,13-3 0,-4-1-1,4-3 1,7-4-1,5-3 0,6-5 1,8-2-1,7-4 0,8 1 0,6-1 0,3 4-1,-4 5 1,-2 7-1,-5 5 1,-7 9-1,-11 6 0,-11 9 1,-13 6-1,-11 5 0,-11 4 1,-6 2-1,-10 1 1,-7-1-1,-2-2 0,-3-2 1,0-4-1,2-4 1,5-4-1,5-2 0,6-2 0,9-3 0,6-3-1,11-3 2,7-3-2,13-4 1,8-3 0,9-3 0,6-1 0,5 0 0,1 0 0,4 5-1,-4 4 1,-5 7 0,-4 7 0,-7 8 0,-6 7 1,-6 5-1,-5 3 1,-9 2 0,-7 1 0,-5-1 0,-10-3 0,-10-2 1,-9-7-1,-7-2 1,-10-5-1,-6-4 0,-7-5 0,1-3-1,2-3-1,4-6-3,12 8-14,-3-12-19,16 3 0,2-6-2,13 2-1</inkml:trace>
  <inkml:trace contextRef="#ctx0" brushRef="#br0" timeOffset="11302.6465">6245 6477 27,'0'0'30,"-17"1"0,17-1-1,-10-4-26,10 4-2,0 0 0,-8-9 0,8 9-1,2-8 0,-2 8 1,6-9 1,-6 9 0,16-17 0,0 6 0,4-6 1,10-2 0,7-4 0,10 0 0,8 0 0,10 3-2,2 2 1,2 8-1,-4 5 0,-4 10 0,-7 8 0,-9 5-1,-17 6 1,-11 5-1,-14 3 0,-12 2 2,-15 2-1,-9 3 1,-13-5 0,0 1 1,-5-5-1,5-3 0,6-6 1,9-3-2,11-8 0,20-10-1,2 8 0,18-9 0,10-6 0,8 0-1,8-2 1,8-3 1,4-2-2,3 3 1,2 4 0,1 5 0,-4 5 0,-5 5 0,-7 5 0,-10 9 1,-18 6 1,-12 6 1,-18 2-1,-16 3 1,-18 0 0,-11 1 0,-13-3-1,-5-2 1,-5-6-2,4-6 0,5-7-2,5-9-5,16 0-25,-1-13-7,8-7-1,2-10-2</inkml:trace>
</inkml:ink>
</file>

<file path=ppt/ink/ink8.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07:33.280"/>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32767" units="in"/>
          <inkml:channel name="Y" type="integer" max="32767" units="in"/>
        </inkml:traceFormat>
        <inkml:channelProperties>
          <inkml:channelProperty channel="X" name="resolution" value="3189.0022" units="1/in"/>
          <inkml:channelProperty channel="Y" name="resolution" value="5106.27979" units="1/in"/>
        </inkml:channelProperties>
      </inkml:inkSource>
      <inkml:timestamp xml:id="ts1" timeString="2012-01-19T14:07:36.498"/>
    </inkml:context>
    <inkml:context xml:id="ctx2">
      <inkml:inkSource xml:id="inkSrc4">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2" timeString="2012-01-19T14:08:01.612"/>
    </inkml:context>
  </inkml:definitions>
  <inkml:trace contextRef="#ctx0" brushRef="#br0">3893 4566 90,'-10'-2'39,"-3"-8"-1,3 1 0,-2-5-36,7 1-1,3 3 1,3-1-2,1 1 0,2 1 0,-4 9 0,5-11-1,-5 11 1,-2-8 1,2 8-1,0 0 0,-9-7 0,9 7 1,0 0-2,-12-7-1,12 7-1,0 0-5,0 0-24,4-12-4,4 8-3,-4-7 1</inkml:trace>
  <inkml:trace contextRef="#ctx1" brushRef="#br0">2369 4563,'0'0,"0"0,0 0,0 0,0 0,0 0,0 0,0 0,0 0,0 0,0 0,0 0,0 0,0 0,0 0,0 0,0 0,0 0,0 0,0 0,0 0,0 0,0 0,0 0,0 0,0 0,0 0,0 0,0 0,0 0,0 0,0 0,0 0,0 0,0 0,0 0,0 0,0 0,0 0,0 0,0 0,0 0,0 0,12 7,-12-7</inkml:trace>
  <inkml:trace contextRef="#ctx1" brushRef="#br0" timeOffset="201.0114">2828 4472,'0'-7,"0"0,0 7,0 0,0 0,0 0,0 0,0 0,0 0,0 0,0 0,0 0,0 0,0 0,0 0,0 0,0 0,0 0,0 0,0 0,0 0,0 0,0 0,0 0,0 0,0 0,0 0,0 0,0 0,0 0,0 0,0 0,0 0,0 0,0 0,0 0,0 0,0-7,0 7,0 0,0 0,0 0,0 0,0 0,0 0,0 0,0 0,0-7,0 7,0 0,0 0,0 0,0 0,0 0,0 0,0 0,0-7,0 7,0 0,0 0,0 0,0 0,0 0,0 0,0 0,0 0,0 0,0 0,0 0,0 0,0 0,0 0,0 0,0 0,0 0,0 0,0 0,0 0,0 0,0 0,0 0,0 0,0 0,0 0,0-14,0 14,0 0,37 0,-37 0</inkml:trace>
  <inkml:trace contextRef="#ctx1" brushRef="#br0" timeOffset="354.0202">2766 4367,'0'0,"0"0,0 0,0 0,0 0,-13 0,1 0,12 0,0 0,0 0,0 0,0 0,0 0,0 0,0 0,0 0,0 0,12 0,38 21</inkml:trace>
  <inkml:trace contextRef="#ctx2" brushRef="#br0">3215 4054</inkml:trace>
  <inkml:trace contextRef="#ctx2" brushRef="#br0" timeOffset="468.0268">3175 4000,'0'0,"40"0</inkml:trace>
  <inkml:trace contextRef="#ctx2" brushRef="#br0" timeOffset="2062.118">3254 3965,'0'0,"20"0</inkml:trace>
  <inkml:trace contextRef="#ctx2" brushRef="#br0" timeOffset="2588.148">3135 3804</inkml:trace>
  <inkml:trace contextRef="#ctx2" brushRef="#br0" timeOffset="2756.1577">3135 3804</inkml:trace>
</inkml:ink>
</file>

<file path=ppt/ink/ink9.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13:03.279"/>
    </inkml:context>
    <inkml:brush xml:id="br0">
      <inkml:brushProperty name="width" value="0.05292" units="cm"/>
      <inkml:brushProperty name="height" value="0.05292" units="cm"/>
      <inkml:brushProperty name="color" value="#FF0000"/>
    </inkml:brush>
  </inkml:definitions>
  <inkml:trace contextRef="#ctx0" brushRef="#br0">1484 916 34,'-43'-37'30,"43"37"-1,0 0 0,-61-26-22,61 26-3,0 0 0,-54-20-2,54 20-2,-39-17 0,39 17-1,-43-16 1,43 16-2,-51-14 0,51 14 1,-62-3-1,62 3 0,-77 15-1,31 4 2,-1 4-1,-5 12 1,4 7 2,-2 5 0,4 7 0,-2 1 0,5 13 2,2-6-4,4 9 5,4-5-3,1 3 1,2-2 0,2 4 0,3 2-1,5-2 1,2 0 1,6-1-3,3 0 0,5 3-1,2 2 2,5-1-2,2 1 2,3 0-1,1 2 1,2 5 0,0 0 1,-1 0-1,0 3 0,3-3 0,4-1 0,-1-5 0,4 3 0,-1-5 0,4 0 1,3-1 0,0-1 0,4-1-1,1 1 0,1-3 0,5-1 0,1-6 1,4-3-2,5-5 1,6-7-1,4-3 1,5-6-1,14-1 1,2-4-1,6-3 0,6-2 1,4-2 0,-1-3 0,7-6-1,-6-5 1,-4-7 0,4-9 0,2-9 0,0-7 0,1-8 0,2-6 0,-1-7 0,2-2 2,4-5-3,-4 0 2,-4-4-1,-4-2 1,-2-3-2,-5-3 1,-5-6 0,-4-3-1,-8-5 0,-2-4 0,-4-4 1,-5-2-1,-3-3 1,-6-1-1,-4-1 1,-4 1 0,-5-1 0,-5 1 0,-7 0 0,-2 3 0,-7-1-2,-3 1 2,-6-2 0,-5-2-2,-6 2 2,-5 2-1,-4 1 1,-6 2-2,-6 3 2,-5 4-1,-6 3 1,-2 6-1,-4 4 0,-5-2 1,-3 4 0,0-5 0,-2 4-1,-1 0 2,0 6-2,-4 0 0,-4 6 0,-3 5 0,-3 6-1,-3 7 1,-4 6-1,-5 5 1,-1 5-1,-2 1 1,-4 3-1,1 3 1,0-1 0,-1 1 0,2-1-1,0-2 1,-1 3 0,-3 3 0,3 3-1,-9 2-2,-2 7-3,-7 6-15,1 9-16,6 12-2,0 9 0,8 10 0</inkml:trace>
  <inkml:trace contextRef="#ctx0" brushRef="#br0" timeOffset="14980.8569">1845 1674 21,'-7'-14'26,"4"2"0,-1-4 0,0 0-19,8 3 1,-2-4-4,3 3-3,-1-1 1,1 3 0,-2-1 1,-3 13-1,1-15 1,-1 15-1,-14 5 1,2 9 0,-8 3 0,-2 7 1,-7 3-2,1 4 1,-3 0-1,5 1 1,5-6-1,7-3 1,6-8-2,10-5 1,11-9-1,6-6 0,7-8 1,3-3-1,2-5 1,-1-1-1,-3-2 0,-2 6 0,-7-1 0,-5 7 0,-13 12-1,4-8 0,-4 8 0,-19 12 0,6 1 0,-3 1-1,3 2 1,1 2-1,5-1 1,4-2 0,5-2 0,7-4 0,3-3 0,5-3 1,0-4 0,5-2 0,3-4-1,0-1 1,1-4 0,-2 1-1,-2-2 1,-1 1 0,-6-2-1,-4 1 0,-9 0 1,-5 3-1,-9 3 0,-7 4 0,-2 3 0,-5 4 0,2 5 0,1 2 0,2 5 0,4 1 0,7-1 0,6-3 0,6-4 1,-2-9-1,21 4 0,-2-9 0,1-5 1,3-3-1,-1-2 1,0-1-1,-5 0 1,-3 3-1,-6-1 1,-9 4-1,-6 0 1,-6 2-1,-4 3 1,-5 3-1,-1 1 1,0 2-1,4 4 0,0-1-2,13 7-9,-4-5-23,10-6-1,0 0-1,13-5-2</inkml:trace>
  <inkml:trace contextRef="#ctx0" brushRef="#br0" timeOffset="15804.904">2470 1724 74,'-13'-2'33,"3"2"-2,1-3-3,9 3-34,0 9-8,0-9-16,14 11-1,-3-7-1,1 1 0</inkml:trace>
  <inkml:trace contextRef="#ctx0" brushRef="#br0" timeOffset="16181.9256">2451 2355 69,'-12'13'33,"2"-7"-2,0-3-4,10-3-38,0 0-20,0 0 0,0 0-1,0 0 0</inkml:trace>
  <inkml:trace contextRef="#ctx0" brushRef="#br0" timeOffset="16648.9523">907 2397 38,'-45'24'3,"45"-24"-2,0 0-1,0 0-34</inkml:trace>
  <inkml:trace contextRef="#ctx0" brushRef="#br0" timeOffset="18713.0704">6748 1563 16,'8'8'24,"-8"-8"-2,0 0-1,0 0-12,0 0-11,0 0 1,0 0 0,0 0-1,0 0 1,0 0 2,0 0 1,0 0 2,0 0 2,0 0 0,0 0 1,0 0 0,0 0 0,1-8-2,0 0 0,-1 8-2,11-19 0,-2 9-1,-3-5 0,2 3 0,-4-2 1,0 3-1,-4 0 0,0 11 0,-11-11 0,-2 13-1,-4 5 1,-4 5-1,-3 7-1,1 3 1,0 4 0,3 1 0,5-2 0,8-3 0,9-4 0,8-5 0,6-9 0,8-5 0,3-9 1,3-3-2,-1-6 2,0-1-2,-6-3 1,-3-1 0,-6-1 0,-5-1-1,-8 4 1,-6 1 0,-7 1-1,-4 6 1,-7 5-2,-3 8 1,-4 6 1,-1 7-1,1 7 0,3 5 0,7 6 0,7 0 1,11-2-1,10-5 1,12-6-1,10-7 1,10-10-1,6-7 0,6-9 0,0-5 0,-3-5 1,-3-1-1,-10 1 0,-9 3 0,-11 4 0,-11 7 0,-5 12 0,-25-2 0,-3 16 0,-8 6 0,-4 13 0,-3 5 0,3 8 0,4 3 1,8 1-2,12-1 2,9-6-1,11-4 1,9-10-2,8-8 2,4-12-1,5-8 0,0-10 0,1-8 0,-1-8 1,-3-6-1,-2-3 1,-2-1-1,-4-2 1,-5 4-1,-9 3 0,-5 7 0,-6 9 0,-11 12-1,-8 9 1,-5 9 0,-6 10 0,-3 8 0,2 4 0,2 3 0,6 1 0,10-6 1,9-3-2,10-8 2,12-7-1,8-10 0,12-10 0,4-8 1,4-8-1,1-6 1,-3-4-1,-3-2 0,-8 1 1,-7 1-1,-13 4 0,-11 6 0,-13 6 0,-10 7-1,-9 7 1,-6 6 0,-4 5 0,2 4-1,3 4 1,6 0 0,11-2 0,10-2 1,15-6-1,12-5 1,12-11-1,11-7 1,6-5-1,5-7 0,1-1-1,-5-4-8,3 7-25,-22-2-1,-10 7-2,-17 3 0</inkml:trace>
  <inkml:trace contextRef="#ctx0" brushRef="#br0" timeOffset="23064.3192">3810 1714 43,'-10'9'24,"-2"-2"0,-1 3 0,0 1-19,-2 3 0,6 2-1,-2-3 2,10 1 1,1-14 0,19-4-1,11-19 1,22-11-2,18-20-1,19-11 0,13-18-1,9-8-2,1-11 1,-1-2-1,-7 2 0,-11 7-4,-13 11-13,-17 12-15,-9 10-2,-13 15 0,-4 12-2</inkml:trace>
  <inkml:trace contextRef="#ctx0" brushRef="#br0" timeOffset="23777.36">4767 2232 51,'-40'10'31,"7"-4"-1,3-5 0,10-3-17,5-3-10,15 5 0,5-10-2,11 5 0,11-1 0,13 0 0,12-2 0,15-1 0,15 1 0,12 1 0,10 0 0,6 0 0,-2 2-1,-2 0-1,-7 2 0,-10 1 0,-10 3-3,-16-4-3,-2 8-16,-16-6-6,-3 0-2,-8-5 1</inkml:trace>
  <inkml:trace contextRef="#ctx0" brushRef="#br0" timeOffset="24134.3804">5610 1938 61,'-46'-5'31,"6"0"-1,4-4-3,11 1-23,10 4-2,15 4 0,13 4-2,12 2 0,15 2-1,10 3 0,9-2 1,7 1-1,2 0 1,-1-1-1,-6 1 0,-9 1 2,-17 1 0,-14 5 0,-20 4 2,-17 7-1,-18 4 1,-14 8-1,-11 5 0,-3 5-4,2 9-7,1-5-19,16 1-2,6-6-2,15-7 0</inkml:trace>
  <inkml:trace contextRef="#ctx0" brushRef="#br0" timeOffset="25341.4495">9577 2553 36,'-11'3'23,"11"-3"1,0 0-2,0 0-9,13-9-11,14 7 1,6-2 1,13 4 0,6-3 1,13 3 0,6-3 0,13 4 1,7-4-2,9 1-1,0-2 0,2 1-2,-4-2 1,-3 0-1,-6-2 0,-6 2 0,-11 0-1,-7 0 1,-6 2-1,-6 0-2,-3 7-4,-11-6-12,-1 7-9,-11-3-1,-3 2-1,-13-5 0</inkml:trace>
  <inkml:trace contextRef="#ctx0" brushRef="#br0" timeOffset="25769.474">10553 2367 45,'-24'-5'24,"7"-4"-1,11 0-1,9 1-15,11-1-4,11 3 0,11 1-1,10 1-2,9 1 2,11 3-1,6-1 0,4 3 0,0 2 1,1 1-1,-5 1 1,-4 2 0,-10 1 0,-8 1 1,-16 3 0,-5 2 0,-14 2 0,-4 5 1,-14 1-1,-6 4 1,-8-1-2,-4 5 1,-6-4-1,0 2 0,-4-3-1,-1-1 0,-1 0-1,0-3-4,5 3-2,-7-5-23,10 3 0,-4-5-3,6-4 1</inkml:trace>
  <inkml:trace contextRef="#ctx0" brushRef="#br0" timeOffset="27516.5739">6976 1557 32,'-11'-1'27,"0"-3"0,0 1-2,1-6-12,1 5-12,9 4-16,-16 10-8,4-1-4,1-3 0</inkml:trace>
  <inkml:trace contextRef="#ctx0" brushRef="#br0" timeOffset="28668.6398">11795 1269 41,'-20'-16'27,"-6"-3"-1,-2 6 1,-2-1-16,6 10-3,-7 3-1,8 5-4,0 4-2,4 6-1,1 9 0,3 5 1,-2 8 0,1 4 0,0 10 0,1 3 1,0 4 0,3 6 1,0 1 0,9 5 0,3-2-2,8 1 2,10-5-1,14 0 0,12-7-1,13-4 0,13-11 0,11-7-1,7-9 0,9-8-1,2-6 1,-4-8-1,-5-8 1,-8-6-1,-11-6 1,-7-6 1,-14-7-1,-12-9 1,-13-11 0,-8-8 0,-10-9 1,-11-5-1,-9-5 1,-9-2-1,-10-5 1,-10 1-1,-13 8 0,-7 7 0,-12 7 1,-5 9-2,-9 7 1,-4 9 0,-3 13-2,3 9-3,11 12-11,-1 4-17,13 7 0,3 2-2,12 1-1</inkml:trace>
  <inkml:trace contextRef="#ctx0" brushRef="#br0" timeOffset="30800.7617">7656 2338 67,'-12'-9'33,"12"9"-1,-20-9 0,20 9-30,-18-1 0,18 1 0,-15 18-1,9-3-1,1 6 0,-1 5 1,0 2-1,0 1 1,0-1-1,2-1 1,-1-4 0,3-3-1,0-7 1,4-4-1,-2-9 1,0 0 0,9 2 0,-3-10 0,1-7 0,1-5 0,-1-9 1,2-5-2,-1-5 1,1-4 0,-1-1 0,-2 1-1,0 5 1,-1 5-1,-2 8 1,-1 6-1,-1 7 0,-1 12 0,0 0 1,0 0-1,1 18 1,-1 2-1,0 5 0,0 6 1,0 1-1,2 3 1,-1-3-1,0-3 0,0-5 1,-1-3-1,-2-7 1,0-4 0,2-10-1,-7 10 0,7-10 0,0 0 0,0 0-1,-8-8-1,8 8-3,4-19-18,6 12-11,-5-7-2,5-1 0,0-6-1</inkml:trace>
  <inkml:trace contextRef="#ctx0" brushRef="#br0" timeOffset="33672.926">13268 2926 36,'77'-11'27,"4"6"1,-1 3 1,-4 3-25,6 11 1,-6 2 0,5 13 0,-7 2-2,0 12 1,-5 5-1,-3 8-1,-10 9-1,-6 7 0,-12 4-1,-11 3-1,-14 2 1,-12-1-1,-15-1 1,-16-1 0,-18-5 0,-12 2 2,-17-7 0,-12 1 0,-18-6 1,-8 2 0,-17-5-1,-3-1 0,-13-3-1,-7-1-1,-10-1 0,-9-1 0,-6-1-2,-10-2 2,-5-2-2,-9-2 3,-4-1-2,-9-5 1,-5-2 0,-8 0 1,-2-3-1,-8-4-1,-2-1 2,-3-1-2,-2-3 2,-2 0-1,-5-2 0,-4-2-1,-2-1 1,-10 0 1,0 2-1,-10 0 0,-4 4-1,-4-1 2,-1 3-2,4 0 1,1-2 0,6-2 0,-2-5 0,8-1 1,0-5-1,3-1 1,1-4 0,2 1 0,3 2 0,-1 2 0,5 5-1,-1 6 0,7 3 0,2 3-2,1 2 2,5 2-2,10 0 1,9 2-1,6 1 1,8 0-1,12 5 1,13 4 1,22 10-2,13 8 0,15 9 1,13 10 0,15 9-1,16 8 1,11 7 0,15 3 1,13 4 0,17 2 1,12-3 0,18-4 2,17-7-1,16-5 1,17-10 0,11-9 0,7-10-1,6-9 0,8-10 0,5-8 0,10-10-2,9-8 1,3-11-1,5-7 1,1-10-1,-1-4 1,-8-8 0,-5-1-1,-18-1 2,-11 0-1,-16 2 1,-8 2-3,-12 5 2,-7 2-1,-12 2 0,-10 7 1,8-8-1,-8 8 0,0 0 1,-18-3 0,6 3-1,-1 1 1,3 0-1,0 0-1,0 0 1,0 0-1,1 0 1,-1 0-1,0-2 1,0 0-1,1 1-1,-2-2 0,11 2-7,-25-9-23,17-2-6,-7-8-2,4-5 2</inkml:trace>
  <inkml:trace contextRef="#ctx0" brushRef="#br0" timeOffset="34023.9461">1487 7047 52,'-34'23'37,"14"-4"0,20-19-2,9 5-36,37-16 2,31-9-2,22-6 0,19-7-1,16 4-3,-3-4-2,-3 17 2,-20 4 3,-20 17 1,-26 17 3,-28 20 1,-29 18 3,-39 7 1,-12 18 2,-18-4-1,1 3-4,0-8-2,7-8-2,14-13-4,12-22-7,32-10-25,-2-23-2,28-13 1,-4-15-1</inkml:trace>
  <inkml:trace contextRef="#ctx0" brushRef="#br0" timeOffset="34380.9665">2608 7183 63,'9'22'37,"16"-3"0,21-14 0,23-7-37,36-8 0,31-4 0,27-6 0,19-4-1,19 0 0,4 2 0,-6 7-1,-7 8 0,-13 14 3,-20 10 0,-19 11-1,-21 13 2,-18 9 0,-12 8 1,-9 2-1,-4 3 0,-4-3-1,3-5-1,3-7-1,1-16-3,5-4-14,-8-24-18,-7-14 1,-14-19-2,-16-14 0</inkml:trace>
  <inkml:trace contextRef="#ctx0" brushRef="#br0" timeOffset="34699.9848">4964 7111 65,'-50'13'38,"10"-6"-2,20-5 0,14-10-33,25-4-4,31-4 1,25-4-1,25-2 1,19-1-2,13 4 1,4 4-1,-1 9 0,-15 10 0,-21 12 3,-28 16 0,-38 20 1,-36 22 2,-38 17 1,-32 18 1,-27 8-1,-10 12 1,-4 1-4,13-7 1,21-11-4,30-27-7,47-20-28,31-27-3,38-27 1,22-30-3</inkml:trace>
  <inkml:trace contextRef="#ctx0" brushRef="#br0" timeOffset="35553.0336">8191 7004 18,'-94'-59'30,"-17"4"1,-11 12-1,-12 10-25,-16 6 1,-2 18 0,-8 6-1,5 14 0,-4 8-1,10 17 2,2 10-3,15 20 1,4 18-1,11 24 1,9 22-1,15 25 1,12 19-2,17 20 1,14 18 1,20 14-1,24 8 0,26 2-1,28-6 0,25-9 1,26-13-1,26-16 0,25-25-1,25-22 2,20-32-1,23-21 0,17-29-1,13-20-1,9-22 1,6-19-1,-2-19 0,-3-14-1,-10-17-1,-11-13 1,-17-17 0,-15-16 0,-21-19-2,-19-18 1,-21-17 0,-28-19 1,-27-16-1,-28-14 0,-30-10 0,-30-2 0,-26 4 1,-24 9 2,-24 10-2,-17 16 1,-17 16 1,-10 16-1,-16 20 1,-10 14-1,-10 14-1,-16 10-4,1 27-15,-14 3-17,-3 15-1,-6 7 0,4 6-1</inkml:trace>
  <inkml:trace contextRef="#ctx0" brushRef="#br0" timeOffset="40716.3289">2994 3374 12,'-22'-13'19,"13"9"0,-12-3 1,0 0-17,2 7 2,-7-6 4,7 8 0,-8-6 2,10 8 1,-9-9 1,12 8-2,-6-7-1,9 6-3,-3-7-1,14 5-1,-16-3-1,16 3-1,-10-5 0,10 5 0,0 0-1,0 0 0,0 0 0,5 12 0,5 2 0,5 7-1,6 4 1,7 7 0,6 2-1,7 3 1,4-2-1,3-2 1,4-6-1,2-3 1,0-6-1,0-2 0,-1-5 0,-3 1-1,-2-3 1,-5 1-1,-5-1 0,-8 1 0,-7-2 0,-5 1 0,-6-4 1,-12-5-1,12 8 0,-12-8-1,0 0-1,-1-16-2,2 7-8,-10-13-25,5 0 0,-10-9-1,1 5 0</inkml:trace>
  <inkml:trace contextRef="#ctx0" brushRef="#br0" timeOffset="41197.3564">3015 3660 58,'-25'18'34,"-3"-2"-1,5-2 1,-3-2-23,10-1-9,8-3 0,12 0 0,9-3 0,8 1 0,10-1-1,6 3 0,4 0 1,5 5-2,-3 1 2,0 7-2,-6 5 1,-6 5-2,-7 5 2,-6 3 0,-5-2-1,-4 0 1,-5-5 1,0-7-1,-1-12 1,-3-13 1,12-11-1,-4-15 0,-1-13 0,2-9 0,-1-8-1,-1-3 0,-1 0-1,-2 3 1,-2 4-2,-1 8 2,-1 8-2,-1 6 0,2 6 0,-4 4 0,3 6-2,-1 0 0,1 14-4,-2-13-6,11 15-22,-9-2-1,9 6 1,-9-6-1</inkml:trace>
  <inkml:trace contextRef="#ctx0" brushRef="#br0" timeOffset="41953.3996">3382 3884 7,'-10'7'16,"-6"-10"-2,7 4 0,-2-6-19,1-1 4,1 1 1,-2-1 3,1 2 3,-1-2 1,1 4 3,-1-5 2,1 3 1,-5-6-1,6 5 0,-6-5-3,15 10 2,-23-10-3,12 13-1,-9 0 0,5 10-3,-9 6-1,0 7-2,-7 4 0,-2 3-1,-3-1 1,4-2 0,3-6-1,5-8 0,11-14 1,12-12-1,10-14 1,14-11 1,9-11-2,7-8 2,5-7 0,2-2 0,-2 2 0,-4 7 1,-9 6 0,-5 11-1,-13 12 1,-8 15-1,-14 16 0,-7 13 0,-12 11-1,-4 11-1,-4 3 1,1 2-1,6-3 0,7-5-1,7-7 1,10-9-1,12-9 1,7-10-1,8-5 1,3-5 1,4-3-2,2-3 2,-2-2-2,-1 2 2,-5 0-1,-1 4 2,-7 4-2,-2 8 0,-6 8 2,-7 8-2,-4 9 3,-2 6-3,-5 4 2,0 1-2,-1 0 1,1-6 0,3-6-1,0-5 0,5-9-1,3-13-1,11 5-7,-5-20-21,12-1-8,-6-11 0,1-6-3</inkml:trace>
  <inkml:trace contextRef="#ctx0" brushRef="#br0" timeOffset="45200.5854">1370 1096 69,'-61'-34'36,"-6"4"-1,-5 7 0,-8 9-33,18 14 0,4 10-1,-2 15-1,3 14 0,-5 17-3,0 13 1,1 16-1,-4 17 1,-1 16 1,3 17-1,2 13 1,2 21-1,14 14 4,10 20-2,18 15 3,17 8-3,19 3 2,16-3 1,19-9-1,21-20 1,14-22-1,16-32 2,18-27-2,27-34 0,16-25 0,16-29-1,9-22 0,15-23 0,5-17 0,1-18 0,-2-13 0,-16-13 0,-15-11 0,-14-11 0,-13-10 0,-21-8-1,-17-11 1,-16-10 0,-19-10-2,-19-12 2,-15-9 0,-17-10-1,-15-12 1,-16-7 0,-15-1 0,-16-2 0,-13-3-1,-18 5 1,-13 6 0,-17 13 0,-7 17-1,-11 16-2,-8 10-10,2 16-26,-18 16 1,-1 10-2,-6 13-2</inkml:trace>
</inkml:ink>
</file>

<file path=ppt/ink/ink10.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14:22.279"/>
    </inkml:context>
    <inkml:brush xml:id="br0">
      <inkml:brushProperty name="width" value="0.05292" units="cm"/>
      <inkml:brushProperty name="height" value="0.05292" units="cm"/>
      <inkml:brushProperty name="color" value="#FF0000"/>
    </inkml:brush>
  </inkml:definitions>
  <inkml:trace contextRef="#ctx0" brushRef="#br0">10571 5272 18,'-34'-25'30,"-12"-10"-1,-9-1 0,-8-5-25,-7 0 2,-5 6-1,-14-2-1,-8-1-1,-10-3 1,-4 1 0,-10-5-1,-8-2 1,-12-5-1,-9-1 0,-16-2 0,-7 5-1,-16 1 1,-16 5 0,-16 5 0,-14 12-1,-13 6 0,-10 11-1,-5 8 0,-5 11 1,-3 5-2,1 11 0,-2 9 1,5 10-1,4 8 1,8 6 0,10 7 0,10 7 0,13 9-1,14 7 1,24 4-1,21 3 0,28 1 0,28 4 0,28 3 0,33-3 0,35-2 0,32-2 0,37-3 0,27-4-1,30-2 1,25 0-1,25-2 0,17-3 0,24 1 2,12-6-2,22-3 1,17-6 0,21-10 0,15-12 0,23-14 0,19-14 0,16-16-1,14-14 1,34-13-1,-22-10 0,-2-8 0,-7-5 0,-10-7 0,-18-3 0,-21-3 0,-19-3-1,-51-7 1,3-6 1,-26-12-1,-18-13 1,-26-10 0,-20-10 2,-24-15-1,-20-5 1,-27-5 0,-22-1 0,-32 5 0,-33 7 1,-39 11 0,-40 14-1,-43 16 1,-47 17 0,-45 21-1,-43 18-1,-36 20 0,-18 14 0,-8 16-1,3 11-2,20 19-8,17 6-26,37 6-1,33-3-1,32-4 0</inkml:trace>
  <inkml:trace contextRef="#ctx0" brushRef="#br0" timeOffset="1896.1085">19115 4342 44,'-26'-32'34,"-9"-5"1,-7-2-2,-10-2-30,-13 3-6,-4 10-1,-16-3-5,-10 11-3,-21-3-1,-9 12 0,-28-1 2,-7 10 2,-18-1 4,-11 6 5,-8 3 4,-17 4 5,-3 10 1,-15-3 1,1 13 1,-14 2-4,-2 12 0,-10 4-3,5 11-1,0 6-1,14 11 0,12 5-3,25 9 1,17 4-1,28 11 0,27 8-2,26 7 2,27 5-1,24 6-2,27 5 2,22 3-1,30 2 2,24 0 0,28-5 1,29-5-1,32-9 1,29-10 1,34-16 1,34-14-1,34-19 1,32-16 0,57-17 1,-2-10-2,27-14 1,21-6-1,51-11 1,-31-7-1,10-8-2,34-9 1,-50-11-2,31-12 1,-3-13-1,-5-10 1,-46-9-1,32-8-1,-21-6 1,-52-4 0,-13 2 0,-37-1 1,-53 1-1,-46 3 1,-53-2 1,-52 1-1,-51 1 0,-45 0 2,-47-2-1,-41 0 0,-40 2 0,-37 2-1,-33 3 1,-35 2 1,-31 4 0,-34 3-1,-26 7 2,-25 4-1,-17 8 0,-18 7 0,-14 12-1,-8 10-1,-1 15-2,8 11-5,25 22-26,12 7-3,25 12-1,24 0-2</inkml:trace>
  <inkml:trace contextRef="#ctx0" brushRef="#br0" timeOffset="7800.4462">9297 8419 36,'-14'-27'34,"-5"0"0,-5-2 0,-5 4-31,2-1-2,-4 5 2,-6 3-2,-4 3 1,-8 4-2,-10 5 2,-12 10-2,-15 8 0,-15 7 1,-13 12-1,-12 8 3,-12 14-1,-5 10 1,4 12 0,4 11 1,14 14 0,12 16-1,14 15 1,21 12-1,23 10 1,18 7-2,16 7 1,20 0-2,17 1 1,14-8 0,17-7-1,11-7-1,12-10 0,14-11 2,9-9-3,7-15 2,9-12-1,11-17 1,5-12 0,9-18 0,6-12-1,9-14 1,7-13 0,9-15-1,10-10-1,5-17 0,9-12-1,3-12 1,4-8-1,-6-11 0,-4-4 0,-9-6 1,-17-4-1,-17-3 1,-18-1 1,-24-1-1,-23-3 2,-20-3-2,-22-4 2,-21-5-1,-19-3 0,-17-4 0,-16-3 0,-16-2 1,-15-2-2,-14 1 1,-15 3-2,-14 3 2,-12 6-1,-16 9 0,-13 7 2,-14 10-2,-8 7 1,-10 10 0,-11 13 0,-9 12 1,-10 13 0,-9 17 0,-5 15 1,3 13-1,1 12 0,11 13-1,17 3-4,32 10-18,20-10-15,33-4-1,23-14 0,22-11-2</inkml:trace>
  <inkml:trace contextRef="#ctx0" brushRef="#br0" timeOffset="9964.5699">18279 8116 40,'-40'-47'36,"-13"-3"-1,-5 1 0,-12 3-26,-1 2-8,-2 12 0,-10 11 0,-11 13-1,-18 15 0,-14 18 0,-13 17 0,-14 19 0,-14 18 1,-11 25 0,-6 22 0,-9 22 1,3 21 0,2 18 0,9 16 0,12 13 0,18 10 0,22 2 1,29 1-1,31-3 0,33-7 0,37-14-1,35-17 1,37-21-1,38-16 1,37-24-1,32-22 0,31-28 1,27-22-1,24-25 0,19-20 0,14-21-1,6-22 0,0-21 0,-4-20-1,-9-25 0,-13-22 0,-15-19 0,-14-23 0,-21-21 0,-19-20 0,-25-13 0,-24-12 0,-30 0 1,-28 4 0,-39 5 0,-41 15 0,-43 18 1,-47 21-1,-48 21 0,-44 21 1,-44 19-2,-34 17 0,-25 21-2,-19 11-10,6 26-24,1 9-1,13 8-1,10 0 0</inkml:trace>
  <inkml:trace contextRef="#ctx0" brushRef="#br0" timeOffset="19980.1428">17868 7717 40,'-36'-58'34,"-12"3"1,-11 5-2,-12-1-29,-3 10-2,-8 6 0,-1 7-1,-7 7 1,-3 9-2,-6 9 1,-4 13 0,-10 16 0,-6 20 1,-6 20-1,-9 32 2,-9 30 0,0 36 0,-1 35 0,6 28 0,10 25-1,14 17 1,18 9-1,22 0-1,26-5 1,26-12-1,23-16 1,24-16 0,31-23 0,29-16 1,32-23-1,31-20 1,29-27-2,28-27 1,29-33 0,21-31-2,23-32 1,8-29-2,5-30 1,2-29-1,-5-25 0,-7-21 1,-12-23-1,-10-17 0,-18-18 0,-19-13 1,-22-9-1,-24-5 0,-31-1-1,-32 3 0,-41 8 1,-43 14 0,-49 17-1,-49 20 1,-47 19 1,-51 24 0,-40 23 0,-33 22 0,-19 27-3,-13 9-13,14 22-20,12 1-2,24-2-1,25-5-1</inkml:trace>
</inkml:ink>
</file>

<file path=ppt/ink/ink11.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1-19T14:15:15.318"/>
    </inkml:context>
    <inkml:brush xml:id="br0">
      <inkml:brushProperty name="width" value="0.05292" units="cm"/>
      <inkml:brushProperty name="height" value="0.05292" units="cm"/>
      <inkml:brushProperty name="color" value="#FF0000"/>
    </inkml:brush>
  </inkml:definitions>
  <inkml:trace contextRef="#ctx0" brushRef="#br0">12949 8497 5,'-18'-15'30,"-9"-5"1,0-2 0,-1 3-17,1-8-6,9 6-2,0-5 0,9 5-2,0-1-1,7 5 1,-1 1-1,6 6 0,-2 2 1,-1 8-1,13-3 1,-1 10-1,3 3 0,6 7 1,4 4 0,7 9 0,2 7 0,11 12 0,5 6-1,10 9 0,9 7 0,13 7-1,13 6 0,9 7-1,9 6 1,7 4 0,8 3 0,2 5 0,-1-1 0,-5 2 1,-7-4 0,-5-7-1,-6-8 1,-7-7-2,-13-10 1,-7-7-1,-11-12 1,-7-8-1,-9-9-1,-11-5 0,-8-7 0,-9-7-1,-4-5-2,-9-8-2,-1-5-5,-12-18-20,5 2-10,-12-12-1,1 0 1</inkml:trace>
  <inkml:trace contextRef="#ctx0" brushRef="#br0" timeOffset="477.0273">13974 9768 52,'-27'8'37,"3"-2"0,13 6-1,5-1-18,16 4-18,17 6 1,16 8 0,11 8 0,14 6 0,8 8 1,10 4-1,7 3 1,8 3 0,2-5-1,-2-1 2,-1-7-1,-1-5 1,-1-11 0,-2-6 0,-6-12-1,-2-11 1,-6-13-1,-5-15 0,-7-14-1,-5-15 0,-13-11-1,-8-10 1,-12-4 0,-10-2-1,-10 0 0,-10 4 0,-9 5 0,-5 7-1,-6 6-1,-6 6-1,-2 7-1,-5 0-3,9 16-17,-11-5-14,7 15-2,-7-1 0,10 11 0</inkml:trace>
  <inkml:trace contextRef="#ctx0" brushRef="#br0" timeOffset="1153.0659">15434 10648 75,'-28'0'36,"10"6"0,3-2 0,15-4-28,13 16-7,18 2 2,17 9-1,13 11 1,14 8 0,14 11 0,8 5-1,7 7 0,-2 3 0,0 3-1,-7-2-1,-6-1 1,-11-5-2,-9-4 1,-11-3-1,-8-8-2,-8-5 1,-9-13-5,0-2-5,-18-19-25,3-6 1,-19-19-1,-7-5 0</inkml:trace>
  <inkml:trace contextRef="#ctx0" brushRef="#br0" timeOffset="1481.0847">15714 11187 85,'14'15'37,"10"8"-1,17 20-1,3 10-33,21 13 0,12 9 1,13 13 0,7 3-1,11-2 1,2-10-1,4-12 0,-3-18 0,3-18 1,-4-21-1,-4-25-1,-5-27 1,-11-24-1,-11-27 0,-13-22 0,-13-21-2,-16-21-1,-11-9-2,-21-14-10,-5 9-25,-25-1 0,-10 19-2,-19 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BF613FF-FA51-2E46-B75F-2E30DA801C81}" type="datetimeFigureOut">
              <a:rPr lang="en-US" smtClean="0"/>
              <a:t>1/19/2012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E74D86-F2B3-A841-9E08-51A65C18E5E2}" type="slidenum">
              <a:rPr lang="en-US" smtClean="0"/>
              <a:t>‹#›</a:t>
            </a:fld>
            <a:endParaRPr lang="en-US"/>
          </a:p>
        </p:txBody>
      </p:sp>
    </p:spTree>
    <p:extLst>
      <p:ext uri="{BB962C8B-B14F-4D97-AF65-F5344CB8AC3E}">
        <p14:creationId xmlns:p14="http://schemas.microsoft.com/office/powerpoint/2010/main" val="233279450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0</a:t>
            </a:fld>
            <a:endParaRPr lang="en-US"/>
          </a:p>
        </p:txBody>
      </p:sp>
    </p:spTree>
    <p:extLst>
      <p:ext uri="{BB962C8B-B14F-4D97-AF65-F5344CB8AC3E}">
        <p14:creationId xmlns:p14="http://schemas.microsoft.com/office/powerpoint/2010/main" val="3956325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a:t>
            </a:fld>
            <a:endParaRPr lang="en-US"/>
          </a:p>
        </p:txBody>
      </p:sp>
    </p:spTree>
    <p:extLst>
      <p:ext uri="{BB962C8B-B14F-4D97-AF65-F5344CB8AC3E}">
        <p14:creationId xmlns:p14="http://schemas.microsoft.com/office/powerpoint/2010/main" val="3791061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a:t>
            </a:fld>
            <a:endParaRPr lang="en-US"/>
          </a:p>
        </p:txBody>
      </p:sp>
    </p:spTree>
    <p:extLst>
      <p:ext uri="{BB962C8B-B14F-4D97-AF65-F5344CB8AC3E}">
        <p14:creationId xmlns:p14="http://schemas.microsoft.com/office/powerpoint/2010/main" val="3805851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3</a:t>
            </a:fld>
            <a:endParaRPr lang="en-US"/>
          </a:p>
        </p:txBody>
      </p:sp>
    </p:spTree>
    <p:extLst>
      <p:ext uri="{BB962C8B-B14F-4D97-AF65-F5344CB8AC3E}">
        <p14:creationId xmlns:p14="http://schemas.microsoft.com/office/powerpoint/2010/main" val="1588866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4</a:t>
            </a:fld>
            <a:endParaRPr lang="en-US"/>
          </a:p>
        </p:txBody>
      </p:sp>
    </p:spTree>
    <p:extLst>
      <p:ext uri="{BB962C8B-B14F-4D97-AF65-F5344CB8AC3E}">
        <p14:creationId xmlns:p14="http://schemas.microsoft.com/office/powerpoint/2010/main" val="144905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5</a:t>
            </a:fld>
            <a:endParaRPr lang="en-US"/>
          </a:p>
        </p:txBody>
      </p:sp>
    </p:spTree>
    <p:extLst>
      <p:ext uri="{BB962C8B-B14F-4D97-AF65-F5344CB8AC3E}">
        <p14:creationId xmlns:p14="http://schemas.microsoft.com/office/powerpoint/2010/main" val="634288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6</a:t>
            </a:fld>
            <a:endParaRPr lang="en-US"/>
          </a:p>
        </p:txBody>
      </p:sp>
    </p:spTree>
    <p:extLst>
      <p:ext uri="{BB962C8B-B14F-4D97-AF65-F5344CB8AC3E}">
        <p14:creationId xmlns:p14="http://schemas.microsoft.com/office/powerpoint/2010/main" val="1102706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7</a:t>
            </a:fld>
            <a:endParaRPr lang="en-US"/>
          </a:p>
        </p:txBody>
      </p:sp>
    </p:spTree>
    <p:extLst>
      <p:ext uri="{BB962C8B-B14F-4D97-AF65-F5344CB8AC3E}">
        <p14:creationId xmlns:p14="http://schemas.microsoft.com/office/powerpoint/2010/main" val="2873296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8</a:t>
            </a:fld>
            <a:endParaRPr lang="en-US"/>
          </a:p>
        </p:txBody>
      </p:sp>
    </p:spTree>
    <p:extLst>
      <p:ext uri="{BB962C8B-B14F-4D97-AF65-F5344CB8AC3E}">
        <p14:creationId xmlns:p14="http://schemas.microsoft.com/office/powerpoint/2010/main" val="3366956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9</a:t>
            </a:fld>
            <a:endParaRPr lang="en-US"/>
          </a:p>
        </p:txBody>
      </p:sp>
    </p:spTree>
    <p:extLst>
      <p:ext uri="{BB962C8B-B14F-4D97-AF65-F5344CB8AC3E}">
        <p14:creationId xmlns:p14="http://schemas.microsoft.com/office/powerpoint/2010/main" val="3306359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10</a:t>
            </a:fld>
            <a:endParaRPr lang="en-US"/>
          </a:p>
        </p:txBody>
      </p:sp>
    </p:spTree>
    <p:extLst>
      <p:ext uri="{BB962C8B-B14F-4D97-AF65-F5344CB8AC3E}">
        <p14:creationId xmlns:p14="http://schemas.microsoft.com/office/powerpoint/2010/main" val="3232311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11</a:t>
            </a:fld>
            <a:endParaRPr lang="en-US"/>
          </a:p>
        </p:txBody>
      </p:sp>
    </p:spTree>
    <p:extLst>
      <p:ext uri="{BB962C8B-B14F-4D97-AF65-F5344CB8AC3E}">
        <p14:creationId xmlns:p14="http://schemas.microsoft.com/office/powerpoint/2010/main" val="2028246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12</a:t>
            </a:fld>
            <a:endParaRPr lang="en-US"/>
          </a:p>
        </p:txBody>
      </p:sp>
    </p:spTree>
    <p:extLst>
      <p:ext uri="{BB962C8B-B14F-4D97-AF65-F5344CB8AC3E}">
        <p14:creationId xmlns:p14="http://schemas.microsoft.com/office/powerpoint/2010/main" val="1555392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13</a:t>
            </a:fld>
            <a:endParaRPr lang="en-US"/>
          </a:p>
        </p:txBody>
      </p:sp>
    </p:spTree>
    <p:extLst>
      <p:ext uri="{BB962C8B-B14F-4D97-AF65-F5344CB8AC3E}">
        <p14:creationId xmlns:p14="http://schemas.microsoft.com/office/powerpoint/2010/main" val="3010062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14</a:t>
            </a:fld>
            <a:endParaRPr lang="en-US"/>
          </a:p>
        </p:txBody>
      </p:sp>
    </p:spTree>
    <p:extLst>
      <p:ext uri="{BB962C8B-B14F-4D97-AF65-F5344CB8AC3E}">
        <p14:creationId xmlns:p14="http://schemas.microsoft.com/office/powerpoint/2010/main" val="2260020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15</a:t>
            </a:fld>
            <a:endParaRPr lang="en-US"/>
          </a:p>
        </p:txBody>
      </p:sp>
    </p:spTree>
    <p:extLst>
      <p:ext uri="{BB962C8B-B14F-4D97-AF65-F5344CB8AC3E}">
        <p14:creationId xmlns:p14="http://schemas.microsoft.com/office/powerpoint/2010/main" val="37445701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16</a:t>
            </a:fld>
            <a:endParaRPr lang="en-US"/>
          </a:p>
        </p:txBody>
      </p:sp>
    </p:spTree>
    <p:extLst>
      <p:ext uri="{BB962C8B-B14F-4D97-AF65-F5344CB8AC3E}">
        <p14:creationId xmlns:p14="http://schemas.microsoft.com/office/powerpoint/2010/main" val="1889223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17</a:t>
            </a:fld>
            <a:endParaRPr lang="en-US"/>
          </a:p>
        </p:txBody>
      </p:sp>
    </p:spTree>
    <p:extLst>
      <p:ext uri="{BB962C8B-B14F-4D97-AF65-F5344CB8AC3E}">
        <p14:creationId xmlns:p14="http://schemas.microsoft.com/office/powerpoint/2010/main" val="222194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18</a:t>
            </a:fld>
            <a:endParaRPr lang="en-US"/>
          </a:p>
        </p:txBody>
      </p:sp>
    </p:spTree>
    <p:extLst>
      <p:ext uri="{BB962C8B-B14F-4D97-AF65-F5344CB8AC3E}">
        <p14:creationId xmlns:p14="http://schemas.microsoft.com/office/powerpoint/2010/main" val="1500802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19</a:t>
            </a:fld>
            <a:endParaRPr lang="en-US"/>
          </a:p>
        </p:txBody>
      </p:sp>
    </p:spTree>
    <p:extLst>
      <p:ext uri="{BB962C8B-B14F-4D97-AF65-F5344CB8AC3E}">
        <p14:creationId xmlns:p14="http://schemas.microsoft.com/office/powerpoint/2010/main" val="2730307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20</a:t>
            </a:fld>
            <a:endParaRPr lang="en-US"/>
          </a:p>
        </p:txBody>
      </p:sp>
    </p:spTree>
    <p:extLst>
      <p:ext uri="{BB962C8B-B14F-4D97-AF65-F5344CB8AC3E}">
        <p14:creationId xmlns:p14="http://schemas.microsoft.com/office/powerpoint/2010/main" val="16299819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21</a:t>
            </a:fld>
            <a:endParaRPr lang="en-US"/>
          </a:p>
        </p:txBody>
      </p:sp>
    </p:spTree>
    <p:extLst>
      <p:ext uri="{BB962C8B-B14F-4D97-AF65-F5344CB8AC3E}">
        <p14:creationId xmlns:p14="http://schemas.microsoft.com/office/powerpoint/2010/main" val="2699596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22</a:t>
            </a:fld>
            <a:endParaRPr lang="en-US"/>
          </a:p>
        </p:txBody>
      </p:sp>
    </p:spTree>
    <p:extLst>
      <p:ext uri="{BB962C8B-B14F-4D97-AF65-F5344CB8AC3E}">
        <p14:creationId xmlns:p14="http://schemas.microsoft.com/office/powerpoint/2010/main" val="3092102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23</a:t>
            </a:fld>
            <a:endParaRPr lang="en-US"/>
          </a:p>
        </p:txBody>
      </p:sp>
    </p:spTree>
    <p:extLst>
      <p:ext uri="{BB962C8B-B14F-4D97-AF65-F5344CB8AC3E}">
        <p14:creationId xmlns:p14="http://schemas.microsoft.com/office/powerpoint/2010/main" val="276003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AB0311-0B4F-BD41-8464-8A944D5B0AA3}" type="datetime1">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3434258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208190-C6D8-6545-893E-F49F95846AB7}" type="datetime1">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3360650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51FB72-3A4F-DA45-B2F9-EAB9A609850B}" type="datetime1">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367256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E2483B-D53C-C348-AC27-1A18140652F5}" type="datetime1">
              <a:rPr lang="en-US" smtClean="0"/>
              <a:t>1/19/2012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1045925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E2075-7029-D94B-B28C-5D1C7714FC28}" type="datetime1">
              <a:rPr lang="en-US" smtClean="0"/>
              <a:t>1/19/2012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227864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B65BAD-E85C-8042-9EA8-42145CC5BBB4}" type="datetime1">
              <a:rPr lang="en-US" smtClean="0"/>
              <a:t>1/19/2012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1486444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84A8A-C0E5-2B4D-AFDA-C63584482AAD}" type="datetime1">
              <a:rPr lang="en-US" smtClean="0"/>
              <a:t>1/19/2012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2282170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DB362A-F770-1347-8160-4A0F4E58727D}" type="datetime1">
              <a:rPr lang="en-US" smtClean="0"/>
              <a:t>1/19/2012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234001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C1093E-A11E-6440-A981-B85FF4AD00C2}" type="datetime1">
              <a:rPr lang="en-US" smtClean="0"/>
              <a:t>1/19/2012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1562137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3AD48B-965B-1B4B-96F7-3062994E58B5}" type="datetime1">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1390257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424725-818C-0140-850B-44C872181ABD}" type="datetime1">
              <a:rPr lang="en-US" smtClean="0"/>
              <a:t>1/19/2012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5C3D1-8AB1-DE47-9884-C39AB52B04F5}" type="slidenum">
              <a:rPr lang="en-US" smtClean="0"/>
              <a:t>‹#›</a:t>
            </a:fld>
            <a:endParaRPr lang="en-US"/>
          </a:p>
        </p:txBody>
      </p:sp>
    </p:spTree>
    <p:extLst>
      <p:ext uri="{BB962C8B-B14F-4D97-AF65-F5344CB8AC3E}">
        <p14:creationId xmlns:p14="http://schemas.microsoft.com/office/powerpoint/2010/main" val="1647551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F4F69F1-52E5-5E48-B31D-DC51E7B37508}" type="datetime1">
              <a:rPr lang="en-US" smtClean="0"/>
              <a:t>1/19/2012</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19724"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CA5C3D1-8AB1-DE47-9884-C39AB52B04F5}" type="slidenum">
              <a:rPr lang="en-US" smtClean="0"/>
              <a:t>‹#›</a:t>
            </a:fld>
            <a:endParaRPr lang="en-US"/>
          </a:p>
        </p:txBody>
      </p:sp>
      <p:pic>
        <p:nvPicPr>
          <p:cNvPr id="7" name="Picture 6"/>
          <p:cNvPicPr>
            <a:picLocks noChangeAspect="1"/>
          </p:cNvPicPr>
          <p:nvPr userDrawn="1"/>
        </p:nvPicPr>
        <p:blipFill>
          <a:blip r:embed="rId13"/>
          <a:stretch>
            <a:fillRect/>
          </a:stretch>
        </p:blipFill>
        <p:spPr>
          <a:xfrm>
            <a:off x="4319300" y="4798592"/>
            <a:ext cx="419371" cy="212598"/>
          </a:xfrm>
          <a:prstGeom prst="rect">
            <a:avLst/>
          </a:prstGeom>
        </p:spPr>
      </p:pic>
    </p:spTree>
    <p:extLst>
      <p:ext uri="{BB962C8B-B14F-4D97-AF65-F5344CB8AC3E}">
        <p14:creationId xmlns:p14="http://schemas.microsoft.com/office/powerpoint/2010/main" val="2126792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Life.nlogo"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customXml" Target="../ink/ink8.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customXml" Target="../ink/ink9.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customXml" Target="../ink/ink10.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customXml" Target="../ink/ink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3549036"/>
            <a:ext cx="7772400" cy="1102519"/>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4124551"/>
            <a:ext cx="6400800" cy="1314450"/>
          </a:xfrm>
        </p:spPr>
        <p:txBody>
          <a:bodyPr/>
          <a:lstStyle/>
          <a:p>
            <a:r>
              <a:rPr lang="en-US" dirty="0" smtClean="0"/>
              <a:t>Scott  E Page</a:t>
            </a:r>
            <a:endParaRPr lang="en-US" dirty="0"/>
          </a:p>
        </p:txBody>
      </p:sp>
    </p:spTree>
    <p:extLst>
      <p:ext uri="{BB962C8B-B14F-4D97-AF65-F5344CB8AC3E}">
        <p14:creationId xmlns:p14="http://schemas.microsoft.com/office/powerpoint/2010/main" val="2419561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A5C3D1-8AB1-DE47-9884-C39AB52B04F5}" type="slidenum">
              <a:rPr lang="en-US" smtClean="0"/>
              <a:pPr/>
              <a:t>1</a:t>
            </a:fld>
            <a:endParaRPr lang="en-US"/>
          </a:p>
        </p:txBody>
      </p:sp>
      <p:pic>
        <p:nvPicPr>
          <p:cNvPr id="6" name="Picture 5"/>
          <p:cNvPicPr>
            <a:picLocks noChangeAspect="1"/>
          </p:cNvPicPr>
          <p:nvPr/>
        </p:nvPicPr>
        <p:blipFill>
          <a:blip r:embed="rId3"/>
          <a:stretch>
            <a:fillRect/>
          </a:stretch>
        </p:blipFill>
        <p:spPr>
          <a:xfrm>
            <a:off x="658811" y="255069"/>
            <a:ext cx="3175000" cy="2641600"/>
          </a:xfrm>
          <a:prstGeom prst="rect">
            <a:avLst/>
          </a:prstGeom>
        </p:spPr>
      </p:pic>
      <p:sp>
        <p:nvSpPr>
          <p:cNvPr id="7" name="Title 1"/>
          <p:cNvSpPr txBox="1">
            <a:spLocks/>
          </p:cNvSpPr>
          <p:nvPr/>
        </p:nvSpPr>
        <p:spPr>
          <a:xfrm>
            <a:off x="-1536377" y="3549036"/>
            <a:ext cx="7772400"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Game of Life</a:t>
            </a:r>
            <a:endParaRPr lang="en-US" dirty="0"/>
          </a:p>
        </p:txBody>
      </p:sp>
    </p:spTree>
    <p:extLst>
      <p:ext uri="{BB962C8B-B14F-4D97-AF65-F5344CB8AC3E}">
        <p14:creationId xmlns:p14="http://schemas.microsoft.com/office/powerpoint/2010/main" val="3571249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87" name="Group 23"/>
          <p:cNvGraphicFramePr>
            <a:graphicFrameLocks noGrp="1"/>
          </p:cNvGraphicFramePr>
          <p:nvPr>
            <p:extLst>
              <p:ext uri="{D42A27DB-BD31-4B8C-83A1-F6EECF244321}">
                <p14:modId xmlns:p14="http://schemas.microsoft.com/office/powerpoint/2010/main" val="749021988"/>
              </p:ext>
            </p:extLst>
          </p:nvPr>
        </p:nvGraphicFramePr>
        <p:xfrm>
          <a:off x="457201" y="347941"/>
          <a:ext cx="3237513" cy="2686621"/>
        </p:xfrm>
        <a:graphic>
          <a:graphicData uri="http://schemas.openxmlformats.org/drawingml/2006/table">
            <a:tbl>
              <a:tblPr/>
              <a:tblGrid>
                <a:gridCol w="1079171"/>
                <a:gridCol w="1079171"/>
                <a:gridCol w="1079171"/>
              </a:tblGrid>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1</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3</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40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4</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r>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a:ln>
                            <a:noFill/>
                          </a:ln>
                          <a:solidFill>
                            <a:schemeClr val="tx1"/>
                          </a:solidFill>
                          <a:effectLst/>
                          <a:latin typeface="Arial" charset="0"/>
                          <a:ea typeface="ＭＳ Ｐゴシック" charset="0"/>
                          <a:cs typeface="ＭＳ Ｐゴシック" charset="0"/>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 name="Rectangle 1"/>
          <p:cNvSpPr/>
          <p:nvPr/>
        </p:nvSpPr>
        <p:spPr>
          <a:xfrm>
            <a:off x="457200" y="3364408"/>
            <a:ext cx="614926" cy="626703"/>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44660" y="4159996"/>
            <a:ext cx="614926" cy="626703"/>
          </a:xfrm>
          <a:prstGeom prst="rect">
            <a:avLst/>
          </a:prstGeom>
          <a:solidFill>
            <a:schemeClr val="tx1">
              <a:lumMod val="65000"/>
              <a:lumOff val="3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318320" y="1582560"/>
              <a:ext cx="2102400" cy="3078000"/>
            </p14:xfrm>
          </p:contentPart>
        </mc:Choice>
        <mc:Fallback>
          <p:pic>
            <p:nvPicPr>
              <p:cNvPr id="3" name="Ink 2"/>
              <p:cNvPicPr/>
              <p:nvPr/>
            </p:nvPicPr>
            <p:blipFill>
              <a:blip r:embed="rId4"/>
              <a:stretch>
                <a:fillRect/>
              </a:stretch>
            </p:blipFill>
            <p:spPr>
              <a:xfrm>
                <a:off x="1308240" y="1571400"/>
                <a:ext cx="2116800" cy="3101400"/>
              </a:xfrm>
              <a:prstGeom prst="rect">
                <a:avLst/>
              </a:prstGeom>
            </p:spPr>
          </p:pic>
        </mc:Fallback>
      </mc:AlternateContent>
    </p:spTree>
    <p:extLst>
      <p:ext uri="{BB962C8B-B14F-4D97-AF65-F5344CB8AC3E}">
        <p14:creationId xmlns:p14="http://schemas.microsoft.com/office/powerpoint/2010/main" val="1187170813"/>
      </p:ext>
    </p:extLst>
  </p:cSld>
  <p:clrMapOvr>
    <a:masterClrMapping/>
  </p:clrMapOvr>
  <p:transition spd="slow" advClick="0" advTm="2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If </a:t>
            </a:r>
            <a:r>
              <a:rPr lang="en-US" b="1" dirty="0" smtClean="0"/>
              <a:t>off </a:t>
            </a:r>
            <a:r>
              <a:rPr lang="en-US" dirty="0" smtClean="0"/>
              <a:t>you turn </a:t>
            </a:r>
            <a:r>
              <a:rPr lang="en-US" b="1" dirty="0" smtClean="0"/>
              <a:t>on</a:t>
            </a:r>
            <a:r>
              <a:rPr lang="en-US" dirty="0" smtClean="0"/>
              <a:t> if </a:t>
            </a:r>
          </a:p>
          <a:p>
            <a:pPr marL="0" indent="0">
              <a:buNone/>
            </a:pPr>
            <a:r>
              <a:rPr lang="en-US" dirty="0" smtClean="0"/>
              <a:t>3 neighbors on</a:t>
            </a:r>
          </a:p>
          <a:p>
            <a:pPr marL="0" indent="0">
              <a:buNone/>
            </a:pPr>
            <a:endParaRPr lang="en-US" dirty="0"/>
          </a:p>
          <a:p>
            <a:pPr marL="0" indent="0">
              <a:buNone/>
            </a:pPr>
            <a:r>
              <a:rPr lang="en-US" dirty="0" smtClean="0"/>
              <a:t>If </a:t>
            </a:r>
            <a:r>
              <a:rPr lang="en-US" b="1" dirty="0" smtClean="0"/>
              <a:t>on </a:t>
            </a:r>
            <a:r>
              <a:rPr lang="en-US" dirty="0" smtClean="0"/>
              <a:t>stay </a:t>
            </a:r>
            <a:r>
              <a:rPr lang="en-US" b="1" dirty="0" smtClean="0"/>
              <a:t>on </a:t>
            </a:r>
            <a:r>
              <a:rPr lang="en-US" dirty="0" smtClean="0"/>
              <a:t>if 2 or</a:t>
            </a:r>
          </a:p>
          <a:p>
            <a:pPr marL="0" indent="0">
              <a:buNone/>
            </a:pPr>
            <a:r>
              <a:rPr lang="en-US" dirty="0" smtClean="0"/>
              <a:t>3 neighbors on</a:t>
            </a:r>
          </a:p>
        </p:txBody>
      </p:sp>
      <p:sp>
        <p:nvSpPr>
          <p:cNvPr id="4" name="Slide Number Placeholder 3"/>
          <p:cNvSpPr>
            <a:spLocks noGrp="1"/>
          </p:cNvSpPr>
          <p:nvPr>
            <p:ph type="sldNum" sz="quarter" idx="12"/>
          </p:nvPr>
        </p:nvSpPr>
        <p:spPr/>
        <p:txBody>
          <a:bodyPr/>
          <a:lstStyle/>
          <a:p>
            <a:fld id="{7CA5C3D1-8AB1-DE47-9884-C39AB52B04F5}" type="slidenum">
              <a:rPr lang="en-US" smtClean="0"/>
              <a:t>3</a:t>
            </a:fld>
            <a:endParaRPr lang="en-US"/>
          </a:p>
        </p:txBody>
      </p:sp>
      <p:sp>
        <p:nvSpPr>
          <p:cNvPr id="5" name="Title 1"/>
          <p:cNvSpPr txBox="1">
            <a:spLocks/>
          </p:cNvSpPr>
          <p:nvPr/>
        </p:nvSpPr>
        <p:spPr>
          <a:xfrm>
            <a:off x="-1870557" y="86748"/>
            <a:ext cx="7772400"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Rules</a:t>
            </a:r>
            <a:endParaRPr lang="en-US" dirty="0"/>
          </a:p>
        </p:txBody>
      </p:sp>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354960" y="2412360"/>
              <a:ext cx="3264120" cy="1872360"/>
            </p14:xfrm>
          </p:contentPart>
        </mc:Choice>
        <mc:Fallback>
          <p:pic>
            <p:nvPicPr>
              <p:cNvPr id="2" name="Ink 1"/>
              <p:cNvPicPr/>
              <p:nvPr/>
            </p:nvPicPr>
            <p:blipFill>
              <a:blip r:embed="rId4"/>
              <a:stretch>
                <a:fillRect/>
              </a:stretch>
            </p:blipFill>
            <p:spPr>
              <a:xfrm>
                <a:off x="343800" y="2401200"/>
                <a:ext cx="3279240" cy="1899000"/>
              </a:xfrm>
              <a:prstGeom prst="rect">
                <a:avLst/>
              </a:prstGeom>
            </p:spPr>
          </p:pic>
        </mc:Fallback>
      </mc:AlternateContent>
    </p:spTree>
    <p:extLst>
      <p:ext uri="{BB962C8B-B14F-4D97-AF65-F5344CB8AC3E}">
        <p14:creationId xmlns:p14="http://schemas.microsoft.com/office/powerpoint/2010/main" val="38779759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87" name="Group 23"/>
          <p:cNvGraphicFramePr>
            <a:graphicFrameLocks noGrp="1"/>
          </p:cNvGraphicFramePr>
          <p:nvPr>
            <p:extLst>
              <p:ext uri="{D42A27DB-BD31-4B8C-83A1-F6EECF244321}">
                <p14:modId xmlns:p14="http://schemas.microsoft.com/office/powerpoint/2010/main" val="1063597699"/>
              </p:ext>
            </p:extLst>
          </p:nvPr>
        </p:nvGraphicFramePr>
        <p:xfrm>
          <a:off x="457201" y="347941"/>
          <a:ext cx="3237513" cy="2686621"/>
        </p:xfrm>
        <a:graphic>
          <a:graphicData uri="http://schemas.openxmlformats.org/drawingml/2006/table">
            <a:tbl>
              <a:tblPr/>
              <a:tblGrid>
                <a:gridCol w="1079171"/>
                <a:gridCol w="1079171"/>
                <a:gridCol w="1079171"/>
              </a:tblGrid>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1</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3</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40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4</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r>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a:ln>
                            <a:noFill/>
                          </a:ln>
                          <a:solidFill>
                            <a:schemeClr val="tx1"/>
                          </a:solidFill>
                          <a:effectLst/>
                          <a:latin typeface="Arial" charset="0"/>
                          <a:ea typeface="ＭＳ Ｐゴシック" charset="0"/>
                          <a:cs typeface="ＭＳ Ｐゴシック" charset="0"/>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986760" y="694800"/>
              <a:ext cx="2301120" cy="1519560"/>
            </p14:xfrm>
          </p:contentPart>
        </mc:Choice>
        <mc:Fallback>
          <p:pic>
            <p:nvPicPr>
              <p:cNvPr id="2" name="Ink 1"/>
              <p:cNvPicPr/>
              <p:nvPr/>
            </p:nvPicPr>
            <p:blipFill>
              <a:blip r:embed="rId4"/>
              <a:stretch>
                <a:fillRect/>
              </a:stretch>
            </p:blipFill>
            <p:spPr>
              <a:xfrm>
                <a:off x="977040" y="681840"/>
                <a:ext cx="2324880" cy="1535040"/>
              </a:xfrm>
              <a:prstGeom prst="rect">
                <a:avLst/>
              </a:prstGeom>
            </p:spPr>
          </p:pic>
        </mc:Fallback>
      </mc:AlternateContent>
    </p:spTree>
    <p:extLst>
      <p:ext uri="{BB962C8B-B14F-4D97-AF65-F5344CB8AC3E}">
        <p14:creationId xmlns:p14="http://schemas.microsoft.com/office/powerpoint/2010/main" val="3372172399"/>
      </p:ext>
    </p:extLst>
  </p:cSld>
  <p:clrMapOvr>
    <a:masterClrMapping/>
  </p:clrMapOvr>
  <p:transition spd="slow" advClick="0" advTm="2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87" name="Group 23"/>
          <p:cNvGraphicFramePr>
            <a:graphicFrameLocks noGrp="1"/>
          </p:cNvGraphicFramePr>
          <p:nvPr>
            <p:extLst>
              <p:ext uri="{D42A27DB-BD31-4B8C-83A1-F6EECF244321}">
                <p14:modId xmlns:p14="http://schemas.microsoft.com/office/powerpoint/2010/main" val="3960071982"/>
              </p:ext>
            </p:extLst>
          </p:nvPr>
        </p:nvGraphicFramePr>
        <p:xfrm>
          <a:off x="457201" y="347941"/>
          <a:ext cx="3237513" cy="2686621"/>
        </p:xfrm>
        <a:graphic>
          <a:graphicData uri="http://schemas.openxmlformats.org/drawingml/2006/table">
            <a:tbl>
              <a:tblPr/>
              <a:tblGrid>
                <a:gridCol w="1079171"/>
                <a:gridCol w="1079171"/>
                <a:gridCol w="1079171"/>
              </a:tblGrid>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1</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3</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40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4</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r>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a:ln>
                            <a:noFill/>
                          </a:ln>
                          <a:solidFill>
                            <a:schemeClr val="tx1"/>
                          </a:solidFill>
                          <a:effectLst/>
                          <a:latin typeface="Arial" charset="0"/>
                          <a:ea typeface="ＭＳ Ｐゴシック" charset="0"/>
                          <a:cs typeface="ＭＳ Ｐゴシック" charset="0"/>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3430705466"/>
      </p:ext>
    </p:extLst>
  </p:cSld>
  <p:clrMapOvr>
    <a:masterClrMapping/>
  </p:clrMapOvr>
  <p:transition spd="slow" advClick="0" advTm="2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87" name="Group 23"/>
          <p:cNvGraphicFramePr>
            <a:graphicFrameLocks noGrp="1"/>
          </p:cNvGraphicFramePr>
          <p:nvPr>
            <p:extLst>
              <p:ext uri="{D42A27DB-BD31-4B8C-83A1-F6EECF244321}">
                <p14:modId xmlns:p14="http://schemas.microsoft.com/office/powerpoint/2010/main" val="2808155741"/>
              </p:ext>
            </p:extLst>
          </p:nvPr>
        </p:nvGraphicFramePr>
        <p:xfrm>
          <a:off x="457201" y="347941"/>
          <a:ext cx="3237513" cy="2686621"/>
        </p:xfrm>
        <a:graphic>
          <a:graphicData uri="http://schemas.openxmlformats.org/drawingml/2006/table">
            <a:tbl>
              <a:tblPr/>
              <a:tblGrid>
                <a:gridCol w="1079171"/>
                <a:gridCol w="1079171"/>
                <a:gridCol w="1079171"/>
              </a:tblGrid>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1</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2</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3</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40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4</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X</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5</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r>
              <a:tr h="8962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6</a:t>
                      </a:r>
                    </a:p>
                  </a:txBody>
                  <a:tcPr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a:ln>
                            <a:noFill/>
                          </a:ln>
                          <a:solidFill>
                            <a:schemeClr val="tx1"/>
                          </a:solidFill>
                          <a:effectLst/>
                          <a:latin typeface="Arial" charset="0"/>
                          <a:ea typeface="ＭＳ Ｐゴシック" charset="0"/>
                          <a:cs typeface="ＭＳ Ｐゴシック" charset="0"/>
                        </a:rPr>
                        <a:t>7</a:t>
                      </a:r>
                    </a:p>
                  </a:txBody>
                  <a:tcPr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100" b="0" i="0" u="none" strike="noStrike" cap="none" normalizeH="0" baseline="0" dirty="0">
                          <a:ln>
                            <a:noFill/>
                          </a:ln>
                          <a:solidFill>
                            <a:schemeClr val="tx1"/>
                          </a:solidFill>
                          <a:effectLst/>
                          <a:latin typeface="Arial" charset="0"/>
                          <a:ea typeface="ＭＳ Ｐゴシック" charset="0"/>
                          <a:cs typeface="ＭＳ Ｐゴシック" charset="0"/>
                        </a:rPr>
                        <a:t>8</a:t>
                      </a:r>
                    </a:p>
                  </a:txBody>
                  <a:tcPr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65000"/>
                        <a:lumOff val="35000"/>
                      </a:schemeClr>
                    </a:solidFill>
                  </a:tcPr>
                </a:tc>
              </a:tr>
            </a:tbl>
          </a:graphicData>
        </a:graphic>
      </p:graphicFrame>
      <mc:AlternateContent xmlns:mc="http://schemas.openxmlformats.org/markup-compatibility/2006">
        <mc:Choice xmlns:p14="http://schemas.microsoft.com/office/powerpoint/2010/main" Requires="p14">
          <p:contentPart p14:bwMode="auto" r:id="rId3">
            <p14:nvContentPartPr>
              <p14:cNvPr id="2" name="Ink 1"/>
              <p14:cNvContentPartPr/>
              <p14:nvPr/>
            </p14:nvContentPartPr>
            <p14:xfrm>
              <a:off x="947880" y="721080"/>
              <a:ext cx="2497320" cy="2293920"/>
            </p14:xfrm>
          </p:contentPart>
        </mc:Choice>
        <mc:Fallback>
          <p:pic>
            <p:nvPicPr>
              <p:cNvPr id="2" name="Ink 1"/>
              <p:cNvPicPr/>
              <p:nvPr/>
            </p:nvPicPr>
            <p:blipFill>
              <a:blip r:embed="rId4"/>
              <a:stretch>
                <a:fillRect/>
              </a:stretch>
            </p:blipFill>
            <p:spPr>
              <a:xfrm>
                <a:off x="938880" y="708120"/>
                <a:ext cx="2508840" cy="2309400"/>
              </a:xfrm>
              <a:prstGeom prst="rect">
                <a:avLst/>
              </a:prstGeom>
            </p:spPr>
          </p:pic>
        </mc:Fallback>
      </mc:AlternateContent>
    </p:spTree>
    <p:extLst>
      <p:ext uri="{BB962C8B-B14F-4D97-AF65-F5344CB8AC3E}">
        <p14:creationId xmlns:p14="http://schemas.microsoft.com/office/powerpoint/2010/main" val="1736307590"/>
      </p:ext>
    </p:extLst>
  </p:cSld>
  <p:clrMapOvr>
    <a:masterClrMapping/>
  </p:clrMapOvr>
  <p:transition spd="slow" advClick="0" advTm="2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91982337"/>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bg1"/>
                    </a:solidFill>
                  </a:tcPr>
                </a:tc>
                <a:tc>
                  <a:txBody>
                    <a:bodyPr/>
                    <a:lstStyle/>
                    <a:p>
                      <a:endParaRPr lang="en-US" dirty="0"/>
                    </a:p>
                  </a:txBody>
                  <a:tcPr>
                    <a:solidFill>
                      <a:schemeClr val="tx1">
                        <a:lumMod val="65000"/>
                        <a:lumOff val="35000"/>
                      </a:schemeClr>
                    </a:solidFill>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427760" y="1694880"/>
              <a:ext cx="1855440" cy="213120"/>
            </p14:xfrm>
          </p:contentPart>
        </mc:Choice>
        <mc:Fallback>
          <p:pic>
            <p:nvPicPr>
              <p:cNvPr id="3" name="Ink 2"/>
              <p:cNvPicPr/>
              <p:nvPr/>
            </p:nvPicPr>
            <p:blipFill>
              <a:blip r:embed="rId4"/>
              <a:stretch>
                <a:fillRect/>
              </a:stretch>
            </p:blipFill>
            <p:spPr>
              <a:xfrm>
                <a:off x="1415520" y="1683360"/>
                <a:ext cx="1880280" cy="236880"/>
              </a:xfrm>
              <a:prstGeom prst="rect">
                <a:avLst/>
              </a:prstGeom>
            </p:spPr>
          </p:pic>
        </mc:Fallback>
      </mc:AlternateContent>
    </p:spTree>
    <p:extLst>
      <p:ext uri="{BB962C8B-B14F-4D97-AF65-F5344CB8AC3E}">
        <p14:creationId xmlns:p14="http://schemas.microsoft.com/office/powerpoint/2010/main" val="3756154934"/>
      </p:ext>
    </p:extLst>
  </p:cSld>
  <p:clrMapOvr>
    <a:masterClrMapping/>
  </p:clrMapOvr>
  <p:transition spd="slow" advClick="0" advTm="2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95525296"/>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283040" y="1002960"/>
              <a:ext cx="2443320" cy="1569960"/>
            </p14:xfrm>
          </p:contentPart>
        </mc:Choice>
        <mc:Fallback>
          <p:pic>
            <p:nvPicPr>
              <p:cNvPr id="3" name="Ink 2"/>
              <p:cNvPicPr/>
              <p:nvPr/>
            </p:nvPicPr>
            <p:blipFill>
              <a:blip r:embed="rId4"/>
              <a:stretch>
                <a:fillRect/>
              </a:stretch>
            </p:blipFill>
            <p:spPr>
              <a:xfrm>
                <a:off x="1271520" y="990360"/>
                <a:ext cx="2458440" cy="1591200"/>
              </a:xfrm>
              <a:prstGeom prst="rect">
                <a:avLst/>
              </a:prstGeom>
            </p:spPr>
          </p:pic>
        </mc:Fallback>
      </mc:AlternateContent>
    </p:spTree>
    <p:extLst>
      <p:ext uri="{BB962C8B-B14F-4D97-AF65-F5344CB8AC3E}">
        <p14:creationId xmlns:p14="http://schemas.microsoft.com/office/powerpoint/2010/main" val="3485985943"/>
      </p:ext>
    </p:extLst>
  </p:cSld>
  <p:clrMapOvr>
    <a:masterClrMapping/>
  </p:clrMapOvr>
  <p:transition spd="slow" advClick="0" advTm="2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36741177"/>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bg1"/>
                    </a:solidFill>
                  </a:tcPr>
                </a:tc>
                <a:tc>
                  <a:txBody>
                    <a:bodyPr/>
                    <a:lstStyle/>
                    <a:p>
                      <a:endParaRPr lang="en-US" dirty="0"/>
                    </a:p>
                  </a:txBody>
                  <a:tcPr>
                    <a:solidFill>
                      <a:schemeClr val="tx1">
                        <a:lumMod val="65000"/>
                        <a:lumOff val="35000"/>
                      </a:schemeClr>
                    </a:solidFill>
                  </a:tcPr>
                </a:tc>
                <a:tc>
                  <a:txBody>
                    <a:bodyPr/>
                    <a:lstStyle/>
                    <a:p>
                      <a:endParaRPr lang="en-US" dirty="0"/>
                    </a:p>
                  </a:txBody>
                  <a:tcPr>
                    <a:noFill/>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536229124"/>
      </p:ext>
    </p:extLst>
  </p:cSld>
  <p:clrMapOvr>
    <a:masterClrMapping/>
  </p:clrMapOvr>
  <p:transition spd="slow" advClick="0" advTm="2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69728781"/>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126760888"/>
      </p:ext>
    </p:extLst>
  </p:cSld>
  <p:clrMapOvr>
    <a:masterClrMapping/>
  </p:clrMapOvr>
  <p:transition spd="slow" advClick="0" advTm="2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43512895"/>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dirty="0"/>
                    </a:p>
                  </a:txBody>
                  <a:tcPr/>
                </a:tc>
                <a:tc>
                  <a:txBody>
                    <a:bodyPr/>
                    <a:lstStyle/>
                    <a:p>
                      <a:endParaRPr lang="en-US" dirty="0"/>
                    </a:p>
                  </a:txBody>
                  <a:tcPr>
                    <a:solidFill>
                      <a:schemeClr val="tx1">
                        <a:lumMod val="65000"/>
                        <a:lumOff val="35000"/>
                      </a:schemeClr>
                    </a:solidFill>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mc:AlternateContent xmlns:mc="http://schemas.openxmlformats.org/markup-compatibility/2006">
        <mc:Choice xmlns:p14="http://schemas.microsoft.com/office/powerpoint/2010/main" Requires="p14">
          <p:contentPart p14:bwMode="auto" r:id="rId3">
            <p14:nvContentPartPr>
              <p14:cNvPr id="3" name="Ink 2"/>
              <p14:cNvContentPartPr/>
              <p14:nvPr/>
            </p14:nvContentPartPr>
            <p14:xfrm>
              <a:off x="1506600" y="998640"/>
              <a:ext cx="1672200" cy="1529280"/>
            </p14:xfrm>
          </p:contentPart>
        </mc:Choice>
        <mc:Fallback>
          <p:pic>
            <p:nvPicPr>
              <p:cNvPr id="3" name="Ink 2"/>
              <p:cNvPicPr/>
              <p:nvPr/>
            </p:nvPicPr>
            <p:blipFill>
              <a:blip r:embed="rId4"/>
              <a:stretch>
                <a:fillRect/>
              </a:stretch>
            </p:blipFill>
            <p:spPr>
              <a:xfrm>
                <a:off x="1495440" y="985320"/>
                <a:ext cx="1692000" cy="1553760"/>
              </a:xfrm>
              <a:prstGeom prst="rect">
                <a:avLst/>
              </a:prstGeom>
            </p:spPr>
          </p:pic>
        </mc:Fallback>
      </mc:AlternateContent>
    </p:spTree>
    <p:extLst>
      <p:ext uri="{BB962C8B-B14F-4D97-AF65-F5344CB8AC3E}">
        <p14:creationId xmlns:p14="http://schemas.microsoft.com/office/powerpoint/2010/main" val="3443249610"/>
      </p:ext>
    </p:extLst>
  </p:cSld>
  <p:clrMapOvr>
    <a:masterClrMapping/>
  </p:clrMapOvr>
  <p:transition spd="slow" advClick="0" advTm="2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103663648"/>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noFill/>
                  </a:tcPr>
                </a:tc>
                <a:tc>
                  <a:txBody>
                    <a:bodyPr/>
                    <a:lstStyle/>
                    <a:p>
                      <a:endParaRPr lang="en-US"/>
                    </a:p>
                  </a:txBody>
                  <a:tcPr/>
                </a:tc>
              </a:tr>
              <a:tr h="617706">
                <a:tc>
                  <a:txBody>
                    <a:bodyPr/>
                    <a:lstStyle/>
                    <a:p>
                      <a:endParaRPr lang="en-US"/>
                    </a:p>
                  </a:txBody>
                  <a:tcPr/>
                </a:tc>
                <a:tc>
                  <a:txBody>
                    <a:bodyPr/>
                    <a:lstStyle/>
                    <a:p>
                      <a:endParaRPr lang="en-US" dirty="0"/>
                    </a:p>
                  </a:txBody>
                  <a:tcPr/>
                </a:tc>
                <a:tc>
                  <a:txBody>
                    <a:bodyPr/>
                    <a:lstStyle/>
                    <a:p>
                      <a:endParaRPr lang="en-US" dirty="0"/>
                    </a:p>
                  </a:txBody>
                  <a:tcPr>
                    <a:solidFill>
                      <a:schemeClr val="tx1">
                        <a:lumMod val="65000"/>
                        <a:lumOff val="35000"/>
                      </a:schemeClr>
                    </a:solidFill>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443249610"/>
      </p:ext>
    </p:extLst>
  </p:cSld>
  <p:clrMapOvr>
    <a:masterClrMapping/>
  </p:clrMapOvr>
  <p:transition spd="slow" advClick="0" advTm="2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52499030"/>
              </p:ext>
            </p:extLst>
          </p:nvPr>
        </p:nvGraphicFramePr>
        <p:xfrm>
          <a:off x="418887" y="242891"/>
          <a:ext cx="3201260" cy="2470824"/>
        </p:xfrm>
        <a:graphic>
          <a:graphicData uri="http://schemas.openxmlformats.org/drawingml/2006/table">
            <a:tbl>
              <a:tblPr firstRow="1" bandRow="1">
                <a:tableStyleId>{5940675A-B579-460E-94D1-54222C63F5DA}</a:tableStyleId>
              </a:tblPr>
              <a:tblGrid>
                <a:gridCol w="800315"/>
                <a:gridCol w="800315"/>
                <a:gridCol w="800315"/>
                <a:gridCol w="800315"/>
              </a:tblGrid>
              <a:tr h="617706">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tc>
                <a:tc>
                  <a:txBody>
                    <a:bodyPr/>
                    <a:lstStyle/>
                    <a:p>
                      <a:endParaRPr lang="en-US" dirty="0"/>
                    </a:p>
                  </a:txBody>
                  <a:tcPr/>
                </a:tc>
              </a:tr>
              <a:tr h="617706">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r>
                        <a:rPr lang="en-US" dirty="0" smtClean="0"/>
                        <a:t> </a:t>
                      </a:r>
                      <a:endParaRPr lang="en-US" dirty="0"/>
                    </a:p>
                  </a:txBody>
                  <a:tcPr>
                    <a:noFill/>
                  </a:tcPr>
                </a:tc>
                <a:tc>
                  <a:txBody>
                    <a:bodyPr/>
                    <a:lstStyle/>
                    <a:p>
                      <a:endParaRPr lang="en-US" dirty="0"/>
                    </a:p>
                  </a:txBody>
                  <a:tcPr>
                    <a:noFill/>
                  </a:tcPr>
                </a:tc>
              </a:tr>
              <a:tr h="617706">
                <a:tc>
                  <a:txBody>
                    <a:bodyPr/>
                    <a:lstStyle/>
                    <a:p>
                      <a:endParaRPr lang="en-US"/>
                    </a:p>
                  </a:txBody>
                  <a:tcPr/>
                </a:tc>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r>
              <a:tr h="617706">
                <a:tc>
                  <a:txBody>
                    <a:bodyPr/>
                    <a:lstStyle/>
                    <a:p>
                      <a:endParaRPr lang="en-US"/>
                    </a:p>
                  </a:txBody>
                  <a:tcPr/>
                </a:tc>
                <a:tc>
                  <a:txBody>
                    <a:bodyPr/>
                    <a:lstStyle/>
                    <a:p>
                      <a:endParaRPr lang="en-US"/>
                    </a:p>
                  </a:txBody>
                  <a:tcPr/>
                </a:tc>
                <a:tc>
                  <a:txBody>
                    <a:bodyPr/>
                    <a:lstStyle/>
                    <a:p>
                      <a:endParaRPr lang="en-US"/>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r>
            </a:tbl>
          </a:graphicData>
        </a:graphic>
      </p:graphicFrame>
      <p:sp>
        <p:nvSpPr>
          <p:cNvPr id="3" name="Title 1"/>
          <p:cNvSpPr txBox="1">
            <a:spLocks/>
          </p:cNvSpPr>
          <p:nvPr/>
        </p:nvSpPr>
        <p:spPr>
          <a:xfrm>
            <a:off x="-1870557" y="3044991"/>
            <a:ext cx="7772400"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Beacon</a:t>
            </a:r>
            <a:endParaRPr lang="en-US" dirty="0"/>
          </a:p>
        </p:txBody>
      </p:sp>
    </p:spTree>
    <p:extLst>
      <p:ext uri="{BB962C8B-B14F-4D97-AF65-F5344CB8AC3E}">
        <p14:creationId xmlns:p14="http://schemas.microsoft.com/office/powerpoint/2010/main" val="3443249610"/>
      </p:ext>
    </p:extLst>
  </p:cSld>
  <p:clrMapOvr>
    <a:masterClrMapping/>
  </p:clrMapOvr>
  <p:transition spd="slow" advClick="0" advTm="2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40148617"/>
              </p:ext>
            </p:extLst>
          </p:nvPr>
        </p:nvGraphicFramePr>
        <p:xfrm>
          <a:off x="417725" y="355901"/>
          <a:ext cx="4177248" cy="3321012"/>
        </p:xfrm>
        <a:graphic>
          <a:graphicData uri="http://schemas.openxmlformats.org/drawingml/2006/table">
            <a:tbl>
              <a:tblPr firstRow="1" bandRow="1">
                <a:tableStyleId>{5940675A-B579-460E-94D1-54222C63F5DA}</a:tableStyleId>
              </a:tblPr>
              <a:tblGrid>
                <a:gridCol w="696208"/>
                <a:gridCol w="696208"/>
                <a:gridCol w="696208"/>
                <a:gridCol w="696208"/>
                <a:gridCol w="696208"/>
                <a:gridCol w="696208"/>
              </a:tblGrid>
              <a:tr h="553502">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c>
                  <a:txBody>
                    <a:bodyPr/>
                    <a:lstStyle/>
                    <a:p>
                      <a:endParaRPr lang="en-US"/>
                    </a:p>
                  </a:txBody>
                  <a:tcPr/>
                </a:tc>
                <a:tc>
                  <a:txBody>
                    <a:bodyPr/>
                    <a:lstStyle/>
                    <a:p>
                      <a:endParaRPr lang="en-US"/>
                    </a:p>
                  </a:txBody>
                  <a:tcPr/>
                </a:tc>
              </a:tr>
              <a:tr h="553502">
                <a:tc>
                  <a:txBody>
                    <a:bodyPr/>
                    <a:lstStyle/>
                    <a:p>
                      <a:endParaRPr lang="en-US"/>
                    </a:p>
                  </a:txBody>
                  <a:tcPr>
                    <a:solidFill>
                      <a:schemeClr val="tx1">
                        <a:lumMod val="65000"/>
                        <a:lumOff val="35000"/>
                      </a:schemeClr>
                    </a:solidFill>
                  </a:tcPr>
                </a:tc>
                <a:tc>
                  <a:txBody>
                    <a:bodyPr/>
                    <a:lstStyle/>
                    <a:p>
                      <a:endParaRPr lang="en-US"/>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c>
                  <a:txBody>
                    <a:bodyPr/>
                    <a:lstStyle/>
                    <a:p>
                      <a:endParaRPr lang="en-US"/>
                    </a:p>
                  </a:txBody>
                  <a:tcPr/>
                </a:tc>
                <a:tc>
                  <a:txBody>
                    <a:bodyPr/>
                    <a:lstStyle/>
                    <a:p>
                      <a:endParaRPr lang="en-US"/>
                    </a:p>
                  </a:txBody>
                  <a:tcPr/>
                </a:tc>
              </a:tr>
              <a:tr h="553502">
                <a:tc>
                  <a:txBody>
                    <a:bodyPr/>
                    <a:lstStyle/>
                    <a:p>
                      <a:endParaRPr lang="en-US"/>
                    </a:p>
                  </a:txBody>
                  <a:tcPr>
                    <a:solidFill>
                      <a:schemeClr val="tx1">
                        <a:lumMod val="65000"/>
                        <a:lumOff val="35000"/>
                      </a:schemeClr>
                    </a:solidFill>
                  </a:tcPr>
                </a:tc>
                <a:tc>
                  <a:txBody>
                    <a:bodyPr/>
                    <a:lstStyle/>
                    <a:p>
                      <a:endParaRPr lang="en-US"/>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c>
                  <a:txBody>
                    <a:bodyPr/>
                    <a:lstStyle/>
                    <a:p>
                      <a:endParaRPr lang="en-US" dirty="0"/>
                    </a:p>
                  </a:txBody>
                  <a:tcPr/>
                </a:tc>
                <a:tc>
                  <a:txBody>
                    <a:bodyPr/>
                    <a:lstStyle/>
                    <a:p>
                      <a:endParaRPr lang="en-US"/>
                    </a:p>
                  </a:txBody>
                  <a:tcPr/>
                </a:tc>
              </a:tr>
              <a:tr h="553502">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r>
              <a:tr h="553502">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solidFill>
                      <a:schemeClr val="tx1">
                        <a:lumMod val="65000"/>
                        <a:lumOff val="35000"/>
                      </a:schemeClr>
                    </a:solidFill>
                  </a:tcPr>
                </a:tc>
                <a:tc>
                  <a:txBody>
                    <a:bodyPr/>
                    <a:lstStyle/>
                    <a:p>
                      <a:endParaRPr lang="en-US"/>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r>
              <a:tr h="553502">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solidFill>
                      <a:schemeClr val="tx1">
                        <a:lumMod val="65000"/>
                        <a:lumOff val="35000"/>
                      </a:schemeClr>
                    </a:solidFill>
                  </a:tcPr>
                </a:tc>
                <a:tc>
                  <a:txBody>
                    <a:bodyPr/>
                    <a:lstStyle/>
                    <a:p>
                      <a:endParaRPr lang="en-US"/>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r>
            </a:tbl>
          </a:graphicData>
        </a:graphic>
      </p:graphicFrame>
      <p:sp>
        <p:nvSpPr>
          <p:cNvPr id="4" name="Title 1"/>
          <p:cNvSpPr txBox="1">
            <a:spLocks/>
          </p:cNvSpPr>
          <p:nvPr/>
        </p:nvSpPr>
        <p:spPr>
          <a:xfrm>
            <a:off x="-1636631" y="3673295"/>
            <a:ext cx="7772400"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Figure 8</a:t>
            </a:r>
            <a:endParaRPr lang="en-US" dirty="0"/>
          </a:p>
        </p:txBody>
      </p:sp>
    </p:spTree>
    <p:extLst>
      <p:ext uri="{BB962C8B-B14F-4D97-AF65-F5344CB8AC3E}">
        <p14:creationId xmlns:p14="http://schemas.microsoft.com/office/powerpoint/2010/main" val="3443249610"/>
      </p:ext>
    </p:extLst>
  </p:cSld>
  <p:clrMapOvr>
    <a:masterClrMapping/>
  </p:clrMapOvr>
  <p:transition spd="slow" advClick="0" advTm="2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30809307"/>
              </p:ext>
            </p:extLst>
          </p:nvPr>
        </p:nvGraphicFramePr>
        <p:xfrm>
          <a:off x="418887" y="242891"/>
          <a:ext cx="4001575" cy="3088530"/>
        </p:xfrm>
        <a:graphic>
          <a:graphicData uri="http://schemas.openxmlformats.org/drawingml/2006/table">
            <a:tbl>
              <a:tblPr firstRow="1" bandRow="1">
                <a:tableStyleId>{5940675A-B579-460E-94D1-54222C63F5DA}</a:tableStyleId>
              </a:tblPr>
              <a:tblGrid>
                <a:gridCol w="800315"/>
                <a:gridCol w="800315"/>
                <a:gridCol w="800315"/>
                <a:gridCol w="800315"/>
                <a:gridCol w="800315"/>
              </a:tblGrid>
              <a:tr h="617706">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a:p>
                  </a:txBody>
                  <a:tcPr/>
                </a:tc>
              </a:tr>
              <a:tr h="617706">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solidFill>
                      <a:schemeClr val="tx1">
                        <a:lumMod val="65000"/>
                        <a:lumOff val="35000"/>
                      </a:schemeClr>
                    </a:solidFill>
                  </a:tcPr>
                </a:tc>
                <a:tc>
                  <a:txBody>
                    <a:bodyPr/>
                    <a:lstStyle/>
                    <a:p>
                      <a:endParaRPr lang="en-US" dirty="0"/>
                    </a:p>
                  </a:txBody>
                  <a:tcPr>
                    <a:noFill/>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dirty="0"/>
                    </a:p>
                  </a:txBody>
                  <a:tcPr>
                    <a:solidFill>
                      <a:schemeClr val="tx1">
                        <a:lumMod val="65000"/>
                        <a:lumOff val="35000"/>
                      </a:schemeClr>
                    </a:solidFill>
                  </a:tcPr>
                </a:tc>
                <a:tc>
                  <a:txBody>
                    <a:bodyPr/>
                    <a:lstStyle/>
                    <a:p>
                      <a:endParaRPr lang="en-US" dirty="0"/>
                    </a:p>
                  </a:txBody>
                  <a:tcPr/>
                </a:tc>
                <a:tc>
                  <a:txBody>
                    <a:bodyPr/>
                    <a:lstStyle/>
                    <a:p>
                      <a:endParaRPr lang="en-US"/>
                    </a:p>
                  </a:txBody>
                  <a:tcPr/>
                </a:tc>
              </a:tr>
              <a:tr h="617706">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3" name="Title 1"/>
          <p:cNvSpPr txBox="1">
            <a:spLocks/>
          </p:cNvSpPr>
          <p:nvPr/>
        </p:nvSpPr>
        <p:spPr>
          <a:xfrm>
            <a:off x="-1569795" y="3629956"/>
            <a:ext cx="7772400" cy="110251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F-Pimento</a:t>
            </a:r>
            <a:endParaRPr lang="en-US" dirty="0"/>
          </a:p>
        </p:txBody>
      </p:sp>
    </p:spTree>
    <p:extLst>
      <p:ext uri="{BB962C8B-B14F-4D97-AF65-F5344CB8AC3E}">
        <p14:creationId xmlns:p14="http://schemas.microsoft.com/office/powerpoint/2010/main" val="3443249610"/>
      </p:ext>
    </p:extLst>
  </p:cSld>
  <p:clrMapOvr>
    <a:masterClrMapping/>
  </p:clrMapOvr>
  <p:transition spd="slow" advClick="0" advTm="20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err="1" smtClean="0">
                <a:hlinkClick r:id="rId3" action="ppaction://hlinkfile"/>
              </a:rPr>
              <a:t>Netlogo</a:t>
            </a:r>
            <a:endParaRPr lang="en-US" dirty="0"/>
          </a:p>
        </p:txBody>
      </p:sp>
      <p:sp>
        <p:nvSpPr>
          <p:cNvPr id="4" name="Slide Number Placeholder 3"/>
          <p:cNvSpPr>
            <a:spLocks noGrp="1"/>
          </p:cNvSpPr>
          <p:nvPr>
            <p:ph type="sldNum" sz="quarter" idx="12"/>
          </p:nvPr>
        </p:nvSpPr>
        <p:spPr/>
        <p:txBody>
          <a:bodyPr/>
          <a:lstStyle/>
          <a:p>
            <a:fld id="{7CA5C3D1-8AB1-DE47-9884-C39AB52B04F5}" type="slidenum">
              <a:rPr lang="en-US" smtClean="0"/>
              <a:t>16</a:t>
            </a:fld>
            <a:endParaRPr lang="en-US"/>
          </a:p>
        </p:txBody>
      </p:sp>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852840" y="1369440"/>
              <a:ext cx="549000" cy="276120"/>
            </p14:xfrm>
          </p:contentPart>
        </mc:Choice>
        <mc:Fallback>
          <p:pic>
            <p:nvPicPr>
              <p:cNvPr id="2" name="Ink 1"/>
              <p:cNvPicPr/>
              <p:nvPr/>
            </p:nvPicPr>
            <p:blipFill>
              <a:blip r:embed="rId5"/>
              <a:stretch>
                <a:fillRect/>
              </a:stretch>
            </p:blipFill>
            <p:spPr>
              <a:xfrm>
                <a:off x="843480" y="1360080"/>
                <a:ext cx="565920" cy="294840"/>
              </a:xfrm>
              <a:prstGeom prst="rect">
                <a:avLst/>
              </a:prstGeom>
            </p:spPr>
          </p:pic>
        </mc:Fallback>
      </mc:AlternateContent>
    </p:spTree>
    <p:extLst>
      <p:ext uri="{BB962C8B-B14F-4D97-AF65-F5344CB8AC3E}">
        <p14:creationId xmlns:p14="http://schemas.microsoft.com/office/powerpoint/2010/main" val="2891485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A5C3D1-8AB1-DE47-9884-C39AB52B04F5}" type="slidenum">
              <a:rPr lang="en-US" smtClean="0"/>
              <a:t>17</a:t>
            </a:fld>
            <a:endParaRPr lang="en-US"/>
          </a:p>
        </p:txBody>
      </p:sp>
      <p:pic>
        <p:nvPicPr>
          <p:cNvPr id="5" name="Picture 4"/>
          <p:cNvPicPr>
            <a:picLocks noChangeAspect="1"/>
          </p:cNvPicPr>
          <p:nvPr/>
        </p:nvPicPr>
        <p:blipFill>
          <a:blip r:embed="rId3"/>
          <a:stretch>
            <a:fillRect/>
          </a:stretch>
        </p:blipFill>
        <p:spPr>
          <a:xfrm>
            <a:off x="1" y="181414"/>
            <a:ext cx="5245730" cy="3826187"/>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Ink 1"/>
              <p14:cNvContentPartPr/>
              <p14:nvPr/>
            </p14:nvContentPartPr>
            <p14:xfrm>
              <a:off x="92520" y="84960"/>
              <a:ext cx="5051880" cy="3588480"/>
            </p14:xfrm>
          </p:contentPart>
        </mc:Choice>
        <mc:Fallback>
          <p:pic>
            <p:nvPicPr>
              <p:cNvPr id="2" name="Ink 1"/>
              <p:cNvPicPr/>
              <p:nvPr/>
            </p:nvPicPr>
            <p:blipFill>
              <a:blip r:embed="rId5"/>
              <a:stretch>
                <a:fillRect/>
              </a:stretch>
            </p:blipFill>
            <p:spPr>
              <a:xfrm>
                <a:off x="80640" y="80280"/>
                <a:ext cx="5074920" cy="3606840"/>
              </a:xfrm>
              <a:prstGeom prst="rect">
                <a:avLst/>
              </a:prstGeom>
            </p:spPr>
          </p:pic>
        </mc:Fallback>
      </mc:AlternateContent>
    </p:spTree>
    <p:extLst>
      <p:ext uri="{BB962C8B-B14F-4D97-AF65-F5344CB8AC3E}">
        <p14:creationId xmlns:p14="http://schemas.microsoft.com/office/powerpoint/2010/main" val="3596848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 Class of Outcome</a:t>
            </a:r>
            <a:endParaRPr lang="en-US" dirty="0"/>
          </a:p>
        </p:txBody>
      </p:sp>
      <p:sp>
        <p:nvSpPr>
          <p:cNvPr id="4" name="Slide Number Placeholder 3"/>
          <p:cNvSpPr>
            <a:spLocks noGrp="1"/>
          </p:cNvSpPr>
          <p:nvPr>
            <p:ph type="sldNum" sz="quarter" idx="12"/>
          </p:nvPr>
        </p:nvSpPr>
        <p:spPr/>
        <p:txBody>
          <a:bodyPr/>
          <a:lstStyle/>
          <a:p>
            <a:fld id="{7CA5C3D1-8AB1-DE47-9884-C39AB52B04F5}" type="slidenum">
              <a:rPr lang="en-US" smtClean="0"/>
              <a:t>18</a:t>
            </a:fld>
            <a:endParaRPr lang="en-US"/>
          </a:p>
        </p:txBody>
      </p:sp>
      <p:pic>
        <p:nvPicPr>
          <p:cNvPr id="6" name="Picture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2944" y="1269161"/>
            <a:ext cx="6929438" cy="293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4">
            <p14:nvContentPartPr>
              <p14:cNvPr id="3" name="Ink 2"/>
              <p14:cNvContentPartPr/>
              <p14:nvPr/>
            </p14:nvContentPartPr>
            <p14:xfrm>
              <a:off x="1376640" y="1403280"/>
              <a:ext cx="7137000" cy="2711520"/>
            </p14:xfrm>
          </p:contentPart>
        </mc:Choice>
        <mc:Fallback>
          <p:pic>
            <p:nvPicPr>
              <p:cNvPr id="3" name="Ink 2"/>
              <p:cNvPicPr/>
              <p:nvPr/>
            </p:nvPicPr>
            <p:blipFill>
              <a:blip r:embed="rId5"/>
              <a:stretch>
                <a:fillRect/>
              </a:stretch>
            </p:blipFill>
            <p:spPr>
              <a:xfrm>
                <a:off x="1364400" y="1391040"/>
                <a:ext cx="7160760" cy="2737080"/>
              </a:xfrm>
              <a:prstGeom prst="rect">
                <a:avLst/>
              </a:prstGeom>
            </p:spPr>
          </p:pic>
        </mc:Fallback>
      </mc:AlternateContent>
    </p:spTree>
    <p:extLst>
      <p:ext uri="{BB962C8B-B14F-4D97-AF65-F5344CB8AC3E}">
        <p14:creationId xmlns:p14="http://schemas.microsoft.com/office/powerpoint/2010/main" val="39517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CA5C3D1-8AB1-DE47-9884-C39AB52B04F5}" type="slidenum">
              <a:rPr lang="en-US" smtClean="0"/>
              <a:t>19</a:t>
            </a:fld>
            <a:endParaRPr lang="en-US"/>
          </a:p>
        </p:txBody>
      </p:sp>
      <p:pic>
        <p:nvPicPr>
          <p:cNvPr id="2" name="Picture 1"/>
          <p:cNvPicPr>
            <a:picLocks noChangeAspect="1"/>
          </p:cNvPicPr>
          <p:nvPr/>
        </p:nvPicPr>
        <p:blipFill>
          <a:blip r:embed="rId3"/>
          <a:stretch>
            <a:fillRect/>
          </a:stretch>
        </p:blipFill>
        <p:spPr>
          <a:xfrm>
            <a:off x="872244" y="1349971"/>
            <a:ext cx="7747000" cy="2260600"/>
          </a:xfrm>
          <a:prstGeom prst="rect">
            <a:avLst/>
          </a:prstGeom>
        </p:spPr>
      </p:pic>
      <mc:AlternateContent xmlns:mc="http://schemas.openxmlformats.org/markup-compatibility/2006">
        <mc:Choice xmlns:p14="http://schemas.microsoft.com/office/powerpoint/2010/main" Requires="p14">
          <p:contentPart p14:bwMode="auto" r:id="rId4">
            <p14:nvContentPartPr>
              <p14:cNvPr id="3" name="Ink 2"/>
              <p14:cNvContentPartPr/>
              <p14:nvPr/>
            </p14:nvContentPartPr>
            <p14:xfrm>
              <a:off x="4594680" y="2970000"/>
              <a:ext cx="1668240" cy="1338120"/>
            </p14:xfrm>
          </p:contentPart>
        </mc:Choice>
        <mc:Fallback>
          <p:pic>
            <p:nvPicPr>
              <p:cNvPr id="3" name="Ink 2"/>
              <p:cNvPicPr/>
              <p:nvPr/>
            </p:nvPicPr>
            <p:blipFill>
              <a:blip r:embed="rId5"/>
              <a:stretch>
                <a:fillRect/>
              </a:stretch>
            </p:blipFill>
            <p:spPr>
              <a:xfrm>
                <a:off x="4584240" y="2958840"/>
                <a:ext cx="1692720" cy="1364040"/>
              </a:xfrm>
              <a:prstGeom prst="rect">
                <a:avLst/>
              </a:prstGeom>
            </p:spPr>
          </p:pic>
        </mc:Fallback>
      </mc:AlternateContent>
    </p:spTree>
    <p:extLst>
      <p:ext uri="{BB962C8B-B14F-4D97-AF65-F5344CB8AC3E}">
        <p14:creationId xmlns:p14="http://schemas.microsoft.com/office/powerpoint/2010/main" val="12842569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smtClean="0"/>
              <a:t>Self Organization:</a:t>
            </a:r>
          </a:p>
          <a:p>
            <a:pPr marL="0" indent="0">
              <a:buNone/>
            </a:pPr>
            <a:r>
              <a:rPr lang="en-US" dirty="0" smtClean="0"/>
              <a:t>Patterns appear without</a:t>
            </a:r>
          </a:p>
          <a:p>
            <a:pPr marL="0" indent="0">
              <a:buNone/>
            </a:pPr>
            <a:r>
              <a:rPr lang="en-US" dirty="0" smtClean="0"/>
              <a:t>a designer</a:t>
            </a:r>
          </a:p>
        </p:txBody>
      </p:sp>
      <p:sp>
        <p:nvSpPr>
          <p:cNvPr id="4" name="Slide Number Placeholder 3"/>
          <p:cNvSpPr>
            <a:spLocks noGrp="1"/>
          </p:cNvSpPr>
          <p:nvPr>
            <p:ph type="sldNum" sz="quarter" idx="12"/>
          </p:nvPr>
        </p:nvSpPr>
        <p:spPr/>
        <p:txBody>
          <a:bodyPr/>
          <a:lstStyle/>
          <a:p>
            <a:fld id="{7CA5C3D1-8AB1-DE47-9884-C39AB52B04F5}" type="slidenum">
              <a:rPr lang="en-US" smtClean="0"/>
              <a:t>20</a:t>
            </a:fld>
            <a:endParaRPr lang="en-US"/>
          </a:p>
        </p:txBody>
      </p:sp>
    </p:spTree>
    <p:extLst>
      <p:ext uri="{BB962C8B-B14F-4D97-AF65-F5344CB8AC3E}">
        <p14:creationId xmlns:p14="http://schemas.microsoft.com/office/powerpoint/2010/main" val="362900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b="1" dirty="0" smtClean="0"/>
              <a:t>Emergence</a:t>
            </a:r>
          </a:p>
          <a:p>
            <a:pPr marL="0" indent="0">
              <a:buNone/>
            </a:pPr>
            <a:r>
              <a:rPr lang="en-US" dirty="0" smtClean="0"/>
              <a:t>Functionalities appear:</a:t>
            </a:r>
          </a:p>
          <a:p>
            <a:pPr marL="0" indent="0">
              <a:buNone/>
            </a:pPr>
            <a:r>
              <a:rPr lang="en-US" dirty="0"/>
              <a:t>g</a:t>
            </a:r>
            <a:r>
              <a:rPr lang="en-US" dirty="0" smtClean="0"/>
              <a:t>liders, glider guns</a:t>
            </a:r>
          </a:p>
          <a:p>
            <a:pPr marL="0" indent="0">
              <a:buNone/>
            </a:pPr>
            <a:r>
              <a:rPr lang="en-US" dirty="0" smtClean="0"/>
              <a:t>counters, computers</a:t>
            </a:r>
            <a:br>
              <a:rPr lang="en-US" dirty="0" smtClean="0"/>
            </a:br>
            <a:endParaRPr lang="en-US" dirty="0" smtClean="0"/>
          </a:p>
        </p:txBody>
      </p:sp>
      <p:sp>
        <p:nvSpPr>
          <p:cNvPr id="4" name="Slide Number Placeholder 3"/>
          <p:cNvSpPr>
            <a:spLocks noGrp="1"/>
          </p:cNvSpPr>
          <p:nvPr>
            <p:ph type="sldNum" sz="quarter" idx="12"/>
          </p:nvPr>
        </p:nvSpPr>
        <p:spPr/>
        <p:txBody>
          <a:bodyPr/>
          <a:lstStyle/>
          <a:p>
            <a:fld id="{7CA5C3D1-8AB1-DE47-9884-C39AB52B04F5}" type="slidenum">
              <a:rPr lang="en-US" smtClean="0"/>
              <a:t>21</a:t>
            </a:fld>
            <a:endParaRPr lang="en-US"/>
          </a:p>
        </p:txBody>
      </p:sp>
    </p:spTree>
    <p:extLst>
      <p:ext uri="{BB962C8B-B14F-4D97-AF65-F5344CB8AC3E}">
        <p14:creationId xmlns:p14="http://schemas.microsoft.com/office/powerpoint/2010/main" val="23988694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b="1" dirty="0" smtClean="0"/>
              <a:t>Logic Right:</a:t>
            </a:r>
          </a:p>
          <a:p>
            <a:pPr marL="0" indent="0">
              <a:buNone/>
            </a:pPr>
            <a:r>
              <a:rPr lang="en-US" dirty="0" smtClean="0"/>
              <a:t>Simple rules produce</a:t>
            </a:r>
          </a:p>
          <a:p>
            <a:pPr marL="0" indent="0">
              <a:buNone/>
            </a:pPr>
            <a:r>
              <a:rPr lang="en-US" dirty="0"/>
              <a:t>i</a:t>
            </a:r>
            <a:r>
              <a:rPr lang="en-US" dirty="0" smtClean="0"/>
              <a:t>ncredible phenomena</a:t>
            </a:r>
          </a:p>
          <a:p>
            <a:pPr marL="0" indent="0">
              <a:buNone/>
            </a:pPr>
            <a:endParaRPr lang="en-US" dirty="0" smtClean="0"/>
          </a:p>
        </p:txBody>
      </p:sp>
      <p:sp>
        <p:nvSpPr>
          <p:cNvPr id="4" name="Slide Number Placeholder 3"/>
          <p:cNvSpPr>
            <a:spLocks noGrp="1"/>
          </p:cNvSpPr>
          <p:nvPr>
            <p:ph type="sldNum" sz="quarter" idx="12"/>
          </p:nvPr>
        </p:nvSpPr>
        <p:spPr/>
        <p:txBody>
          <a:bodyPr/>
          <a:lstStyle/>
          <a:p>
            <a:fld id="{7CA5C3D1-8AB1-DE47-9884-C39AB52B04F5}" type="slidenum">
              <a:rPr lang="en-US" smtClean="0"/>
              <a:t>22</a:t>
            </a:fld>
            <a:endParaRPr lang="en-US"/>
          </a:p>
        </p:txBody>
      </p:sp>
    </p:spTree>
    <p:extLst>
      <p:ext uri="{BB962C8B-B14F-4D97-AF65-F5344CB8AC3E}">
        <p14:creationId xmlns:p14="http://schemas.microsoft.com/office/powerpoint/2010/main" val="3415555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3549036"/>
            <a:ext cx="7772400" cy="1102519"/>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4124551"/>
            <a:ext cx="6400800" cy="1314450"/>
          </a:xfrm>
        </p:spPr>
        <p:txBody>
          <a:bodyPr/>
          <a:lstStyle/>
          <a:p>
            <a:r>
              <a:rPr lang="en-US" dirty="0" smtClean="0"/>
              <a:t>Scott  E Page</a:t>
            </a:r>
            <a:endParaRPr lang="en-US" dirty="0"/>
          </a:p>
        </p:txBody>
      </p:sp>
    </p:spTree>
    <p:extLst>
      <p:ext uri="{BB962C8B-B14F-4D97-AF65-F5344CB8AC3E}">
        <p14:creationId xmlns:p14="http://schemas.microsoft.com/office/powerpoint/2010/main" val="34410914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VIOUS_ACTIVE_SLIDE" val="276"/>
</p:tagLst>
</file>

<file path=ppt/theme/theme1.xml><?xml version="1.0" encoding="utf-8"?>
<a:theme xmlns:a="http://schemas.openxmlformats.org/drawingml/2006/main" name="Office Theme">
  <a:themeElements>
    <a:clrScheme name="Custom 12">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224</TotalTime>
  <Words>139</Words>
  <Application>Microsoft Office PowerPoint</Application>
  <PresentationFormat>On-screen Show (16:9)</PresentationFormat>
  <Paragraphs>96</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Model Thinking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Understand Class of Outcome</vt:lpstr>
      <vt:lpstr>PowerPoint Presentation</vt:lpstr>
      <vt:lpstr>PowerPoint Presentation</vt:lpstr>
      <vt:lpstr>PowerPoint Presentation</vt:lpstr>
      <vt:lpstr>PowerPoint Presentation</vt:lpstr>
      <vt:lpstr>Model Thinking</vt:lpstr>
    </vt:vector>
  </TitlesOfParts>
  <Manager/>
  <Company>university of michigan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Model?</dc:title>
  <dc:subject/>
  <dc:creator>spage Page</dc:creator>
  <cp:keywords/>
  <dc:description/>
  <cp:lastModifiedBy>scott</cp:lastModifiedBy>
  <cp:revision>26</cp:revision>
  <dcterms:created xsi:type="dcterms:W3CDTF">2011-12-29T12:04:42Z</dcterms:created>
  <dcterms:modified xsi:type="dcterms:W3CDTF">2012-01-19T14:55:11Z</dcterms:modified>
  <cp:category/>
</cp:coreProperties>
</file>