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notesSlides/notesSlide9.xml" ContentType="application/vnd.openxmlformats-officedocument.presentationml.notesSlide+xml"/>
  <Override PartName="/ppt/ink/ink2.xml" ContentType="application/inkml+xml"/>
  <Override PartName="/ppt/notesSlides/notesSlide10.xml" ContentType="application/vnd.openxmlformats-officedocument.presentationml.notesSlide+xml"/>
  <Override PartName="/ppt/ink/ink3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4.xml" ContentType="application/inkml+xml"/>
  <Override PartName="/ppt/notesSlides/notesSlide13.xml" ContentType="application/vnd.openxmlformats-officedocument.presentationml.notesSlide+xml"/>
  <Override PartName="/ppt/ink/ink5.xml" ContentType="application/inkml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321" r:id="rId4"/>
    <p:sldId id="282" r:id="rId5"/>
    <p:sldId id="314" r:id="rId6"/>
    <p:sldId id="312" r:id="rId7"/>
    <p:sldId id="320" r:id="rId8"/>
    <p:sldId id="315" r:id="rId9"/>
    <p:sldId id="316" r:id="rId10"/>
    <p:sldId id="319" r:id="rId11"/>
    <p:sldId id="299" r:id="rId12"/>
    <p:sldId id="317" r:id="rId13"/>
    <p:sldId id="276" r:id="rId14"/>
    <p:sldId id="322" r:id="rId15"/>
  </p:sldIdLst>
  <p:sldSz cx="9144000" cy="5143500" type="screen16x9"/>
  <p:notesSz cx="6858000" cy="91440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2" autoAdjust="0"/>
    <p:restoredTop sz="86472" autoAdjust="0"/>
  </p:normalViewPr>
  <p:slideViewPr>
    <p:cSldViewPr snapToGrid="0" snapToObjects="1">
      <p:cViewPr varScale="1">
        <p:scale>
          <a:sx n="45" d="100"/>
          <a:sy n="45" d="100"/>
        </p:scale>
        <p:origin x="-90" y="-30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D0C4B-511C-6F4A-99F8-33EE77932342}" type="datetimeFigureOut">
              <a:rPr lang="en-US" smtClean="0"/>
              <a:t>2/7/2012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FECA6B-3E83-2A40-9DE8-E53CE0092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3924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8T14:49:02.7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7350 1523 74,'-35'-61'34,"-4"1"-1,-13-5 1,-6-4-32,-11 2 0,-3 2 0,-12 4-1,-9 4 0,-10 7 0,-9 8 1,-9 11-2,-6 11 1,-8 13-1,-10 14 1,-9 16-2,-4 15 0,-8 11 0,-3 17 1,-5 13-1,-3 15 0,-1 14 0,-1 16 1,4 14 0,5 8 1,5 19-1,7 8 0,7 12-1,10 9 1,10 11 0,15 1-1,14 5 1,13 3-1,16 2 2,16 1-2,17 2 2,15-1-1,15-2 0,18 2 1,13-1-1,15 1 1,14-5-1,16-4 1,15-8-2,19-6 1,14-11 1,20-14-3,15-16 2,17-14-1,15-17 0,10-13 0,15-17 0,11-8 1,11-11 0,7-6 1,9-6-1,7-4 1,6-6-2,8-4 2,5-9-2,3-10 1,5-12-2,3-12 1,3-14-1,0-13 0,1-15 2,-2-13-2,0-16 2,-2-11-1,-4-11 1,-4-10 0,-8-8 0,-5-11 0,-10-9 0,-7-11 1,-15-8 0,-11-10-1,-17-9 1,-17-7 0,-18-6 1,-18-2-1,-23-2 1,-18 2 0,-23-2 1,-19 2 1,-21-5-1,-17-1 0,-20-5 0,-15-7 0,-19-2-1,-14-3 0,-17 0-1,-14 4 2,-19 1-2,-13 6 1,-13 6 0,-14 4 0,-12 3 1,-11 6 0,-11 3-1,-11 2-2,-7 4 2,-9 1-2,-9 12 1,-7 4-2,-3 12 1,-4 7 0,-8 9-1,-5 9 1,-4 15-1,-6 11 0,-6 11 2,-7 17-2,-7 16 1,-9 21-1,-6 20 1,-8 20-1,-7 22 0,-4 14 1,2 13-1,4 9 1,13 3-5,4-1-17,28 2-15,12-5 0,23-10-1,18-12-2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8T14:49:37.5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1492 760 75,'-73'-18'35,"5"3"-1,-5 1-1,6 0-32,5 4-1,4 6-1,4 2 1,5 4-2,-3 8 0,-1 8 1,0 10-2,-1 8 1,-4 13-1,0 14 1,4 9 1,0 11-2,0 10 3,4 4-3,8 7 5,4 3-2,9 6 1,10-3-2,8 6 1,6 1 3,9 6-4,7 2 4,7 7-4,4 2 1,6 4-1,4 2 2,3 2 0,5 0-2,9-4 2,2-4-1,6-6 1,5-8 0,7-13 1,8-8-1,9-14 1,18-12-1,9-15 1,11-11-1,7-14 0,8-11 1,6-11-1,4-11 0,1-13 1,-14-8-1,-3-12 0,-7-11 1,-4-12-2,-6-9 2,-8-11-1,-11-7 0,-9-11 0,-6-5 0,-13-10 1,-10-2-2,-11-6 1,-11-3 0,-14-5 0,-8-1 1,-11-1-1,-11-1-1,-9 1 1,-7 1 1,-9 2-2,-7 6 1,-9 5 1,-4 8-3,-6 7 2,-4 7 1,-7 6-1,-2 12 0,-4 8 0,-1 5 0,-2 8-2,-4 5 0,4 6-6,-9-2-20,17 12-10,1-1-2,11 0 1</inkml:trace>
  <inkml:trace contextRef="#ctx0" brushRef="#br0" timeOffset="1027.0587">3042 2017 78,'-33'-4'33,"4"1"1,1-4-2,6 2-30,7 0-1,15 5 0,-4-8-1,4 8 0,26-11 0,-2 8 0,8-2 1,9 3 0,8-1 1,8 3 1,5-1-1,12 3 1,6-2 0,8 0-1,8-1 0,8 0-1,8-2 0,9-3 0,7-2 0,5-3-1,3-3 1,5-2-1,2 0 1,-1 0 0,-4 0 0,-3 5 0,-10 3 1,-5 4-1,-11 4 1,-8 3-1,-12 1-1,-8 2 1,-9-2-1,-9-1 0,-8-2 0,-7-3-1,-7 0-1,-11-5-1,-2 4-6,-19-13-23,3 6-5,-18-9 0,-4 5 0</inkml:trace>
  <inkml:trace contextRef="#ctx0" brushRef="#br0" timeOffset="1468.0839">4696 1723 87,'-55'0'36,"12"3"-2,4-10 0,22 0-33,17 7 0,2-15-1,24 7-2,13-3 0,16 3-1,8-3 0,18 2 1,6 0 0,8 3 1,3 3 0,2-1 2,-2 4 1,-2 0 0,1 3 1,-8 0-1,-1 4 1,-10 1-1,-6 5 0,-12 5 0,-9 10 1,-19 7-2,-13 11 1,-20 9 0,-18 10-1,-17 5 0,-14 4 1,-12 4-2,-7-4 0,-4-2-2,-4-8-3,9 1-20,-5-19-10,9-6-1,-1-17-2,9-13 0</inkml:trace>
  <inkml:trace contextRef="#ctx0" brushRef="#br0" timeOffset="3935.2251">8225 2051 74,'11'-1'32,"5"3"1,4-4-2,7 2-30,18 1-1,13 2 1,11-1 1,8-1-1,10 1 1,6 1-1,4-2 1,2-1-1,-3 0 1,-1-2-1,-3 0-2,-6-2-3,-1 5-15,-12-8-12,-5 3 0,-14-6-1,-10 0 0</inkml:trace>
  <inkml:trace contextRef="#ctx0" brushRef="#br0" timeOffset="4265.2439">9104 1816 69,'-19'-6'34,"19"6"0,-4-14-1,25 13-17,9-2-15,17 7-1,16 10-1,9 3-1,8 9 0,1 8 0,-1 6 1,-6 7 1,-10 6 1,-8 4 1,-19 1 1,-12 8 0,-15 1 0,-12 3-3,-11 7-13,-12-8-19,-2-5-1,-8-15-1,1-14-1</inkml:trace>
  <inkml:trace contextRef="#ctx0" brushRef="#br0" timeOffset="6843.3914">3613 6899 45,'-47'11'33,"2"-5"-1,2-7 0,7-2-27,7-10-2,18 1-1,7-4 0,12-2-2,9 0 0,10 0 0,10 3 1,8 5-1,7 1 0,7 1 0,6 1 1,4 2-1,5-2 1,4 3 0,1-2 1,2 2 0,1 0 0,2 3 0,-4 1 0,1 3 0,-2 1-1,-3-1-1,-3 1-1,-7-4-3,1 4-17,-11-8-13,-6-4-1,-11-5 0,-6-2 0</inkml:trace>
  <inkml:trace contextRef="#ctx0" brushRef="#br0" timeOffset="7258.4152">4585 6506 35,'22'-13'30,"8"-4"1,14 2-1,7 3-27,12 3-1,7 5-2,2 7 1,2 4-2,-4 5 0,-8 5 1,-9 5 1,-11 3-1,-14 3 3,-10 7 0,-18 5 1,-10 8 0,-17 6 0,-9 8-1,-13-1-1,1 2 0,-1-4-3,4-11-6,15-7-25,8-10-1,10-15 0,12-16-2</inkml:trace>
  <inkml:trace contextRef="#ctx0" brushRef="#br0" timeOffset="8218.47">6617 5957 45,'-73'-14'32,"-11"7"-1,-8 14 0,-7 8-30,-4 12 0,-1 12-1,0 13 0,1 12 0,0 11 1,5 12-1,3 13 2,12 14-1,7 16 0,11 12 1,9 14-2,10 10 2,13 10-1,11 7 1,12 2 0,15 0 1,13-1-1,16-3 0,16-7 2,16-4-2,17-9 2,18-8-2,17-10 1,17-9 1,12-15-1,15-10 1,11-17-1,8-10 1,10-20-1,7-15-1,4-21 0,5-15-2,3-24 1,-1-18-2,-1-20-1,-3-18-1,-7-19 1,-4-14-2,-10-13 0,-11-12 1,-15-12 0,-13-4 0,-20-5 1,-16-6 2,-20 0-1,-19-2 1,-22-1 1,-18 1 0,-20 2 0,-16 1 1,-13-2 0,-17 4-1,-15 3 1,-12 3 0,-17 8 0,-13 7-1,-13 9 0,-16 12 0,-16 13 0,-13 14 0,-13 14 0,-11 14-2,-5 11 1,-3 11-1,-4 11-1,3 6 1,15 6-4,5-7-14,24 6-18,14-7 0,19-6-1,11-10 0</inkml:trace>
  <inkml:trace contextRef="#ctx0" brushRef="#br0" timeOffset="8999.5147">3646 4623 88,'7'22'37,"5"5"-1,0 0-1,1 8-35,24 10-1,12 9 0,10 8 0,9 4 0,5 0-1,0-3 0,6-3-4,-6-17-17,3-5-12,-9-19-1,-8-14 1,-14-20-1</inkml:trace>
  <inkml:trace contextRef="#ctx0" brushRef="#br0" timeOffset="9253.5293">4046 4335 95,'-12'23'38,"12"21"-1,1 8-2,14 20-35,25 18-1,16 12 0,15 8-2,8-4-3,19 3-19,-2-22-12,6-15-1,-11-23-1,-8-21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8T14:50:47.3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10664 3532 84,'1'8'34,"-1"-8"-2,-3 13 0,-2-2-32,2 7-1,0 4 1,-1 7 0,-3 4-1,-1 2 0,-3 0 1,3-5 1,1-7 2,7-6 0,0-17 1,29-14 0,8-25 1,24-17 0,21-23-1,21-14 0,20-20-2,20-9-1,12-5 0,8 1-1,1 8-1,-4 9 1,-11 11-1,-11 15 0,-14 15 0,-21 13 1,-20 12-2,-17 11 2,-18 10-2,-16 8 0,-11 12-1,-12-1-6,5 14-26,-14-11-2,9 9 0,-9-9-1</inkml:trace>
  <inkml:trace contextRef="#ctx0" brushRef="#br0" timeOffset="2534.1449">20975 3546 56,'-5'7'31,"-1"4"-1,-1-3-1,-3 5-29,1 5 0,1 4 0,-3 7 1,-2 7 1,-6 3 0,-3 8 2,-6 0 0,3 4 0,-7-6 1,11 0 1,6-15 0,24-14-1,29-27-1,40-25 0,44-31-1,43-29-1,45-29 0,40-22-2,27-16-1,13-2-1,-2 7-1,-19 14-1,-26 26-9,-46 13-25,-33 28-2,-50 13 1,-40 16-2</inkml:trace>
  <inkml:trace contextRef="#ctx0" brushRef="#br0" timeOffset="4273.2443">10302 8014 25,'-12'-10'32,"12"10"-1,-15-13 0,-1 2-27,16 11-1,-10-12-1,10 12-1,0 0 0,0 0 0,1 17 0,0 10 0,-3 16 1,0 11-1,-3 9 1,0 6 1,-2-4 0,4-3 0,3-21 1,15-17-1,12-31 1,21-26 0,19-35-1,25-25 0,24-24 0,24-22-1,19-12 0,15-8-1,9 2-1,3 2-1,1 11-1,-3 10-2,-4 18-4,-18 6-18,-1 19-11,-16 4-1,-7 5 1</inkml:trace>
  <inkml:trace contextRef="#ctx0" brushRef="#br0" timeOffset="7180.4106">20628 7685 41,'12'-3'37,"-2"-5"-2,1 0 0,-4-9-24,1-1-12,7 6-1,3 2 1,6 7 0,0 8 1,-1 14 1,-2 15-1,-6 19 0,-8 16 1,-7 11 0,-6 3 0,-4-3 1,-1-5-1,3-19 2,14-21 0,18-38 0,30-37 0,29-39-1,34-33 1,33-35-2,30-27-1,27-16 0,17-7-1,9 11-2,-3 11-1,-13 24-3,-29 17-18,-20 35-13,-32 19 0,-28 21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8T14:51:35.7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13002 708 96,'0'0'37,"0"0"-1,-25-37 1,25 37-38,-79-9 0,22 15 0,-16 8-1,-12 9 2,-11 9-1,-10 11 0,-1 10 0,4 8 0,6 2 1,9 1 1,13-3-1,14-3 0,16-6 0,18-3 1,17-9-2,17-9 1,17-4 0,19-7-1,16-5 1,15-5-1,12-5 0,9-5 2,7-2-1,3 0-1,0 3 1,-8 3 0,-8 8 1,-13 5-1,-10 9 2,-18 6-1,-13 6 2,-19 4-1,-18 2 2,-20 1-2,-17 0 2,-19-1-2,-15-2 1,-15-6-1,-10-5-1,-9-7-3,-8-14-10,8-1-24,-9-19-2,6-9-1,-2-15-2</inkml:trace>
  <inkml:trace contextRef="#ctx0" brushRef="#br0" timeOffset="1863.1065">851 2682 26,'0'0'32,"-62"-6"1,62 6 0,-61-10-23,61 10-2,-50-5-2,50 5 0,-43 0-3,43 0-1,0 0 1,-45 5-3,45-5 3,0 0-2,0 0 3,0 0-4,0 0 4,48 37-1,-48-37 0,77 20 1,-21-12-1,12-1 1,13-5-1,18-2 0,8-2 0,12-1-1,1-1 1,1 2 0,-6 0 0,0 4-1,-17 0 0,-12 3 0,-13-2 0,-10-1 0,-12-1-1,-1-1 1,-7-4-2,-6 0 2,-7-2-1,-5 1 0,-5-1 0,-6 3 0,-14 3-1,0 0 2,0 0-2,-18-5 0,-1 6 0,-3 0-1,-1 2 0,-2-4-3,8 4-2,-4-15-15,21 12-18,-7-22-1,16 2-1,1-9 0</inkml:trace>
  <inkml:trace contextRef="#ctx0" brushRef="#br0" timeOffset="2915.1666">5070 2393 72,'-22'-7'33,"1"3"0,-3-6-1,3 3-27,-2-3-1,6 6-1,0 0-1,1 1-1,3 3-1,1 2 0,12-2 1,-9 8 0,9-8 0,19 14 1,2-7 0,14 1 0,10-4 1,15 1 0,14-3-1,12 1 1,10-5-1,9 2-1,7-2 1,5 2 0,3 1-1,-1 1 1,-1 2-1,-2-2-1,-5-1 2,2-3-1,-6-2 0,-6-1 0,-9-4 0,-6-2 0,-12-1 0,-9 2 0,-14 1 0,-13 3 0,-12 1 0,-8 1-1,-9 1 1,-9 3 0,0 0 0,-18-5-1,2 2-1,-4-3-1,-3 4-2,-7-7-6,8 13-19,-11-14-10,8 7-1,-3-5 1</inkml:trace>
  <inkml:trace contextRef="#ctx0" brushRef="#br0" timeOffset="3763.2152">9569 2592 80,'-24'12'33,"1"-5"-2,8-1 1,2-8-27,13 2-3,0 0-1,18-6 0,9 1 0,10 0 0,11-2 1,13 0 0,11-2 2,11 2-1,9-2 1,11 2 1,2-3-1,8 4 0,-2-1 1,5 4-1,-4-2-1,3 3 0,-5 0-1,-6 0 0,-6-1-1,-9 1-1,-9-3 1,-10 2-1,-11-1-1,-14 1 1,-13-1 0,-11 0-2,-11 0 1,-10 4-1,-13-14-2,-11 2-1,-2 8-6,-18-13-23,3 9-3,-16-9 0,2 7 0</inkml:trace>
  <inkml:trace contextRef="#ctx0" brushRef="#br0" timeOffset="4951.2831">3767 488 80,'-48'-21'35,"-12"3"-1,-3 1-2,-11 3-31,2 6-1,1 8-1,-3 6 0,-1 9-1,-4 8 0,0 10 0,-1 12 1,1 13 1,1 19 1,2 19 0,8 16-1,6 15 2,17 13 0,8 14 1,18 8-1,17 5 0,22-6 0,14-11 0,19-10 2,20-19-3,17-16 3,14-28-1,14-23 0,13-33 0,14-25-1,6-28 0,8-28-2,-1-27 2,-4-19-2,-8-15 2,-13-11-3,-23-10 2,-21-5 0,-26-3 1,-29 2-1,-29 11 1,-24 7-1,-31 10 1,-19 10 1,-21 16-2,-13 10 2,-13 17-3,-7 13 1,-3 11-1,2 9 0,10 8-2,7 11-5,23 9-16,1 4-17,25 3 1,13 0-2,45-1 0</inkml:trace>
  <inkml:trace contextRef="#ctx0" brushRef="#br0" timeOffset="5747.3287">9014 495 99,'-82'-11'37,"-19"7"0,-4 6-2,-6 6-35,2 10-1,2 9 0,2 9-2,5 10 1,7 15-2,14 19 1,11 16 1,16 17 0,10 13-1,16 15 2,17 8 2,17 1-2,20-9 3,14-13 0,23-16 0,16-25 0,23-20 2,14-30-1,15-28 0,10-27 0,11-23 1,3-24-2,0-19 1,-9-14 0,-13-15-1,-18-8 0,-21-9-1,-25 0 2,-23 5-2,-28 7 0,-23 6-1,-25 11 0,-19 9-1,-21 14-2,-17 12-3,-5 14-20,-23 7-12,-3 8-1,-13 4-2,-2 2 0</inkml:trace>
  <inkml:trace contextRef="#ctx0" brushRef="#br0" timeOffset="14544.8318">13249 3491 76,'6'-22'36,"-1"2"-1,-12-8 0,-2-2-32,-8 5-2,-3 3 0,-8 4-1,-9 5 0,-9 8-1,-11 8 0,-13 12 0,-8 11 1,-10 14 0,-2 11 1,-3 12 0,3 13 0,2 11 1,14 9 0,13 5 0,16 1 0,18-3 0,21-4-1,20-13-1,25-11 1,24-17 0,24-19-1,22-19 1,22-16-1,16-16 1,9-14-1,6-6-5,-11-18-18,-4 5-14,-22-8 0,-22 2-2,-31-2 0</inkml:trace>
  <inkml:trace contextRef="#ctx0" brushRef="#br0" timeOffset="15594.8918">726 5258 11,'-64'21'31,"64"-21"2,-41-3-1,41 3-22,0 0-4,0 0 1,-19-42-1,19 42-1,0 0-1,54-29 0,-54 29 0,77-12 0,-21 4 0,16 2 0,26-6 0,19-1-1,16-8 1,9-1-1,10-3 1,5 3-1,2 0 0,-5 4 1,-21 4-1,-14 7 1,-19 4-2,-10 3 1,-17 2-1,-11 2 0,-16-1-1,-11 3 1,-9-2-2,-9 0 1,-3-2-1,-14-2 0,9 4-2,-9-4-2,1 8-11,-10-8-23,9 0-1,-12 0 0,12 0-2</inkml:trace>
  <inkml:trace contextRef="#ctx0" brushRef="#br0" timeOffset="16170.9248">4289 3301 90,'-41'-33'36,"-14"-4"0,-4 9-1,-11 4-35,-2 12 1,-5 12-1,-8 15-1,-4 19-1,-6 14 0,-1 19 0,3 15 0,6 15 1,6 12-1,14 15 1,14 10 0,19 9 1,17 4 2,20-3-1,18-8 1,19-13 0,22-16 1,21-28-1,18-25 2,14-37-1,16-27-1,8-30 2,9-24-2,0-22-1,-3-17 1,-12-14-1,-10-7 1,-18-6-1,-22 2-1,-23 3 0,-24 8 1,-24 11 0,-23 11-1,-22 17 0,-18 13-1,-12 18-2,-14 7-10,5 25-24,-16 4 0,1 12-3,-6 1 0</inkml:trace>
  <inkml:trace contextRef="#ctx0" brushRef="#br0" timeOffset="17856.0213">8484 3319 86,'-89'19'36,"9"10"-1,-2 1-1,10 13-33,18 15-2,16 16 1,14 18 0,15 14 0,17 12-1,15 4 0,19-2 1,19-7 0,22-15 2,16-18-1,14-27 1,15-29 0,8-29 0,6-22 2,0-21-1,-7-14 0,-17-14 0,-16-8 0,-22-6-1,-25-2 0,-29 1 0,-28 5-1,-28 6 0,-26 10 0,-22 12-2,-19 10-1,-9 15-4,-13 6-18,5 21-14,-5 2-2,5 5 0,3-3-1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8T14:52:48.8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10560 3455 91,'-10'-6'35,"-6"-2"1,-1 1-2,-9 2-34,1 3-1,-1 10 0,-5 10-1,-2 12 0,-4 9 1,2 16-1,2 12 1,7 11 0,8 6 1,12-1 1,15-5 0,16-12 1,14-10 0,11-21 1,13-16 0,5-25 0,6-15 0,-2-20-1,1-10 0,-9-10 1,-9-7-2,-11-5 1,-13 1-1,-15 2 0,-13 6 0,-12 6 0,-16 11 0,-9 9 0,-6 9-1,-4 8 1,-2 9-1,3 5-1,2 4 0,8 8-3,2-5-9,15 10-24,-1-2 0,9 5-1,-3-3 0</inkml:trace>
  <inkml:trace contextRef="#ctx0" brushRef="#br0" timeOffset="873.0498">7944 3866 76,'19'0'36,"-19"0"-1,0 0 0,-4-10-32,-12 3-1,-2 2-3,-4 3 1,-5 6-1,-7 9-1,-2 12 1,-4 13 0,3 13 1,5 12 0,7 8 1,10 5 0,11-3 0,17-5 2,13-16-1,17-13 1,11-20 1,10-18-1,4-23 1,4-16-1,-4-18 0,-4-7 0,-13-7-1,-14-1-1,-16 1-1,-19 6-1,-15 11-1,-21 10-1,-16 16-3,-20 5-5,1 21-23,-17 5-4,-1 13 1,-6 4-1</inkml:trace>
  <inkml:trace contextRef="#ctx0" brushRef="#br0" timeOffset="1564.0893">5334 3888 84,'-15'-20'37,"-12"1"-1,-3 9-1,-12 7-34,-1 11-2,4 18 1,1 16-1,3 22 0,6 13 0,8 18 0,11 7 0,12 5 0,11-5 1,14-12 0,10-17 1,11-27 1,10-21 0,4-29 1,4-21 0,-2-25 1,2-17-1,-5-16 1,-8-5-1,-10-8-1,-12 3 0,-16 6-1,-13 7-1,-15 14-1,-16 16-2,-13 18-1,-15 8-5,6 26-19,-15 4-10,4 18 0,-6 1 0</inkml:trace>
  <inkml:trace contextRef="#ctx0" brushRef="#br0" timeOffset="2311.1322">3642 2626 85,'-39'-20'37,"-9"3"-2,-1 12 0,-10 11-33,2 13-2,3 18 0,5 15-1,3 22 1,6 15-1,9 16 1,10 9-1,11 6 0,12-5 0,10-7 1,8-11 1,5-23 1,6-18 0,2-26 1,4-19 0,-3-28 2,4-16-1,-5-21 0,4-16-1,-3-13 0,1-11-2,-4-9 0,-2-2-1,-5 2-1,-3 6 1,-6 11-4,-9 9-3,2 24-22,-22 6-8,-4 26-2,-14 7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613FF-FA51-2E46-B75F-2E30DA801C81}" type="datetimeFigureOut">
              <a:rPr lang="en-US" smtClean="0"/>
              <a:t>2/7/2012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E74D86-F2B3-A841-9E08-51A65C18E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7945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026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244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1596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1280 pages!!!</a:t>
            </a:r>
            <a:r>
              <a:rPr lang="en-US" baseline="0" dirty="0" smtClean="0"/>
              <a:t>   What  does he mean.  He means that mathematics</a:t>
            </a:r>
          </a:p>
          <a:p>
            <a:r>
              <a:rPr lang="en-US" baseline="0" dirty="0" smtClean="0"/>
              <a:t>Has limits and we need to also explore computational models.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90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1280 pages!!!</a:t>
            </a:r>
            <a:r>
              <a:rPr lang="en-US" baseline="0" dirty="0" smtClean="0"/>
              <a:t>   What  does he mean.  He means that mathematics</a:t>
            </a:r>
          </a:p>
          <a:p>
            <a:r>
              <a:rPr lang="en-US" baseline="0" dirty="0" smtClean="0"/>
              <a:t>Has limits and we need to also explore computational models.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909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1280 pages!!!</a:t>
            </a:r>
            <a:r>
              <a:rPr lang="en-US" baseline="0" dirty="0" smtClean="0"/>
              <a:t>   What  does he mean.  He means that mathematics</a:t>
            </a:r>
          </a:p>
          <a:p>
            <a:r>
              <a:rPr lang="en-US" baseline="0" dirty="0" smtClean="0"/>
              <a:t>Has limits and we need to also explore computational models.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909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5680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943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5018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1873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94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2567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4312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431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B0311-0B4F-BD41-8464-8A944D5B0AA3}" type="datetime1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58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08190-C6D8-6545-893E-F49F95846AB7}" type="datetime1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650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1FB72-3A4F-DA45-B2F9-EAB9A609850B}" type="datetime1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56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483B-D53C-C348-AC27-1A18140652F5}" type="datetime1">
              <a:rPr lang="en-US" smtClean="0"/>
              <a:t>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92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E2075-7029-D94B-B28C-5D1C7714FC28}" type="datetime1">
              <a:rPr lang="en-US" smtClean="0"/>
              <a:t>2/7/2012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64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5BAD-E85C-8042-9EA8-42145CC5BBB4}" type="datetime1">
              <a:rPr lang="en-US" smtClean="0"/>
              <a:t>2/7/2012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44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84A8A-C0E5-2B4D-AFDA-C63584482AAD}" type="datetime1">
              <a:rPr lang="en-US" smtClean="0"/>
              <a:t>2/7/2012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70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B362A-F770-1347-8160-4A0F4E58727D}" type="datetime1">
              <a:rPr lang="en-US" smtClean="0"/>
              <a:t>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010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093E-A11E-6440-A981-B85FF4AD00C2}" type="datetime1">
              <a:rPr lang="en-US" smtClean="0"/>
              <a:t>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13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AD48B-965B-1B4B-96F7-3062994E58B5}" type="datetime1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57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4725-818C-0140-850B-44C872181ABD}" type="datetime1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51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F69F1-52E5-5E48-B31D-DC51E7B37508}" type="datetime1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9724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319300" y="4798592"/>
            <a:ext cx="419371" cy="21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792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customXml" Target="../ink/ink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customXml" Target="../ink/ink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customXml" Target="../ink/ink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mylot.com/" TargetMode="External"/><Relationship Id="rId5" Type="http://schemas.openxmlformats.org/officeDocument/2006/relationships/image" Target="../media/image18.emf"/><Relationship Id="rId4" Type="http://schemas.openxmlformats.org/officeDocument/2006/relationships/customXml" Target="../ink/ink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3549036"/>
            <a:ext cx="7772400" cy="1102519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4124551"/>
            <a:ext cx="6400800" cy="131445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56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-1218906" y="3549036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Aggregation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24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88" y="270932"/>
            <a:ext cx="4113564" cy="2810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6" name="Content Placeholder 2"/>
          <p:cNvSpPr txBox="1">
            <a:spLocks/>
          </p:cNvSpPr>
          <p:nvPr/>
        </p:nvSpPr>
        <p:spPr bwMode="auto">
          <a:xfrm>
            <a:off x="2319867" y="2925233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sz="2800" dirty="0"/>
              <a:t>New York</a:t>
            </a:r>
          </a:p>
        </p:txBody>
      </p:sp>
    </p:spTree>
    <p:extLst>
      <p:ext uri="{BB962C8B-B14F-4D97-AF65-F5344CB8AC3E}">
        <p14:creationId xmlns:p14="http://schemas.microsoft.com/office/powerpoint/2010/main" val="2664881101"/>
      </p:ext>
    </p:extLst>
  </p:cSld>
  <p:clrMapOvr>
    <a:masterClrMapping/>
  </p:clrMapOvr>
  <p:transition spd="slow" advClick="0" advTm="2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-1335869" y="3549036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“More Is Different”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40" y="284125"/>
            <a:ext cx="4309313" cy="286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32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-1335869" y="3549036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“More Is Different”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079" y="285394"/>
            <a:ext cx="4532836" cy="326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37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-1335869" y="3549036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“More Is Different”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70" y="250792"/>
            <a:ext cx="4397658" cy="32982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0889" y="4767263"/>
            <a:ext cx="2270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scientopia.org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25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6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1870557" y="86748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Aggregation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Actions</a:t>
            </a:r>
          </a:p>
          <a:p>
            <a:r>
              <a:rPr lang="en-US" dirty="0" smtClean="0"/>
              <a:t>Single Rule</a:t>
            </a:r>
          </a:p>
          <a:p>
            <a:r>
              <a:rPr lang="en-US" dirty="0" smtClean="0"/>
              <a:t>Family of Rules</a:t>
            </a:r>
          </a:p>
          <a:p>
            <a:r>
              <a:rPr lang="en-US" dirty="0" smtClean="0"/>
              <a:t>Preferences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412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34" y="538569"/>
            <a:ext cx="5366013" cy="1730498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321734" y="3315052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Predict Points</a:t>
            </a:r>
          </a:p>
          <a:p>
            <a:pPr algn="l"/>
            <a:r>
              <a:rPr lang="en-US" dirty="0" smtClean="0"/>
              <a:t>Understand Data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1132920" y="90000"/>
              <a:ext cx="3298680" cy="2560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20320" y="75240"/>
                <a:ext cx="3324600" cy="2587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4768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81414"/>
            <a:ext cx="4711937" cy="343684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88062" y="3866311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Understand Patterns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109440" y="245880"/>
              <a:ext cx="3426480" cy="3241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7920" y="233640"/>
                <a:ext cx="3450960" cy="3267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9185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 Class of Outcome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4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944" y="1269161"/>
            <a:ext cx="6929438" cy="2934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3681720" y="860400"/>
              <a:ext cx="4790160" cy="21758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70920" y="847080"/>
                <a:ext cx="4804560" cy="2200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891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10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50889" y="4767263"/>
            <a:ext cx="2807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</a:t>
            </a:r>
            <a:r>
              <a:rPr lang="en-US" dirty="0"/>
              <a:t>: /</a:t>
            </a:r>
            <a:r>
              <a:rPr lang="en-US" dirty="0" err="1"/>
              <a:t>uncomp.uwe.ac.uk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889" y="271983"/>
            <a:ext cx="4736137" cy="350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31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56" y="223237"/>
            <a:ext cx="887820" cy="762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0268" y="219794"/>
            <a:ext cx="957478" cy="7399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3591" y="146532"/>
            <a:ext cx="618723" cy="8302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4684" y="-48824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sp>
        <p:nvSpPr>
          <p:cNvPr id="7" name="TextBox 6"/>
          <p:cNvSpPr txBox="1"/>
          <p:nvPr/>
        </p:nvSpPr>
        <p:spPr>
          <a:xfrm>
            <a:off x="2863559" y="-42944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50" y="1106734"/>
            <a:ext cx="957478" cy="7399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3591" y="1024221"/>
            <a:ext cx="618723" cy="83028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72384" y="817636"/>
            <a:ext cx="8726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429" y="1083817"/>
            <a:ext cx="887820" cy="76286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 flipH="1">
            <a:off x="2926872" y="845940"/>
            <a:ext cx="1563200" cy="1008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321" y="2092385"/>
            <a:ext cx="887820" cy="76286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233" y="2088942"/>
            <a:ext cx="957478" cy="7399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5556" y="2015680"/>
            <a:ext cx="618723" cy="8302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86649" y="1820324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sp>
        <p:nvSpPr>
          <p:cNvPr id="19" name="TextBox 18"/>
          <p:cNvSpPr txBox="1"/>
          <p:nvPr/>
        </p:nvSpPr>
        <p:spPr>
          <a:xfrm>
            <a:off x="2875524" y="1826204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188062" y="3866311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Work Through Logic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212400" y="145080"/>
              <a:ext cx="4732560" cy="17557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0160" y="132120"/>
                <a:ext cx="4748400" cy="1777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4334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4124551"/>
            <a:ext cx="6400800" cy="131445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92" y="585485"/>
            <a:ext cx="4507868" cy="261491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1130040" y="930240"/>
              <a:ext cx="2796840" cy="7596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17080" y="917280"/>
                <a:ext cx="2824200" cy="78588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/>
          <p:cNvSpPr txBox="1"/>
          <p:nvPr/>
        </p:nvSpPr>
        <p:spPr>
          <a:xfrm>
            <a:off x="1339702" y="3721395"/>
            <a:ext cx="17204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hlinkClick r:id="rId6"/>
              </a:rPr>
              <a:t>www.mylot.com</a:t>
            </a:r>
            <a:endParaRPr lang="en-US" smtClean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09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3549036"/>
            <a:ext cx="7772400" cy="1102519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4124551"/>
            <a:ext cx="6400800" cy="131445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43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VIOUS_ACTIVE_SLIDE" val="276"/>
</p:tagLst>
</file>

<file path=ppt/theme/theme1.xml><?xml version="1.0" encoding="utf-8"?>
<a:theme xmlns:a="http://schemas.openxmlformats.org/drawingml/2006/main" name="Office Theme">
  <a:themeElements>
    <a:clrScheme name="Custom 12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157</Words>
  <Application>Microsoft Office PowerPoint</Application>
  <PresentationFormat>On-screen Show (16:9)</PresentationFormat>
  <Paragraphs>57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Model Thinking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Understand Class of Outcome</vt:lpstr>
      <vt:lpstr>PowerPoint Presentation</vt:lpstr>
      <vt:lpstr>PowerPoint Presentation</vt:lpstr>
      <vt:lpstr>PowerPoint Presentation</vt:lpstr>
      <vt:lpstr>Model Thinking</vt:lpstr>
    </vt:vector>
  </TitlesOfParts>
  <Manager/>
  <Company>university of michigan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Model?</dc:title>
  <dc:subject/>
  <dc:creator>spage Page</dc:creator>
  <cp:keywords/>
  <dc:description/>
  <cp:lastModifiedBy>scott</cp:lastModifiedBy>
  <cp:revision>32</cp:revision>
  <cp:lastPrinted>2012-01-16T18:37:15Z</cp:lastPrinted>
  <dcterms:created xsi:type="dcterms:W3CDTF">2011-12-29T12:04:42Z</dcterms:created>
  <dcterms:modified xsi:type="dcterms:W3CDTF">2012-02-07T15:07:10Z</dcterms:modified>
  <cp:category/>
</cp:coreProperties>
</file>